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8"/>
  </p:notesMasterIdLst>
  <p:sldIdLst>
    <p:sldId id="365" r:id="rId2"/>
    <p:sldId id="363" r:id="rId3"/>
    <p:sldId id="354" r:id="rId4"/>
    <p:sldId id="378" r:id="rId5"/>
    <p:sldId id="356" r:id="rId6"/>
    <p:sldId id="357" r:id="rId7"/>
    <p:sldId id="358" r:id="rId8"/>
    <p:sldId id="377" r:id="rId9"/>
    <p:sldId id="379" r:id="rId10"/>
    <p:sldId id="380" r:id="rId11"/>
    <p:sldId id="371" r:id="rId12"/>
    <p:sldId id="373" r:id="rId13"/>
    <p:sldId id="374" r:id="rId14"/>
    <p:sldId id="376" r:id="rId15"/>
    <p:sldId id="375" r:id="rId16"/>
    <p:sldId id="370" r:id="rId17"/>
  </p:sldIdLst>
  <p:sldSz cx="9144000" cy="6858000" type="screen4x3"/>
  <p:notesSz cx="6858000" cy="9144000"/>
  <p:custDataLst>
    <p:tags r:id="rId19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53190"/>
    <a:srgbClr val="00FF00"/>
    <a:srgbClr val="009900"/>
    <a:srgbClr val="F11BD8"/>
    <a:srgbClr val="EB2A03"/>
    <a:srgbClr val="FF0066"/>
    <a:srgbClr val="D03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F1A23-1130-40F6-B4E9-A3120969FE88}" v="181" dt="2020-06-03T20:15:51.632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1" autoAdjust="0"/>
    <p:restoredTop sz="94118" autoAdjust="0"/>
  </p:normalViewPr>
  <p:slideViewPr>
    <p:cSldViewPr>
      <p:cViewPr varScale="1">
        <p:scale>
          <a:sx n="68" d="100"/>
          <a:sy n="68" d="100"/>
        </p:scale>
        <p:origin x="15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ver Suárez" userId="c7e605da15f14f25" providerId="Windows Live" clId="Web-{EAEF1A23-1130-40F6-B4E9-A3120969FE88}"/>
    <pc:docChg chg="addSld modSld">
      <pc:chgData name="Enver Suárez" userId="c7e605da15f14f25" providerId="Windows Live" clId="Web-{EAEF1A23-1130-40F6-B4E9-A3120969FE88}" dt="2020-06-03T20:15:51.632" v="175" actId="1076"/>
      <pc:docMkLst>
        <pc:docMk/>
      </pc:docMkLst>
      <pc:sldChg chg="addSp modSp">
        <pc:chgData name="Enver Suárez" userId="c7e605da15f14f25" providerId="Windows Live" clId="Web-{EAEF1A23-1130-40F6-B4E9-A3120969FE88}" dt="2020-06-03T19:30:36.760" v="163" actId="14100"/>
        <pc:sldMkLst>
          <pc:docMk/>
          <pc:sldMk cId="4119842342" sldId="375"/>
        </pc:sldMkLst>
        <pc:spChg chg="add mod">
          <ac:chgData name="Enver Suárez" userId="c7e605da15f14f25" providerId="Windows Live" clId="Web-{EAEF1A23-1130-40F6-B4E9-A3120969FE88}" dt="2020-06-03T19:30:36.760" v="163" actId="14100"/>
          <ac:spMkLst>
            <pc:docMk/>
            <pc:sldMk cId="4119842342" sldId="375"/>
            <ac:spMk id="3" creationId="{F5D7E43D-6B69-484C-A439-1CACF7EBFD7B}"/>
          </ac:spMkLst>
        </pc:spChg>
        <pc:picChg chg="mod">
          <ac:chgData name="Enver Suárez" userId="c7e605da15f14f25" providerId="Windows Live" clId="Web-{EAEF1A23-1130-40F6-B4E9-A3120969FE88}" dt="2020-06-03T19:26:49.761" v="54" actId="1076"/>
          <ac:picMkLst>
            <pc:docMk/>
            <pc:sldMk cId="4119842342" sldId="375"/>
            <ac:picMk id="4" creationId="{00000000-0000-0000-0000-000000000000}"/>
          </ac:picMkLst>
        </pc:picChg>
      </pc:sldChg>
      <pc:sldChg chg="addSp delSp modSp add replId">
        <pc:chgData name="Enver Suárez" userId="c7e605da15f14f25" providerId="Windows Live" clId="Web-{EAEF1A23-1130-40F6-B4E9-A3120969FE88}" dt="2020-06-03T20:10:26.304" v="168" actId="1076"/>
        <pc:sldMkLst>
          <pc:docMk/>
          <pc:sldMk cId="711149379" sldId="379"/>
        </pc:sldMkLst>
        <pc:spChg chg="mod">
          <ac:chgData name="Enver Suárez" userId="c7e605da15f14f25" providerId="Windows Live" clId="Web-{EAEF1A23-1130-40F6-B4E9-A3120969FE88}" dt="2020-06-03T19:24:09.293" v="52" actId="20577"/>
          <ac:spMkLst>
            <pc:docMk/>
            <pc:sldMk cId="711149379" sldId="379"/>
            <ac:spMk id="5" creationId="{00000000-0000-0000-0000-000000000000}"/>
          </ac:spMkLst>
        </pc:spChg>
        <pc:spChg chg="del">
          <ac:chgData name="Enver Suárez" userId="c7e605da15f14f25" providerId="Windows Live" clId="Web-{EAEF1A23-1130-40F6-B4E9-A3120969FE88}" dt="2020-06-03T19:17:37.153" v="6"/>
          <ac:spMkLst>
            <pc:docMk/>
            <pc:sldMk cId="711149379" sldId="379"/>
            <ac:spMk id="6" creationId="{00000000-0000-0000-0000-000000000000}"/>
          </ac:spMkLst>
        </pc:spChg>
        <pc:spChg chg="del mod">
          <ac:chgData name="Enver Suárez" userId="c7e605da15f14f25" providerId="Windows Live" clId="Web-{EAEF1A23-1130-40F6-B4E9-A3120969FE88}" dt="2020-06-03T19:17:34.638" v="5"/>
          <ac:spMkLst>
            <pc:docMk/>
            <pc:sldMk cId="711149379" sldId="379"/>
            <ac:spMk id="7" creationId="{00000000-0000-0000-0000-000000000000}"/>
          </ac:spMkLst>
        </pc:spChg>
        <pc:picChg chg="del">
          <ac:chgData name="Enver Suárez" userId="c7e605da15f14f25" providerId="Windows Live" clId="Web-{EAEF1A23-1130-40F6-B4E9-A3120969FE88}" dt="2020-06-03T19:17:32.294" v="1"/>
          <ac:picMkLst>
            <pc:docMk/>
            <pc:sldMk cId="711149379" sldId="379"/>
            <ac:picMk id="2" creationId="{00000000-0000-0000-0000-000000000000}"/>
          </ac:picMkLst>
        </pc:picChg>
        <pc:picChg chg="add mod">
          <ac:chgData name="Enver Suárez" userId="c7e605da15f14f25" providerId="Windows Live" clId="Web-{EAEF1A23-1130-40F6-B4E9-A3120969FE88}" dt="2020-06-03T20:10:26.304" v="168" actId="1076"/>
          <ac:picMkLst>
            <pc:docMk/>
            <pc:sldMk cId="711149379" sldId="379"/>
            <ac:picMk id="2" creationId="{5E81EF7F-7B50-4345-94C6-22F95B7DDFA4}"/>
          </ac:picMkLst>
        </pc:picChg>
        <pc:picChg chg="add del mod">
          <ac:chgData name="Enver Suárez" userId="c7e605da15f14f25" providerId="Windows Live" clId="Web-{EAEF1A23-1130-40F6-B4E9-A3120969FE88}" dt="2020-06-03T19:20:56.716" v="12"/>
          <ac:picMkLst>
            <pc:docMk/>
            <pc:sldMk cId="711149379" sldId="379"/>
            <ac:picMk id="3" creationId="{2D6BDAB6-C64E-4204-8459-1CBCDF60001F}"/>
          </ac:picMkLst>
        </pc:picChg>
        <pc:picChg chg="add del mod">
          <ac:chgData name="Enver Suárez" userId="c7e605da15f14f25" providerId="Windows Live" clId="Web-{EAEF1A23-1130-40F6-B4E9-A3120969FE88}" dt="2020-06-03T20:10:09.413" v="164"/>
          <ac:picMkLst>
            <pc:docMk/>
            <pc:sldMk cId="711149379" sldId="379"/>
            <ac:picMk id="4" creationId="{B1310B99-AF37-4EA7-9A6A-4A81E83D3268}"/>
          </ac:picMkLst>
        </pc:picChg>
      </pc:sldChg>
      <pc:sldChg chg="addSp delSp modSp add replId">
        <pc:chgData name="Enver Suárez" userId="c7e605da15f14f25" providerId="Windows Live" clId="Web-{EAEF1A23-1130-40F6-B4E9-A3120969FE88}" dt="2020-06-03T20:15:51.632" v="175" actId="1076"/>
        <pc:sldMkLst>
          <pc:docMk/>
          <pc:sldMk cId="1066205869" sldId="380"/>
        </pc:sldMkLst>
        <pc:spChg chg="mod">
          <ac:chgData name="Enver Suárez" userId="c7e605da15f14f25" providerId="Windows Live" clId="Web-{EAEF1A23-1130-40F6-B4E9-A3120969FE88}" dt="2020-06-03T19:23:44.997" v="44" actId="1076"/>
          <ac:spMkLst>
            <pc:docMk/>
            <pc:sldMk cId="1066205869" sldId="380"/>
            <ac:spMk id="5" creationId="{00000000-0000-0000-0000-000000000000}"/>
          </ac:spMkLst>
        </pc:spChg>
        <pc:picChg chg="add mod">
          <ac:chgData name="Enver Suárez" userId="c7e605da15f14f25" providerId="Windows Live" clId="Web-{EAEF1A23-1130-40F6-B4E9-A3120969FE88}" dt="2020-06-03T20:15:51.632" v="175" actId="1076"/>
          <ac:picMkLst>
            <pc:docMk/>
            <pc:sldMk cId="1066205869" sldId="380"/>
            <ac:picMk id="2" creationId="{C9813E9E-8CBD-4C52-91C6-CCA68D7B43E0}"/>
          </ac:picMkLst>
        </pc:picChg>
        <pc:picChg chg="del">
          <ac:chgData name="Enver Suárez" userId="c7e605da15f14f25" providerId="Windows Live" clId="Web-{EAEF1A23-1130-40F6-B4E9-A3120969FE88}" dt="2020-06-03T19:23:07.122" v="29"/>
          <ac:picMkLst>
            <pc:docMk/>
            <pc:sldMk cId="1066205869" sldId="380"/>
            <ac:picMk id="4" creationId="{B1310B99-AF37-4EA7-9A6A-4A81E83D326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is\Documents\MELISSA\TESIS\SISMOS_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is\Documents\MELISSA\TESIS\SISMOS_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is\Documents\MELISSA\TESIS\SISMOS_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RESULTADOS DEL ALGORITMO STA/LTA </a:t>
            </a:r>
          </a:p>
        </c:rich>
      </c:tx>
      <c:layout>
        <c:manualLayout>
          <c:xMode val="edge"/>
          <c:yMode val="edge"/>
          <c:x val="0.31452127391278561"/>
          <c:y val="6.2582652106755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AQUE!$E$2:$E$13202</c:f>
              <c:numCache>
                <c:formatCode>General</c:formatCode>
                <c:ptCount val="13201"/>
                <c:pt idx="0">
                  <c:v>1.00013</c:v>
                </c:pt>
                <c:pt idx="1">
                  <c:v>0.99529000000000001</c:v>
                </c:pt>
                <c:pt idx="2">
                  <c:v>0.99053999999999998</c:v>
                </c:pt>
                <c:pt idx="3">
                  <c:v>0.98575000000000002</c:v>
                </c:pt>
                <c:pt idx="4">
                  <c:v>0.98092000000000001</c:v>
                </c:pt>
                <c:pt idx="5">
                  <c:v>0.97609999999999997</c:v>
                </c:pt>
                <c:pt idx="6">
                  <c:v>0.97138000000000002</c:v>
                </c:pt>
                <c:pt idx="7">
                  <c:v>0.96660999999999997</c:v>
                </c:pt>
                <c:pt idx="8">
                  <c:v>0.96175999999999995</c:v>
                </c:pt>
                <c:pt idx="9">
                  <c:v>0.95696000000000003</c:v>
                </c:pt>
                <c:pt idx="10">
                  <c:v>0.95223999999999998</c:v>
                </c:pt>
                <c:pt idx="11">
                  <c:v>0.94740000000000002</c:v>
                </c:pt>
                <c:pt idx="12">
                  <c:v>0.94269000000000003</c:v>
                </c:pt>
                <c:pt idx="13">
                  <c:v>0.93783000000000005</c:v>
                </c:pt>
                <c:pt idx="14">
                  <c:v>0.93306999999999995</c:v>
                </c:pt>
                <c:pt idx="15">
                  <c:v>0.92822000000000005</c:v>
                </c:pt>
                <c:pt idx="16">
                  <c:v>0.92339000000000004</c:v>
                </c:pt>
                <c:pt idx="17">
                  <c:v>0.91859999999999997</c:v>
                </c:pt>
                <c:pt idx="18">
                  <c:v>0.91376999999999997</c:v>
                </c:pt>
                <c:pt idx="19">
                  <c:v>0.90895000000000004</c:v>
                </c:pt>
                <c:pt idx="20">
                  <c:v>0.90410000000000001</c:v>
                </c:pt>
                <c:pt idx="21">
                  <c:v>0.89932000000000001</c:v>
                </c:pt>
                <c:pt idx="22">
                  <c:v>0.89454</c:v>
                </c:pt>
                <c:pt idx="23">
                  <c:v>0.88966999999999996</c:v>
                </c:pt>
                <c:pt idx="24">
                  <c:v>0.88485000000000003</c:v>
                </c:pt>
                <c:pt idx="25">
                  <c:v>0.88036000000000003</c:v>
                </c:pt>
                <c:pt idx="26">
                  <c:v>0.87622999999999995</c:v>
                </c:pt>
                <c:pt idx="27">
                  <c:v>0.87265000000000004</c:v>
                </c:pt>
                <c:pt idx="28">
                  <c:v>0.86989000000000005</c:v>
                </c:pt>
                <c:pt idx="29">
                  <c:v>0.86782000000000004</c:v>
                </c:pt>
                <c:pt idx="30">
                  <c:v>0.86653999999999998</c:v>
                </c:pt>
                <c:pt idx="31">
                  <c:v>0.86570000000000003</c:v>
                </c:pt>
                <c:pt idx="32">
                  <c:v>0.86465000000000003</c:v>
                </c:pt>
                <c:pt idx="33">
                  <c:v>0.86277999999999999</c:v>
                </c:pt>
                <c:pt idx="34">
                  <c:v>0.85907999999999995</c:v>
                </c:pt>
                <c:pt idx="35">
                  <c:v>0.85536000000000001</c:v>
                </c:pt>
                <c:pt idx="36">
                  <c:v>0.85443999999999998</c:v>
                </c:pt>
                <c:pt idx="37">
                  <c:v>0.85631000000000002</c:v>
                </c:pt>
                <c:pt idx="38">
                  <c:v>0.86087999999999998</c:v>
                </c:pt>
                <c:pt idx="39">
                  <c:v>0.86787999999999998</c:v>
                </c:pt>
                <c:pt idx="40">
                  <c:v>0.87602000000000002</c:v>
                </c:pt>
                <c:pt idx="41">
                  <c:v>0.88261999999999996</c:v>
                </c:pt>
                <c:pt idx="42">
                  <c:v>0.88492999999999999</c:v>
                </c:pt>
                <c:pt idx="43">
                  <c:v>0.87997999999999998</c:v>
                </c:pt>
                <c:pt idx="44">
                  <c:v>0.88171999999999995</c:v>
                </c:pt>
                <c:pt idx="45">
                  <c:v>0.89146000000000003</c:v>
                </c:pt>
                <c:pt idx="46">
                  <c:v>0.90919000000000005</c:v>
                </c:pt>
                <c:pt idx="47">
                  <c:v>0.93237999999999999</c:v>
                </c:pt>
                <c:pt idx="48">
                  <c:v>0.95703000000000005</c:v>
                </c:pt>
                <c:pt idx="49">
                  <c:v>0.97919999999999996</c:v>
                </c:pt>
                <c:pt idx="50">
                  <c:v>0.99397999999999997</c:v>
                </c:pt>
                <c:pt idx="51">
                  <c:v>0.99607999999999997</c:v>
                </c:pt>
                <c:pt idx="52">
                  <c:v>0.99602000000000002</c:v>
                </c:pt>
                <c:pt idx="53">
                  <c:v>1.00549</c:v>
                </c:pt>
                <c:pt idx="54">
                  <c:v>1.02152</c:v>
                </c:pt>
                <c:pt idx="55">
                  <c:v>1.04131</c:v>
                </c:pt>
                <c:pt idx="56">
                  <c:v>1.0586599999999999</c:v>
                </c:pt>
                <c:pt idx="57">
                  <c:v>1.0581100000000001</c:v>
                </c:pt>
                <c:pt idx="58">
                  <c:v>1.0722700000000001</c:v>
                </c:pt>
                <c:pt idx="59">
                  <c:v>1.1117300000000001</c:v>
                </c:pt>
                <c:pt idx="60">
                  <c:v>1.1657900000000001</c:v>
                </c:pt>
                <c:pt idx="61">
                  <c:v>1.22163</c:v>
                </c:pt>
                <c:pt idx="62">
                  <c:v>1.26919</c:v>
                </c:pt>
                <c:pt idx="63">
                  <c:v>1.3025100000000001</c:v>
                </c:pt>
                <c:pt idx="64">
                  <c:v>1.3116399999999999</c:v>
                </c:pt>
                <c:pt idx="65">
                  <c:v>1.3175699999999999</c:v>
                </c:pt>
                <c:pt idx="66">
                  <c:v>1.34941</c:v>
                </c:pt>
                <c:pt idx="67">
                  <c:v>1.4043399999999999</c:v>
                </c:pt>
                <c:pt idx="68">
                  <c:v>1.47455</c:v>
                </c:pt>
                <c:pt idx="69">
                  <c:v>1.54834</c:v>
                </c:pt>
                <c:pt idx="70">
                  <c:v>1.61344</c:v>
                </c:pt>
                <c:pt idx="71">
                  <c:v>1.66066</c:v>
                </c:pt>
                <c:pt idx="72">
                  <c:v>1.6902999999999999</c:v>
                </c:pt>
                <c:pt idx="73">
                  <c:v>1.7077899999999999</c:v>
                </c:pt>
                <c:pt idx="74">
                  <c:v>1.70774</c:v>
                </c:pt>
                <c:pt idx="75">
                  <c:v>1.71705</c:v>
                </c:pt>
                <c:pt idx="76">
                  <c:v>1.7514700000000001</c:v>
                </c:pt>
                <c:pt idx="77">
                  <c:v>1.8048599999999999</c:v>
                </c:pt>
                <c:pt idx="78">
                  <c:v>1.86938</c:v>
                </c:pt>
                <c:pt idx="79">
                  <c:v>1.9405699999999999</c:v>
                </c:pt>
                <c:pt idx="80">
                  <c:v>2.0128200000000001</c:v>
                </c:pt>
                <c:pt idx="81">
                  <c:v>2.0697100000000002</c:v>
                </c:pt>
                <c:pt idx="82">
                  <c:v>2.0938400000000001</c:v>
                </c:pt>
                <c:pt idx="83">
                  <c:v>2.0926800000000001</c:v>
                </c:pt>
                <c:pt idx="84">
                  <c:v>2.1241099999999999</c:v>
                </c:pt>
                <c:pt idx="85">
                  <c:v>2.1813699999999998</c:v>
                </c:pt>
                <c:pt idx="86">
                  <c:v>2.2485400000000002</c:v>
                </c:pt>
                <c:pt idx="87">
                  <c:v>2.2976899999999998</c:v>
                </c:pt>
                <c:pt idx="88">
                  <c:v>2.2872400000000002</c:v>
                </c:pt>
                <c:pt idx="89">
                  <c:v>2.3339099999999999</c:v>
                </c:pt>
                <c:pt idx="90">
                  <c:v>2.4184299999999999</c:v>
                </c:pt>
                <c:pt idx="91">
                  <c:v>2.5098699999999998</c:v>
                </c:pt>
                <c:pt idx="92">
                  <c:v>2.5672799999999998</c:v>
                </c:pt>
                <c:pt idx="93">
                  <c:v>2.5573000000000001</c:v>
                </c:pt>
                <c:pt idx="94">
                  <c:v>2.6006300000000002</c:v>
                </c:pt>
                <c:pt idx="95">
                  <c:v>2.6718700000000002</c:v>
                </c:pt>
                <c:pt idx="96">
                  <c:v>2.73909</c:v>
                </c:pt>
                <c:pt idx="97">
                  <c:v>2.7798400000000001</c:v>
                </c:pt>
                <c:pt idx="98">
                  <c:v>2.7872699999999999</c:v>
                </c:pt>
                <c:pt idx="99">
                  <c:v>2.7808600000000001</c:v>
                </c:pt>
                <c:pt idx="100">
                  <c:v>2.7843599999999999</c:v>
                </c:pt>
                <c:pt idx="101">
                  <c:v>2.8174100000000002</c:v>
                </c:pt>
                <c:pt idx="102">
                  <c:v>2.8803299999999998</c:v>
                </c:pt>
                <c:pt idx="103">
                  <c:v>2.95581</c:v>
                </c:pt>
                <c:pt idx="104">
                  <c:v>3.02346</c:v>
                </c:pt>
                <c:pt idx="105">
                  <c:v>3.05619</c:v>
                </c:pt>
                <c:pt idx="106">
                  <c:v>3.0550700000000002</c:v>
                </c:pt>
                <c:pt idx="107">
                  <c:v>3.08508</c:v>
                </c:pt>
                <c:pt idx="108">
                  <c:v>3.1185499999999999</c:v>
                </c:pt>
                <c:pt idx="109">
                  <c:v>3.1070500000000001</c:v>
                </c:pt>
                <c:pt idx="110">
                  <c:v>3.1357900000000001</c:v>
                </c:pt>
                <c:pt idx="111">
                  <c:v>3.1682199999999998</c:v>
                </c:pt>
                <c:pt idx="112">
                  <c:v>3.1586500000000002</c:v>
                </c:pt>
                <c:pt idx="113">
                  <c:v>3.1938599999999999</c:v>
                </c:pt>
                <c:pt idx="114">
                  <c:v>3.2599300000000002</c:v>
                </c:pt>
                <c:pt idx="115">
                  <c:v>3.33324</c:v>
                </c:pt>
                <c:pt idx="116">
                  <c:v>3.3925100000000001</c:v>
                </c:pt>
                <c:pt idx="117">
                  <c:v>3.42171</c:v>
                </c:pt>
                <c:pt idx="118">
                  <c:v>3.4142700000000001</c:v>
                </c:pt>
                <c:pt idx="119">
                  <c:v>3.4489700000000001</c:v>
                </c:pt>
                <c:pt idx="120">
                  <c:v>3.50929</c:v>
                </c:pt>
                <c:pt idx="121">
                  <c:v>3.5310299999999999</c:v>
                </c:pt>
                <c:pt idx="122">
                  <c:v>3.5443799999999999</c:v>
                </c:pt>
                <c:pt idx="123">
                  <c:v>3.6077400000000002</c:v>
                </c:pt>
                <c:pt idx="124">
                  <c:v>3.6768000000000001</c:v>
                </c:pt>
                <c:pt idx="125">
                  <c:v>3.7041200000000001</c:v>
                </c:pt>
                <c:pt idx="126">
                  <c:v>3.7047300000000001</c:v>
                </c:pt>
                <c:pt idx="127">
                  <c:v>3.7376200000000002</c:v>
                </c:pt>
                <c:pt idx="128">
                  <c:v>3.7801200000000001</c:v>
                </c:pt>
                <c:pt idx="129">
                  <c:v>3.8126899999999999</c:v>
                </c:pt>
                <c:pt idx="130">
                  <c:v>3.8425400000000001</c:v>
                </c:pt>
                <c:pt idx="131">
                  <c:v>3.8809900000000002</c:v>
                </c:pt>
                <c:pt idx="132">
                  <c:v>3.9198300000000001</c:v>
                </c:pt>
                <c:pt idx="133">
                  <c:v>3.9407299999999998</c:v>
                </c:pt>
                <c:pt idx="134">
                  <c:v>3.9400900000000001</c:v>
                </c:pt>
                <c:pt idx="135">
                  <c:v>3.93655</c:v>
                </c:pt>
                <c:pt idx="136">
                  <c:v>3.9425300000000001</c:v>
                </c:pt>
                <c:pt idx="137">
                  <c:v>3.9454699999999998</c:v>
                </c:pt>
                <c:pt idx="138">
                  <c:v>3.9450400000000001</c:v>
                </c:pt>
                <c:pt idx="139">
                  <c:v>3.98508</c:v>
                </c:pt>
                <c:pt idx="140">
                  <c:v>4.0424800000000003</c:v>
                </c:pt>
                <c:pt idx="141">
                  <c:v>4.0331799999999998</c:v>
                </c:pt>
                <c:pt idx="142">
                  <c:v>4.0705600000000004</c:v>
                </c:pt>
                <c:pt idx="143">
                  <c:v>4.1677099999999996</c:v>
                </c:pt>
                <c:pt idx="144">
                  <c:v>4.2569100000000004</c:v>
                </c:pt>
                <c:pt idx="145">
                  <c:v>4.2328900000000003</c:v>
                </c:pt>
                <c:pt idx="146">
                  <c:v>4.2933000000000003</c:v>
                </c:pt>
                <c:pt idx="147">
                  <c:v>4.39114</c:v>
                </c:pt>
                <c:pt idx="148">
                  <c:v>4.4574100000000003</c:v>
                </c:pt>
                <c:pt idx="149">
                  <c:v>4.4448400000000001</c:v>
                </c:pt>
                <c:pt idx="150">
                  <c:v>4.5085300000000004</c:v>
                </c:pt>
                <c:pt idx="151">
                  <c:v>4.5994799999999998</c:v>
                </c:pt>
                <c:pt idx="152">
                  <c:v>4.6120000000000001</c:v>
                </c:pt>
                <c:pt idx="153">
                  <c:v>4.6395799999999996</c:v>
                </c:pt>
                <c:pt idx="154">
                  <c:v>4.7132800000000001</c:v>
                </c:pt>
                <c:pt idx="155">
                  <c:v>4.7914199999999996</c:v>
                </c:pt>
                <c:pt idx="156">
                  <c:v>4.8462199999999998</c:v>
                </c:pt>
                <c:pt idx="157">
                  <c:v>4.8690600000000002</c:v>
                </c:pt>
                <c:pt idx="158">
                  <c:v>4.8591199999999999</c:v>
                </c:pt>
                <c:pt idx="159">
                  <c:v>4.87479</c:v>
                </c:pt>
                <c:pt idx="160">
                  <c:v>4.9032</c:v>
                </c:pt>
                <c:pt idx="161">
                  <c:v>4.9211299999999998</c:v>
                </c:pt>
                <c:pt idx="162">
                  <c:v>4.9131799999999997</c:v>
                </c:pt>
                <c:pt idx="163">
                  <c:v>4.9377700000000004</c:v>
                </c:pt>
                <c:pt idx="164">
                  <c:v>4.95261</c:v>
                </c:pt>
                <c:pt idx="165">
                  <c:v>4.9504400000000004</c:v>
                </c:pt>
                <c:pt idx="166">
                  <c:v>4.9819699999999996</c:v>
                </c:pt>
                <c:pt idx="167">
                  <c:v>5.0479000000000003</c:v>
                </c:pt>
                <c:pt idx="168">
                  <c:v>5.1246700000000001</c:v>
                </c:pt>
                <c:pt idx="169">
                  <c:v>5.1825700000000001</c:v>
                </c:pt>
                <c:pt idx="170">
                  <c:v>5.1682100000000002</c:v>
                </c:pt>
                <c:pt idx="171">
                  <c:v>5.1908099999999999</c:v>
                </c:pt>
                <c:pt idx="172">
                  <c:v>5.2643500000000003</c:v>
                </c:pt>
                <c:pt idx="173">
                  <c:v>5.3733399999999998</c:v>
                </c:pt>
                <c:pt idx="174">
                  <c:v>5.4808500000000002</c:v>
                </c:pt>
                <c:pt idx="175">
                  <c:v>5.5270400000000004</c:v>
                </c:pt>
                <c:pt idx="176">
                  <c:v>5.5231000000000003</c:v>
                </c:pt>
                <c:pt idx="177">
                  <c:v>5.5333500000000004</c:v>
                </c:pt>
                <c:pt idx="178">
                  <c:v>5.5442999999999998</c:v>
                </c:pt>
                <c:pt idx="179">
                  <c:v>5.5418099999999999</c:v>
                </c:pt>
                <c:pt idx="180">
                  <c:v>5.5275800000000004</c:v>
                </c:pt>
                <c:pt idx="181">
                  <c:v>5.5448000000000004</c:v>
                </c:pt>
                <c:pt idx="182">
                  <c:v>5.6015300000000003</c:v>
                </c:pt>
                <c:pt idx="183">
                  <c:v>5.6841499999999998</c:v>
                </c:pt>
                <c:pt idx="184">
                  <c:v>5.7525500000000003</c:v>
                </c:pt>
                <c:pt idx="185">
                  <c:v>5.7561900000000001</c:v>
                </c:pt>
                <c:pt idx="186">
                  <c:v>5.7676299999999996</c:v>
                </c:pt>
                <c:pt idx="187">
                  <c:v>5.7864500000000003</c:v>
                </c:pt>
                <c:pt idx="188">
                  <c:v>5.8013899999999996</c:v>
                </c:pt>
                <c:pt idx="189">
                  <c:v>5.8094400000000004</c:v>
                </c:pt>
                <c:pt idx="190">
                  <c:v>5.8174599999999996</c:v>
                </c:pt>
                <c:pt idx="191">
                  <c:v>5.8365200000000002</c:v>
                </c:pt>
                <c:pt idx="192">
                  <c:v>5.8591699999999998</c:v>
                </c:pt>
                <c:pt idx="193">
                  <c:v>5.8619000000000003</c:v>
                </c:pt>
                <c:pt idx="194">
                  <c:v>5.8665500000000002</c:v>
                </c:pt>
                <c:pt idx="195">
                  <c:v>5.8853400000000002</c:v>
                </c:pt>
                <c:pt idx="196">
                  <c:v>5.8747699999999998</c:v>
                </c:pt>
                <c:pt idx="197">
                  <c:v>5.8825500000000002</c:v>
                </c:pt>
                <c:pt idx="198">
                  <c:v>5.9070499999999999</c:v>
                </c:pt>
                <c:pt idx="199">
                  <c:v>5.9312100000000001</c:v>
                </c:pt>
                <c:pt idx="200">
                  <c:v>5.9240500000000003</c:v>
                </c:pt>
                <c:pt idx="201">
                  <c:v>5.9471800000000004</c:v>
                </c:pt>
                <c:pt idx="202">
                  <c:v>5.9556800000000001</c:v>
                </c:pt>
                <c:pt idx="203">
                  <c:v>5.9582199999999998</c:v>
                </c:pt>
                <c:pt idx="204">
                  <c:v>5.9925300000000004</c:v>
                </c:pt>
                <c:pt idx="205">
                  <c:v>6.0384700000000002</c:v>
                </c:pt>
                <c:pt idx="206">
                  <c:v>6.0710600000000001</c:v>
                </c:pt>
                <c:pt idx="207">
                  <c:v>6.0891000000000002</c:v>
                </c:pt>
                <c:pt idx="208">
                  <c:v>6.0977800000000002</c:v>
                </c:pt>
                <c:pt idx="209">
                  <c:v>6.0962399999999999</c:v>
                </c:pt>
                <c:pt idx="210">
                  <c:v>6.0955300000000001</c:v>
                </c:pt>
                <c:pt idx="211">
                  <c:v>6.11836</c:v>
                </c:pt>
                <c:pt idx="212">
                  <c:v>6.1697800000000003</c:v>
                </c:pt>
                <c:pt idx="213">
                  <c:v>6.2333600000000002</c:v>
                </c:pt>
                <c:pt idx="214">
                  <c:v>6.2727500000000003</c:v>
                </c:pt>
                <c:pt idx="215">
                  <c:v>6.2750500000000002</c:v>
                </c:pt>
                <c:pt idx="216">
                  <c:v>6.2720700000000003</c:v>
                </c:pt>
                <c:pt idx="217">
                  <c:v>6.2889999999999997</c:v>
                </c:pt>
                <c:pt idx="218">
                  <c:v>6.3164499999999997</c:v>
                </c:pt>
                <c:pt idx="219">
                  <c:v>6.3354799999999996</c:v>
                </c:pt>
                <c:pt idx="220">
                  <c:v>6.3345399999999996</c:v>
                </c:pt>
                <c:pt idx="221">
                  <c:v>6.3611899999999997</c:v>
                </c:pt>
                <c:pt idx="222">
                  <c:v>6.3698499999999996</c:v>
                </c:pt>
                <c:pt idx="223">
                  <c:v>6.3801199999999998</c:v>
                </c:pt>
                <c:pt idx="224">
                  <c:v>6.3856000000000002</c:v>
                </c:pt>
                <c:pt idx="225">
                  <c:v>6.3839499999999996</c:v>
                </c:pt>
                <c:pt idx="226">
                  <c:v>6.4298299999999999</c:v>
                </c:pt>
                <c:pt idx="227">
                  <c:v>6.5006300000000001</c:v>
                </c:pt>
                <c:pt idx="228">
                  <c:v>6.4838399999999998</c:v>
                </c:pt>
                <c:pt idx="229">
                  <c:v>6.5169499999999996</c:v>
                </c:pt>
                <c:pt idx="230">
                  <c:v>6.6011199999999999</c:v>
                </c:pt>
                <c:pt idx="231">
                  <c:v>6.6637399999999998</c:v>
                </c:pt>
                <c:pt idx="232">
                  <c:v>6.6779700000000002</c:v>
                </c:pt>
                <c:pt idx="233">
                  <c:v>6.6835199999999997</c:v>
                </c:pt>
                <c:pt idx="234">
                  <c:v>6.7169499999999998</c:v>
                </c:pt>
                <c:pt idx="235">
                  <c:v>6.7651500000000002</c:v>
                </c:pt>
                <c:pt idx="236">
                  <c:v>6.7366299999999999</c:v>
                </c:pt>
                <c:pt idx="237">
                  <c:v>6.7750199999999996</c:v>
                </c:pt>
                <c:pt idx="238">
                  <c:v>6.8627200000000004</c:v>
                </c:pt>
                <c:pt idx="239">
                  <c:v>6.9510500000000004</c:v>
                </c:pt>
                <c:pt idx="240">
                  <c:v>7.0021399999999998</c:v>
                </c:pt>
                <c:pt idx="241">
                  <c:v>7.00779</c:v>
                </c:pt>
                <c:pt idx="242">
                  <c:v>7.0076299999999998</c:v>
                </c:pt>
                <c:pt idx="243">
                  <c:v>7.0127300000000004</c:v>
                </c:pt>
                <c:pt idx="244">
                  <c:v>7.0120199999999997</c:v>
                </c:pt>
                <c:pt idx="245">
                  <c:v>7.0144099999999998</c:v>
                </c:pt>
                <c:pt idx="246">
                  <c:v>6.9893000000000001</c:v>
                </c:pt>
                <c:pt idx="247">
                  <c:v>6.99078</c:v>
                </c:pt>
                <c:pt idx="248">
                  <c:v>7.0116399999999999</c:v>
                </c:pt>
                <c:pt idx="249">
                  <c:v>7.0446600000000004</c:v>
                </c:pt>
                <c:pt idx="250">
                  <c:v>7.08033</c:v>
                </c:pt>
                <c:pt idx="251">
                  <c:v>7.0973199999999999</c:v>
                </c:pt>
                <c:pt idx="252">
                  <c:v>7.0919100000000004</c:v>
                </c:pt>
                <c:pt idx="253">
                  <c:v>7.1043799999999999</c:v>
                </c:pt>
                <c:pt idx="254">
                  <c:v>7.1032799999999998</c:v>
                </c:pt>
                <c:pt idx="255">
                  <c:v>7.0832699999999997</c:v>
                </c:pt>
                <c:pt idx="256">
                  <c:v>7.0924699999999996</c:v>
                </c:pt>
                <c:pt idx="257">
                  <c:v>7.1256000000000004</c:v>
                </c:pt>
                <c:pt idx="258">
                  <c:v>7.1237599999999999</c:v>
                </c:pt>
                <c:pt idx="259">
                  <c:v>7.0838000000000001</c:v>
                </c:pt>
                <c:pt idx="260">
                  <c:v>7.0566399999999998</c:v>
                </c:pt>
                <c:pt idx="261">
                  <c:v>7.0582200000000004</c:v>
                </c:pt>
                <c:pt idx="262">
                  <c:v>7.0900800000000004</c:v>
                </c:pt>
                <c:pt idx="263">
                  <c:v>7.12967</c:v>
                </c:pt>
                <c:pt idx="264">
                  <c:v>7.1071600000000004</c:v>
                </c:pt>
                <c:pt idx="265">
                  <c:v>7.1210800000000001</c:v>
                </c:pt>
                <c:pt idx="266">
                  <c:v>7.1536900000000001</c:v>
                </c:pt>
                <c:pt idx="267">
                  <c:v>7.1657000000000002</c:v>
                </c:pt>
                <c:pt idx="268">
                  <c:v>7.1189299999999998</c:v>
                </c:pt>
                <c:pt idx="269">
                  <c:v>7.0639200000000004</c:v>
                </c:pt>
                <c:pt idx="270">
                  <c:v>7.0239000000000003</c:v>
                </c:pt>
                <c:pt idx="271">
                  <c:v>6.98794</c:v>
                </c:pt>
                <c:pt idx="272">
                  <c:v>6.9619</c:v>
                </c:pt>
                <c:pt idx="273">
                  <c:v>6.9516200000000001</c:v>
                </c:pt>
                <c:pt idx="274">
                  <c:v>6.9425800000000004</c:v>
                </c:pt>
                <c:pt idx="275">
                  <c:v>6.9435500000000001</c:v>
                </c:pt>
                <c:pt idx="276">
                  <c:v>6.90707</c:v>
                </c:pt>
                <c:pt idx="277">
                  <c:v>6.8574900000000003</c:v>
                </c:pt>
                <c:pt idx="278">
                  <c:v>6.8520899999999996</c:v>
                </c:pt>
                <c:pt idx="279">
                  <c:v>6.8814900000000003</c:v>
                </c:pt>
                <c:pt idx="280">
                  <c:v>6.8591499999999996</c:v>
                </c:pt>
                <c:pt idx="281">
                  <c:v>6.8169899999999997</c:v>
                </c:pt>
                <c:pt idx="282">
                  <c:v>6.8621699999999999</c:v>
                </c:pt>
                <c:pt idx="283">
                  <c:v>6.9154799999999996</c:v>
                </c:pt>
                <c:pt idx="284">
                  <c:v>6.8678600000000003</c:v>
                </c:pt>
                <c:pt idx="285">
                  <c:v>6.8534100000000002</c:v>
                </c:pt>
                <c:pt idx="286">
                  <c:v>6.85555</c:v>
                </c:pt>
                <c:pt idx="287">
                  <c:v>6.8149600000000001</c:v>
                </c:pt>
                <c:pt idx="288">
                  <c:v>6.83371</c:v>
                </c:pt>
                <c:pt idx="289">
                  <c:v>6.8380099999999997</c:v>
                </c:pt>
                <c:pt idx="290">
                  <c:v>6.8036700000000003</c:v>
                </c:pt>
                <c:pt idx="291">
                  <c:v>6.7154999999999996</c:v>
                </c:pt>
                <c:pt idx="292">
                  <c:v>6.6841400000000002</c:v>
                </c:pt>
                <c:pt idx="293">
                  <c:v>6.7170899999999998</c:v>
                </c:pt>
                <c:pt idx="294">
                  <c:v>6.7155500000000004</c:v>
                </c:pt>
                <c:pt idx="295">
                  <c:v>6.6608499999999999</c:v>
                </c:pt>
                <c:pt idx="296">
                  <c:v>6.6030600000000002</c:v>
                </c:pt>
                <c:pt idx="297">
                  <c:v>6.5964700000000001</c:v>
                </c:pt>
                <c:pt idx="298">
                  <c:v>6.6393399999999998</c:v>
                </c:pt>
                <c:pt idx="299">
                  <c:v>6.6848000000000001</c:v>
                </c:pt>
                <c:pt idx="300">
                  <c:v>6.70228</c:v>
                </c:pt>
                <c:pt idx="301">
                  <c:v>6.6593999999999998</c:v>
                </c:pt>
                <c:pt idx="302">
                  <c:v>6.6181599999999996</c:v>
                </c:pt>
                <c:pt idx="303">
                  <c:v>6.5593599999999999</c:v>
                </c:pt>
                <c:pt idx="304">
                  <c:v>6.5068099999999998</c:v>
                </c:pt>
                <c:pt idx="305">
                  <c:v>6.4930099999999999</c:v>
                </c:pt>
                <c:pt idx="306">
                  <c:v>6.5072900000000002</c:v>
                </c:pt>
                <c:pt idx="307">
                  <c:v>6.5062199999999999</c:v>
                </c:pt>
                <c:pt idx="308">
                  <c:v>6.4949300000000001</c:v>
                </c:pt>
                <c:pt idx="309">
                  <c:v>6.4942299999999999</c:v>
                </c:pt>
                <c:pt idx="310">
                  <c:v>6.4735100000000001</c:v>
                </c:pt>
                <c:pt idx="311">
                  <c:v>6.4465599999999998</c:v>
                </c:pt>
                <c:pt idx="312">
                  <c:v>6.4500900000000003</c:v>
                </c:pt>
                <c:pt idx="313">
                  <c:v>6.4005299999999998</c:v>
                </c:pt>
                <c:pt idx="314">
                  <c:v>6.3634599999999999</c:v>
                </c:pt>
                <c:pt idx="315">
                  <c:v>6.3511899999999999</c:v>
                </c:pt>
                <c:pt idx="316">
                  <c:v>6.3600199999999996</c:v>
                </c:pt>
                <c:pt idx="317">
                  <c:v>6.3308099999999996</c:v>
                </c:pt>
                <c:pt idx="318">
                  <c:v>6.3514400000000002</c:v>
                </c:pt>
                <c:pt idx="319">
                  <c:v>6.3533799999999996</c:v>
                </c:pt>
                <c:pt idx="320">
                  <c:v>6.3239900000000002</c:v>
                </c:pt>
                <c:pt idx="321">
                  <c:v>6.3015299999999996</c:v>
                </c:pt>
                <c:pt idx="322">
                  <c:v>6.2724000000000002</c:v>
                </c:pt>
                <c:pt idx="323">
                  <c:v>6.2299600000000002</c:v>
                </c:pt>
                <c:pt idx="324">
                  <c:v>6.2259000000000002</c:v>
                </c:pt>
                <c:pt idx="325">
                  <c:v>6.2595599999999996</c:v>
                </c:pt>
                <c:pt idx="326">
                  <c:v>6.2306900000000001</c:v>
                </c:pt>
                <c:pt idx="327">
                  <c:v>6.2241999999999997</c:v>
                </c:pt>
                <c:pt idx="328">
                  <c:v>6.2486100000000002</c:v>
                </c:pt>
                <c:pt idx="329">
                  <c:v>6.2797900000000002</c:v>
                </c:pt>
                <c:pt idx="330">
                  <c:v>6.2894899999999998</c:v>
                </c:pt>
                <c:pt idx="331">
                  <c:v>6.2430700000000003</c:v>
                </c:pt>
                <c:pt idx="332">
                  <c:v>6.22546</c:v>
                </c:pt>
                <c:pt idx="333">
                  <c:v>6.2366700000000002</c:v>
                </c:pt>
                <c:pt idx="334">
                  <c:v>6.2551600000000001</c:v>
                </c:pt>
                <c:pt idx="335">
                  <c:v>6.2592699999999999</c:v>
                </c:pt>
                <c:pt idx="336">
                  <c:v>6.2625799999999998</c:v>
                </c:pt>
                <c:pt idx="337">
                  <c:v>6.2920800000000003</c:v>
                </c:pt>
                <c:pt idx="338">
                  <c:v>6.3177700000000003</c:v>
                </c:pt>
                <c:pt idx="339">
                  <c:v>6.2691299999999996</c:v>
                </c:pt>
                <c:pt idx="340">
                  <c:v>6.2409800000000004</c:v>
                </c:pt>
                <c:pt idx="341">
                  <c:v>6.2594000000000003</c:v>
                </c:pt>
                <c:pt idx="342">
                  <c:v>6.2036499999999997</c:v>
                </c:pt>
                <c:pt idx="343">
                  <c:v>6.1430499999999997</c:v>
                </c:pt>
                <c:pt idx="344">
                  <c:v>6.1096199999999996</c:v>
                </c:pt>
                <c:pt idx="345">
                  <c:v>6.10039</c:v>
                </c:pt>
                <c:pt idx="346">
                  <c:v>6.0532899999999996</c:v>
                </c:pt>
                <c:pt idx="347">
                  <c:v>5.9996200000000002</c:v>
                </c:pt>
                <c:pt idx="348">
                  <c:v>5.95024</c:v>
                </c:pt>
                <c:pt idx="349">
                  <c:v>5.9488599999999998</c:v>
                </c:pt>
                <c:pt idx="350">
                  <c:v>5.9118300000000001</c:v>
                </c:pt>
                <c:pt idx="351">
                  <c:v>5.8271300000000004</c:v>
                </c:pt>
                <c:pt idx="352">
                  <c:v>5.82822</c:v>
                </c:pt>
                <c:pt idx="353">
                  <c:v>5.8222300000000002</c:v>
                </c:pt>
                <c:pt idx="354">
                  <c:v>5.7709000000000001</c:v>
                </c:pt>
                <c:pt idx="355">
                  <c:v>5.6981799999999998</c:v>
                </c:pt>
                <c:pt idx="356">
                  <c:v>5.6595199999999997</c:v>
                </c:pt>
                <c:pt idx="357">
                  <c:v>5.6414200000000001</c:v>
                </c:pt>
                <c:pt idx="358">
                  <c:v>5.6414999999999997</c:v>
                </c:pt>
                <c:pt idx="359">
                  <c:v>5.6411600000000002</c:v>
                </c:pt>
                <c:pt idx="360">
                  <c:v>5.6560300000000003</c:v>
                </c:pt>
                <c:pt idx="361">
                  <c:v>5.6674800000000003</c:v>
                </c:pt>
                <c:pt idx="362">
                  <c:v>5.6606300000000003</c:v>
                </c:pt>
                <c:pt idx="363">
                  <c:v>5.6645200000000004</c:v>
                </c:pt>
                <c:pt idx="364">
                  <c:v>5.6918100000000003</c:v>
                </c:pt>
                <c:pt idx="365">
                  <c:v>5.7048399999999999</c:v>
                </c:pt>
                <c:pt idx="366">
                  <c:v>5.6607000000000003</c:v>
                </c:pt>
                <c:pt idx="367">
                  <c:v>5.5869499999999999</c:v>
                </c:pt>
                <c:pt idx="368">
                  <c:v>5.5242399999999998</c:v>
                </c:pt>
                <c:pt idx="369">
                  <c:v>5.5071300000000001</c:v>
                </c:pt>
                <c:pt idx="370">
                  <c:v>5.5196800000000001</c:v>
                </c:pt>
                <c:pt idx="371">
                  <c:v>5.4763900000000003</c:v>
                </c:pt>
                <c:pt idx="372">
                  <c:v>5.4048299999999996</c:v>
                </c:pt>
                <c:pt idx="373">
                  <c:v>5.3200799999999999</c:v>
                </c:pt>
                <c:pt idx="374">
                  <c:v>5.2535999999999996</c:v>
                </c:pt>
                <c:pt idx="375">
                  <c:v>5.2395500000000004</c:v>
                </c:pt>
                <c:pt idx="376">
                  <c:v>5.2567899999999996</c:v>
                </c:pt>
                <c:pt idx="377">
                  <c:v>5.2368399999999999</c:v>
                </c:pt>
                <c:pt idx="378">
                  <c:v>5.2417899999999999</c:v>
                </c:pt>
                <c:pt idx="379">
                  <c:v>5.2720900000000004</c:v>
                </c:pt>
                <c:pt idx="380">
                  <c:v>5.2862900000000002</c:v>
                </c:pt>
                <c:pt idx="381">
                  <c:v>5.2533599999999998</c:v>
                </c:pt>
                <c:pt idx="382">
                  <c:v>5.2023900000000003</c:v>
                </c:pt>
                <c:pt idx="383">
                  <c:v>5.1377499999999996</c:v>
                </c:pt>
                <c:pt idx="384">
                  <c:v>5.0943199999999997</c:v>
                </c:pt>
                <c:pt idx="385">
                  <c:v>5.0801699999999999</c:v>
                </c:pt>
                <c:pt idx="386">
                  <c:v>5.07883</c:v>
                </c:pt>
                <c:pt idx="387">
                  <c:v>5.0806699999999996</c:v>
                </c:pt>
                <c:pt idx="388">
                  <c:v>5.0849900000000003</c:v>
                </c:pt>
                <c:pt idx="389">
                  <c:v>5.0892299999999997</c:v>
                </c:pt>
                <c:pt idx="390">
                  <c:v>5.0860599999999998</c:v>
                </c:pt>
                <c:pt idx="391">
                  <c:v>5.0735700000000001</c:v>
                </c:pt>
                <c:pt idx="392">
                  <c:v>5.05471</c:v>
                </c:pt>
                <c:pt idx="393">
                  <c:v>5.04786</c:v>
                </c:pt>
                <c:pt idx="394">
                  <c:v>5.0414399999999997</c:v>
                </c:pt>
                <c:pt idx="395">
                  <c:v>5.0365399999999996</c:v>
                </c:pt>
                <c:pt idx="396">
                  <c:v>5.0463100000000001</c:v>
                </c:pt>
                <c:pt idx="397">
                  <c:v>5.0387500000000003</c:v>
                </c:pt>
                <c:pt idx="398">
                  <c:v>5.0243000000000002</c:v>
                </c:pt>
                <c:pt idx="399">
                  <c:v>5.0168400000000002</c:v>
                </c:pt>
                <c:pt idx="400">
                  <c:v>5.0224399999999996</c:v>
                </c:pt>
                <c:pt idx="401">
                  <c:v>5.0022599999999997</c:v>
                </c:pt>
                <c:pt idx="402">
                  <c:v>5.0004499999999998</c:v>
                </c:pt>
                <c:pt idx="403">
                  <c:v>4.9969999999999999</c:v>
                </c:pt>
                <c:pt idx="404">
                  <c:v>4.9680099999999996</c:v>
                </c:pt>
                <c:pt idx="405">
                  <c:v>4.92659</c:v>
                </c:pt>
                <c:pt idx="406">
                  <c:v>4.9064399999999999</c:v>
                </c:pt>
                <c:pt idx="407">
                  <c:v>4.8949400000000001</c:v>
                </c:pt>
                <c:pt idx="408">
                  <c:v>4.8931899999999997</c:v>
                </c:pt>
                <c:pt idx="409">
                  <c:v>4.9153799999999999</c:v>
                </c:pt>
                <c:pt idx="410">
                  <c:v>4.9387699999999999</c:v>
                </c:pt>
                <c:pt idx="411">
                  <c:v>4.9319800000000003</c:v>
                </c:pt>
                <c:pt idx="412">
                  <c:v>4.8949299999999996</c:v>
                </c:pt>
                <c:pt idx="413">
                  <c:v>4.8546800000000001</c:v>
                </c:pt>
                <c:pt idx="414">
                  <c:v>4.8303200000000004</c:v>
                </c:pt>
                <c:pt idx="415">
                  <c:v>4.8308499999999999</c:v>
                </c:pt>
                <c:pt idx="416">
                  <c:v>4.8331900000000001</c:v>
                </c:pt>
                <c:pt idx="417">
                  <c:v>4.8228499999999999</c:v>
                </c:pt>
                <c:pt idx="418">
                  <c:v>4.8033900000000003</c:v>
                </c:pt>
                <c:pt idx="419">
                  <c:v>4.7920800000000003</c:v>
                </c:pt>
                <c:pt idx="420">
                  <c:v>4.7960700000000003</c:v>
                </c:pt>
                <c:pt idx="421">
                  <c:v>4.7784300000000002</c:v>
                </c:pt>
                <c:pt idx="422">
                  <c:v>4.7710999999999997</c:v>
                </c:pt>
                <c:pt idx="423">
                  <c:v>4.7647599999999999</c:v>
                </c:pt>
                <c:pt idx="424">
                  <c:v>4.7658500000000004</c:v>
                </c:pt>
                <c:pt idx="425">
                  <c:v>4.7500999999999998</c:v>
                </c:pt>
                <c:pt idx="426">
                  <c:v>4.7061500000000001</c:v>
                </c:pt>
                <c:pt idx="427">
                  <c:v>4.6821299999999999</c:v>
                </c:pt>
                <c:pt idx="428">
                  <c:v>4.70749</c:v>
                </c:pt>
                <c:pt idx="429">
                  <c:v>4.6599300000000001</c:v>
                </c:pt>
                <c:pt idx="430">
                  <c:v>4.5865299999999998</c:v>
                </c:pt>
                <c:pt idx="431">
                  <c:v>4.5421699999999996</c:v>
                </c:pt>
                <c:pt idx="432">
                  <c:v>4.5281700000000003</c:v>
                </c:pt>
                <c:pt idx="433">
                  <c:v>4.5107100000000004</c:v>
                </c:pt>
                <c:pt idx="434">
                  <c:v>4.4725599999999996</c:v>
                </c:pt>
                <c:pt idx="435">
                  <c:v>4.44604</c:v>
                </c:pt>
                <c:pt idx="436">
                  <c:v>4.4557000000000002</c:v>
                </c:pt>
                <c:pt idx="437">
                  <c:v>4.3823699999999999</c:v>
                </c:pt>
                <c:pt idx="438">
                  <c:v>4.2951800000000002</c:v>
                </c:pt>
                <c:pt idx="439">
                  <c:v>4.2405099999999996</c:v>
                </c:pt>
                <c:pt idx="440">
                  <c:v>4.22722</c:v>
                </c:pt>
                <c:pt idx="441">
                  <c:v>4.2306699999999999</c:v>
                </c:pt>
                <c:pt idx="442">
                  <c:v>4.2253600000000002</c:v>
                </c:pt>
                <c:pt idx="443">
                  <c:v>4.2306499999999998</c:v>
                </c:pt>
                <c:pt idx="444">
                  <c:v>4.2352499999999997</c:v>
                </c:pt>
                <c:pt idx="445">
                  <c:v>4.2232200000000004</c:v>
                </c:pt>
                <c:pt idx="446">
                  <c:v>4.2172099999999997</c:v>
                </c:pt>
                <c:pt idx="447">
                  <c:v>4.1849699999999999</c:v>
                </c:pt>
                <c:pt idx="448">
                  <c:v>4.1409399999999996</c:v>
                </c:pt>
                <c:pt idx="449">
                  <c:v>4.0863500000000004</c:v>
                </c:pt>
                <c:pt idx="450">
                  <c:v>4.0506500000000001</c:v>
                </c:pt>
                <c:pt idx="451">
                  <c:v>4.0670599999999997</c:v>
                </c:pt>
                <c:pt idx="452">
                  <c:v>4.1041100000000004</c:v>
                </c:pt>
                <c:pt idx="453">
                  <c:v>4.0955700000000004</c:v>
                </c:pt>
                <c:pt idx="454">
                  <c:v>4.09152</c:v>
                </c:pt>
                <c:pt idx="455">
                  <c:v>4.1303599999999996</c:v>
                </c:pt>
                <c:pt idx="456">
                  <c:v>4.1631400000000003</c:v>
                </c:pt>
                <c:pt idx="457">
                  <c:v>4.1763300000000001</c:v>
                </c:pt>
                <c:pt idx="458">
                  <c:v>4.1551600000000004</c:v>
                </c:pt>
                <c:pt idx="459">
                  <c:v>4.1721300000000001</c:v>
                </c:pt>
                <c:pt idx="460">
                  <c:v>4.1711299999999998</c:v>
                </c:pt>
                <c:pt idx="461">
                  <c:v>4.1334299999999997</c:v>
                </c:pt>
                <c:pt idx="462">
                  <c:v>4.0594000000000001</c:v>
                </c:pt>
                <c:pt idx="463">
                  <c:v>4.0323700000000002</c:v>
                </c:pt>
                <c:pt idx="464">
                  <c:v>4.0559900000000004</c:v>
                </c:pt>
                <c:pt idx="465">
                  <c:v>4.0366499999999998</c:v>
                </c:pt>
                <c:pt idx="466">
                  <c:v>3.9709300000000001</c:v>
                </c:pt>
                <c:pt idx="467">
                  <c:v>3.9286400000000001</c:v>
                </c:pt>
                <c:pt idx="468">
                  <c:v>3.9135399999999998</c:v>
                </c:pt>
                <c:pt idx="469">
                  <c:v>3.9182999999999999</c:v>
                </c:pt>
                <c:pt idx="470">
                  <c:v>3.9278400000000002</c:v>
                </c:pt>
                <c:pt idx="471">
                  <c:v>3.91649</c:v>
                </c:pt>
                <c:pt idx="472">
                  <c:v>3.9399899999999999</c:v>
                </c:pt>
                <c:pt idx="473">
                  <c:v>3.9815800000000001</c:v>
                </c:pt>
                <c:pt idx="474">
                  <c:v>4.0240600000000004</c:v>
                </c:pt>
                <c:pt idx="475">
                  <c:v>4.0316799999999997</c:v>
                </c:pt>
                <c:pt idx="476">
                  <c:v>4.02311</c:v>
                </c:pt>
                <c:pt idx="477">
                  <c:v>4.0044300000000002</c:v>
                </c:pt>
                <c:pt idx="478">
                  <c:v>3.9570400000000001</c:v>
                </c:pt>
                <c:pt idx="479">
                  <c:v>3.8943099999999999</c:v>
                </c:pt>
                <c:pt idx="480">
                  <c:v>3.8501500000000002</c:v>
                </c:pt>
                <c:pt idx="481">
                  <c:v>3.84076</c:v>
                </c:pt>
                <c:pt idx="482">
                  <c:v>3.8082600000000002</c:v>
                </c:pt>
                <c:pt idx="483">
                  <c:v>3.7938000000000001</c:v>
                </c:pt>
                <c:pt idx="484">
                  <c:v>3.80999</c:v>
                </c:pt>
                <c:pt idx="485">
                  <c:v>3.78417</c:v>
                </c:pt>
                <c:pt idx="486">
                  <c:v>3.7609499999999998</c:v>
                </c:pt>
                <c:pt idx="487">
                  <c:v>3.7640899999999999</c:v>
                </c:pt>
                <c:pt idx="488">
                  <c:v>3.7342599999999999</c:v>
                </c:pt>
                <c:pt idx="489">
                  <c:v>3.70411</c:v>
                </c:pt>
                <c:pt idx="490">
                  <c:v>3.6937000000000002</c:v>
                </c:pt>
                <c:pt idx="491">
                  <c:v>3.7038600000000002</c:v>
                </c:pt>
                <c:pt idx="492">
                  <c:v>3.6888000000000001</c:v>
                </c:pt>
                <c:pt idx="493">
                  <c:v>3.6805699999999999</c:v>
                </c:pt>
                <c:pt idx="494">
                  <c:v>3.7017799999999998</c:v>
                </c:pt>
                <c:pt idx="495">
                  <c:v>3.7450000000000001</c:v>
                </c:pt>
                <c:pt idx="496">
                  <c:v>3.7221000000000002</c:v>
                </c:pt>
                <c:pt idx="497">
                  <c:v>3.7206100000000002</c:v>
                </c:pt>
                <c:pt idx="498">
                  <c:v>3.7280099999999998</c:v>
                </c:pt>
                <c:pt idx="499">
                  <c:v>3.7339099999999998</c:v>
                </c:pt>
                <c:pt idx="500">
                  <c:v>3.7325499999999998</c:v>
                </c:pt>
                <c:pt idx="501">
                  <c:v>3.7355800000000001</c:v>
                </c:pt>
                <c:pt idx="502">
                  <c:v>3.7336900000000002</c:v>
                </c:pt>
                <c:pt idx="503">
                  <c:v>3.75515</c:v>
                </c:pt>
                <c:pt idx="504">
                  <c:v>3.7518199999999999</c:v>
                </c:pt>
                <c:pt idx="505">
                  <c:v>3.7484299999999999</c:v>
                </c:pt>
                <c:pt idx="506">
                  <c:v>3.7815599999999998</c:v>
                </c:pt>
                <c:pt idx="507">
                  <c:v>3.8338199999999998</c:v>
                </c:pt>
                <c:pt idx="508">
                  <c:v>3.88259</c:v>
                </c:pt>
                <c:pt idx="509">
                  <c:v>3.91092</c:v>
                </c:pt>
                <c:pt idx="510">
                  <c:v>3.90577</c:v>
                </c:pt>
                <c:pt idx="511">
                  <c:v>3.9091900000000002</c:v>
                </c:pt>
                <c:pt idx="512">
                  <c:v>3.91059</c:v>
                </c:pt>
                <c:pt idx="513">
                  <c:v>3.9209000000000001</c:v>
                </c:pt>
                <c:pt idx="514">
                  <c:v>3.9046400000000001</c:v>
                </c:pt>
                <c:pt idx="515">
                  <c:v>3.86944</c:v>
                </c:pt>
                <c:pt idx="516">
                  <c:v>3.83291</c:v>
                </c:pt>
                <c:pt idx="517">
                  <c:v>3.83067</c:v>
                </c:pt>
                <c:pt idx="518">
                  <c:v>3.8166099999999998</c:v>
                </c:pt>
                <c:pt idx="519">
                  <c:v>3.77705</c:v>
                </c:pt>
                <c:pt idx="520">
                  <c:v>3.77406</c:v>
                </c:pt>
                <c:pt idx="521">
                  <c:v>3.8056899999999998</c:v>
                </c:pt>
                <c:pt idx="522">
                  <c:v>3.8403700000000001</c:v>
                </c:pt>
                <c:pt idx="523">
                  <c:v>3.84321</c:v>
                </c:pt>
                <c:pt idx="524">
                  <c:v>3.79603</c:v>
                </c:pt>
                <c:pt idx="525">
                  <c:v>3.7640899999999999</c:v>
                </c:pt>
                <c:pt idx="526">
                  <c:v>3.7764000000000002</c:v>
                </c:pt>
                <c:pt idx="527">
                  <c:v>3.7302399999999998</c:v>
                </c:pt>
                <c:pt idx="528">
                  <c:v>3.6728100000000001</c:v>
                </c:pt>
                <c:pt idx="529">
                  <c:v>3.6361500000000002</c:v>
                </c:pt>
                <c:pt idx="530">
                  <c:v>3.6191399999999998</c:v>
                </c:pt>
                <c:pt idx="531">
                  <c:v>3.6198999999999999</c:v>
                </c:pt>
                <c:pt idx="532">
                  <c:v>3.6151399999999998</c:v>
                </c:pt>
                <c:pt idx="533">
                  <c:v>3.6083599999999998</c:v>
                </c:pt>
                <c:pt idx="534">
                  <c:v>3.6049000000000002</c:v>
                </c:pt>
                <c:pt idx="535">
                  <c:v>3.6095700000000002</c:v>
                </c:pt>
                <c:pt idx="536">
                  <c:v>3.6148799999999999</c:v>
                </c:pt>
                <c:pt idx="537">
                  <c:v>3.6148500000000001</c:v>
                </c:pt>
                <c:pt idx="538">
                  <c:v>3.6194700000000002</c:v>
                </c:pt>
                <c:pt idx="539">
                  <c:v>3.6155400000000002</c:v>
                </c:pt>
                <c:pt idx="540">
                  <c:v>3.6121699999999999</c:v>
                </c:pt>
                <c:pt idx="541">
                  <c:v>3.6140699999999999</c:v>
                </c:pt>
                <c:pt idx="542">
                  <c:v>3.62609</c:v>
                </c:pt>
                <c:pt idx="543">
                  <c:v>3.6023000000000001</c:v>
                </c:pt>
                <c:pt idx="544">
                  <c:v>3.5781800000000001</c:v>
                </c:pt>
                <c:pt idx="545">
                  <c:v>3.5836999999999999</c:v>
                </c:pt>
                <c:pt idx="546">
                  <c:v>3.57057</c:v>
                </c:pt>
                <c:pt idx="547">
                  <c:v>3.5403500000000001</c:v>
                </c:pt>
                <c:pt idx="548">
                  <c:v>3.54758</c:v>
                </c:pt>
                <c:pt idx="549">
                  <c:v>3.5581299999999998</c:v>
                </c:pt>
                <c:pt idx="550">
                  <c:v>3.5532699999999999</c:v>
                </c:pt>
                <c:pt idx="551">
                  <c:v>3.5637599999999998</c:v>
                </c:pt>
                <c:pt idx="552">
                  <c:v>3.5457700000000001</c:v>
                </c:pt>
                <c:pt idx="553">
                  <c:v>3.5275500000000002</c:v>
                </c:pt>
                <c:pt idx="554">
                  <c:v>3.53498</c:v>
                </c:pt>
                <c:pt idx="555">
                  <c:v>3.5566599999999999</c:v>
                </c:pt>
                <c:pt idx="556">
                  <c:v>3.5578599999999998</c:v>
                </c:pt>
                <c:pt idx="557">
                  <c:v>3.55532</c:v>
                </c:pt>
                <c:pt idx="558">
                  <c:v>3.5554299999999999</c:v>
                </c:pt>
                <c:pt idx="559">
                  <c:v>3.5420600000000002</c:v>
                </c:pt>
                <c:pt idx="560">
                  <c:v>3.52169</c:v>
                </c:pt>
                <c:pt idx="561">
                  <c:v>3.5139999999999998</c:v>
                </c:pt>
                <c:pt idx="562">
                  <c:v>3.5150299999999999</c:v>
                </c:pt>
                <c:pt idx="563">
                  <c:v>3.49417</c:v>
                </c:pt>
                <c:pt idx="564">
                  <c:v>3.4698199999999999</c:v>
                </c:pt>
                <c:pt idx="565">
                  <c:v>3.4490799999999999</c:v>
                </c:pt>
                <c:pt idx="566">
                  <c:v>3.4586700000000001</c:v>
                </c:pt>
                <c:pt idx="567">
                  <c:v>3.4760300000000002</c:v>
                </c:pt>
                <c:pt idx="568">
                  <c:v>3.4772099999999999</c:v>
                </c:pt>
                <c:pt idx="569">
                  <c:v>3.4580099999999998</c:v>
                </c:pt>
                <c:pt idx="570">
                  <c:v>3.44299</c:v>
                </c:pt>
                <c:pt idx="571">
                  <c:v>3.43648</c:v>
                </c:pt>
                <c:pt idx="572">
                  <c:v>3.4163600000000001</c:v>
                </c:pt>
                <c:pt idx="573">
                  <c:v>3.3992100000000001</c:v>
                </c:pt>
                <c:pt idx="574">
                  <c:v>3.3951099999999999</c:v>
                </c:pt>
                <c:pt idx="575">
                  <c:v>3.40252</c:v>
                </c:pt>
                <c:pt idx="576">
                  <c:v>3.40985</c:v>
                </c:pt>
                <c:pt idx="577">
                  <c:v>3.4101300000000001</c:v>
                </c:pt>
                <c:pt idx="578">
                  <c:v>3.39499</c:v>
                </c:pt>
                <c:pt idx="579">
                  <c:v>3.3694500000000001</c:v>
                </c:pt>
                <c:pt idx="580">
                  <c:v>3.3788999999999998</c:v>
                </c:pt>
                <c:pt idx="581">
                  <c:v>3.4018199999999998</c:v>
                </c:pt>
                <c:pt idx="582">
                  <c:v>3.3839399999999999</c:v>
                </c:pt>
                <c:pt idx="583">
                  <c:v>3.3889800000000001</c:v>
                </c:pt>
                <c:pt idx="584">
                  <c:v>3.4187699999999999</c:v>
                </c:pt>
                <c:pt idx="585">
                  <c:v>3.4583499999999998</c:v>
                </c:pt>
                <c:pt idx="586">
                  <c:v>3.46549</c:v>
                </c:pt>
                <c:pt idx="587">
                  <c:v>3.44903</c:v>
                </c:pt>
                <c:pt idx="588">
                  <c:v>3.4268700000000001</c:v>
                </c:pt>
                <c:pt idx="589">
                  <c:v>3.4195099999999998</c:v>
                </c:pt>
                <c:pt idx="590">
                  <c:v>3.4367399999999999</c:v>
                </c:pt>
                <c:pt idx="591">
                  <c:v>3.4662600000000001</c:v>
                </c:pt>
                <c:pt idx="592">
                  <c:v>3.47926</c:v>
                </c:pt>
                <c:pt idx="593">
                  <c:v>3.48828</c:v>
                </c:pt>
                <c:pt idx="594">
                  <c:v>3.5089700000000001</c:v>
                </c:pt>
                <c:pt idx="595">
                  <c:v>3.5050300000000001</c:v>
                </c:pt>
                <c:pt idx="596">
                  <c:v>3.5049700000000001</c:v>
                </c:pt>
                <c:pt idx="597">
                  <c:v>3.5132400000000001</c:v>
                </c:pt>
                <c:pt idx="598">
                  <c:v>3.4989400000000002</c:v>
                </c:pt>
                <c:pt idx="599">
                  <c:v>3.5007199999999998</c:v>
                </c:pt>
                <c:pt idx="600">
                  <c:v>3.50651</c:v>
                </c:pt>
                <c:pt idx="601">
                  <c:v>3.50644</c:v>
                </c:pt>
                <c:pt idx="602">
                  <c:v>3.5230600000000001</c:v>
                </c:pt>
                <c:pt idx="603">
                  <c:v>3.5489299999999999</c:v>
                </c:pt>
                <c:pt idx="604">
                  <c:v>3.5689700000000002</c:v>
                </c:pt>
                <c:pt idx="605">
                  <c:v>3.56298</c:v>
                </c:pt>
                <c:pt idx="606">
                  <c:v>3.5757699999999999</c:v>
                </c:pt>
                <c:pt idx="607">
                  <c:v>3.5980799999999999</c:v>
                </c:pt>
                <c:pt idx="608">
                  <c:v>3.6023499999999999</c:v>
                </c:pt>
                <c:pt idx="609">
                  <c:v>3.5802499999999999</c:v>
                </c:pt>
                <c:pt idx="610">
                  <c:v>3.55002</c:v>
                </c:pt>
                <c:pt idx="611">
                  <c:v>3.5365199999999999</c:v>
                </c:pt>
                <c:pt idx="612">
                  <c:v>3.54339</c:v>
                </c:pt>
                <c:pt idx="613">
                  <c:v>3.55104</c:v>
                </c:pt>
                <c:pt idx="614">
                  <c:v>3.5596899999999998</c:v>
                </c:pt>
                <c:pt idx="615">
                  <c:v>3.56108</c:v>
                </c:pt>
                <c:pt idx="616">
                  <c:v>3.5551300000000001</c:v>
                </c:pt>
                <c:pt idx="617">
                  <c:v>3.5515500000000002</c:v>
                </c:pt>
                <c:pt idx="618">
                  <c:v>3.5610900000000001</c:v>
                </c:pt>
                <c:pt idx="619">
                  <c:v>3.5783399999999999</c:v>
                </c:pt>
                <c:pt idx="620">
                  <c:v>3.5906600000000002</c:v>
                </c:pt>
                <c:pt idx="621">
                  <c:v>3.5944099999999999</c:v>
                </c:pt>
                <c:pt idx="622">
                  <c:v>3.5984099999999999</c:v>
                </c:pt>
                <c:pt idx="623">
                  <c:v>3.61205</c:v>
                </c:pt>
                <c:pt idx="624">
                  <c:v>3.6187800000000001</c:v>
                </c:pt>
                <c:pt idx="625">
                  <c:v>3.6195300000000001</c:v>
                </c:pt>
                <c:pt idx="626">
                  <c:v>3.6074600000000001</c:v>
                </c:pt>
                <c:pt idx="627">
                  <c:v>3.5785900000000002</c:v>
                </c:pt>
                <c:pt idx="628">
                  <c:v>3.5527799999999998</c:v>
                </c:pt>
                <c:pt idx="629">
                  <c:v>3.55043</c:v>
                </c:pt>
                <c:pt idx="630">
                  <c:v>3.55877</c:v>
                </c:pt>
                <c:pt idx="631">
                  <c:v>3.5691899999999999</c:v>
                </c:pt>
                <c:pt idx="632">
                  <c:v>3.5656599999999998</c:v>
                </c:pt>
                <c:pt idx="633">
                  <c:v>3.5763699999999998</c:v>
                </c:pt>
                <c:pt idx="634">
                  <c:v>3.58813</c:v>
                </c:pt>
                <c:pt idx="635">
                  <c:v>3.5763199999999999</c:v>
                </c:pt>
                <c:pt idx="636">
                  <c:v>3.5817899999999998</c:v>
                </c:pt>
                <c:pt idx="637">
                  <c:v>3.6084800000000001</c:v>
                </c:pt>
                <c:pt idx="638">
                  <c:v>3.6105200000000002</c:v>
                </c:pt>
                <c:pt idx="639">
                  <c:v>3.5743999999999998</c:v>
                </c:pt>
                <c:pt idx="640">
                  <c:v>3.5578099999999999</c:v>
                </c:pt>
                <c:pt idx="641">
                  <c:v>3.5643699999999998</c:v>
                </c:pt>
                <c:pt idx="642">
                  <c:v>3.5760700000000001</c:v>
                </c:pt>
                <c:pt idx="643">
                  <c:v>3.5699900000000002</c:v>
                </c:pt>
                <c:pt idx="644">
                  <c:v>3.5647000000000002</c:v>
                </c:pt>
                <c:pt idx="645">
                  <c:v>3.573</c:v>
                </c:pt>
                <c:pt idx="646">
                  <c:v>3.5721799999999999</c:v>
                </c:pt>
                <c:pt idx="647">
                  <c:v>3.5725500000000001</c:v>
                </c:pt>
                <c:pt idx="648">
                  <c:v>3.5749300000000002</c:v>
                </c:pt>
                <c:pt idx="649">
                  <c:v>3.5700500000000002</c:v>
                </c:pt>
                <c:pt idx="650">
                  <c:v>3.56412</c:v>
                </c:pt>
                <c:pt idx="651">
                  <c:v>3.5342600000000002</c:v>
                </c:pt>
                <c:pt idx="652">
                  <c:v>3.49546</c:v>
                </c:pt>
                <c:pt idx="653">
                  <c:v>3.4854799999999999</c:v>
                </c:pt>
                <c:pt idx="654">
                  <c:v>3.4795500000000001</c:v>
                </c:pt>
                <c:pt idx="655">
                  <c:v>3.4521500000000001</c:v>
                </c:pt>
                <c:pt idx="656">
                  <c:v>3.4184600000000001</c:v>
                </c:pt>
                <c:pt idx="657">
                  <c:v>3.39615</c:v>
                </c:pt>
                <c:pt idx="658">
                  <c:v>3.4005299999999998</c:v>
                </c:pt>
                <c:pt idx="659">
                  <c:v>3.3764400000000001</c:v>
                </c:pt>
                <c:pt idx="660">
                  <c:v>3.3494600000000001</c:v>
                </c:pt>
                <c:pt idx="661">
                  <c:v>3.33419</c:v>
                </c:pt>
                <c:pt idx="662">
                  <c:v>3.3284500000000001</c:v>
                </c:pt>
                <c:pt idx="663">
                  <c:v>3.3076599999999998</c:v>
                </c:pt>
                <c:pt idx="664">
                  <c:v>3.28695</c:v>
                </c:pt>
                <c:pt idx="665">
                  <c:v>3.2783699999999998</c:v>
                </c:pt>
                <c:pt idx="666">
                  <c:v>3.2907199999999999</c:v>
                </c:pt>
                <c:pt idx="667">
                  <c:v>3.30185</c:v>
                </c:pt>
                <c:pt idx="668">
                  <c:v>3.3239299999999998</c:v>
                </c:pt>
                <c:pt idx="669">
                  <c:v>3.3326199999999999</c:v>
                </c:pt>
                <c:pt idx="670">
                  <c:v>3.32925</c:v>
                </c:pt>
                <c:pt idx="671">
                  <c:v>3.3292999999999999</c:v>
                </c:pt>
                <c:pt idx="672">
                  <c:v>3.3015699999999999</c:v>
                </c:pt>
                <c:pt idx="673">
                  <c:v>3.2555299999999998</c:v>
                </c:pt>
                <c:pt idx="674">
                  <c:v>3.2214999999999998</c:v>
                </c:pt>
                <c:pt idx="675">
                  <c:v>3.2080899999999999</c:v>
                </c:pt>
                <c:pt idx="676">
                  <c:v>3.2096399999999998</c:v>
                </c:pt>
                <c:pt idx="677">
                  <c:v>3.2116600000000002</c:v>
                </c:pt>
                <c:pt idx="678">
                  <c:v>3.1955900000000002</c:v>
                </c:pt>
                <c:pt idx="679">
                  <c:v>3.1873499999999999</c:v>
                </c:pt>
                <c:pt idx="680">
                  <c:v>3.1993499999999999</c:v>
                </c:pt>
                <c:pt idx="681">
                  <c:v>3.1782300000000001</c:v>
                </c:pt>
                <c:pt idx="682">
                  <c:v>3.17706</c:v>
                </c:pt>
                <c:pt idx="683">
                  <c:v>3.1898499999999999</c:v>
                </c:pt>
                <c:pt idx="684">
                  <c:v>3.1903600000000001</c:v>
                </c:pt>
                <c:pt idx="685">
                  <c:v>3.17136</c:v>
                </c:pt>
                <c:pt idx="686">
                  <c:v>3.1623899999999998</c:v>
                </c:pt>
                <c:pt idx="687">
                  <c:v>3.15266</c:v>
                </c:pt>
                <c:pt idx="688">
                  <c:v>3.1524999999999999</c:v>
                </c:pt>
                <c:pt idx="689">
                  <c:v>3.1334</c:v>
                </c:pt>
                <c:pt idx="690">
                  <c:v>3.12181</c:v>
                </c:pt>
                <c:pt idx="691">
                  <c:v>3.1261800000000002</c:v>
                </c:pt>
                <c:pt idx="692">
                  <c:v>3.1238600000000001</c:v>
                </c:pt>
                <c:pt idx="693">
                  <c:v>3.0867200000000001</c:v>
                </c:pt>
                <c:pt idx="694">
                  <c:v>3.0379100000000001</c:v>
                </c:pt>
                <c:pt idx="695">
                  <c:v>2.9954000000000001</c:v>
                </c:pt>
                <c:pt idx="696">
                  <c:v>2.9954100000000001</c:v>
                </c:pt>
                <c:pt idx="697">
                  <c:v>2.9609899999999998</c:v>
                </c:pt>
                <c:pt idx="698">
                  <c:v>2.9163399999999999</c:v>
                </c:pt>
                <c:pt idx="699">
                  <c:v>2.8877899999999999</c:v>
                </c:pt>
                <c:pt idx="700">
                  <c:v>2.8816799999999998</c:v>
                </c:pt>
                <c:pt idx="701">
                  <c:v>2.8816299999999999</c:v>
                </c:pt>
                <c:pt idx="702">
                  <c:v>2.8685900000000002</c:v>
                </c:pt>
                <c:pt idx="703">
                  <c:v>2.8452999999999999</c:v>
                </c:pt>
                <c:pt idx="704">
                  <c:v>2.8339400000000001</c:v>
                </c:pt>
                <c:pt idx="705">
                  <c:v>2.8115299999999999</c:v>
                </c:pt>
                <c:pt idx="706">
                  <c:v>2.7455599999999998</c:v>
                </c:pt>
                <c:pt idx="707">
                  <c:v>2.6818599999999999</c:v>
                </c:pt>
                <c:pt idx="708">
                  <c:v>2.6518099999999998</c:v>
                </c:pt>
                <c:pt idx="709">
                  <c:v>2.6480100000000002</c:v>
                </c:pt>
                <c:pt idx="710">
                  <c:v>2.64472</c:v>
                </c:pt>
                <c:pt idx="711">
                  <c:v>2.6493500000000001</c:v>
                </c:pt>
                <c:pt idx="712">
                  <c:v>2.65394</c:v>
                </c:pt>
                <c:pt idx="713">
                  <c:v>2.6372399999999998</c:v>
                </c:pt>
                <c:pt idx="714">
                  <c:v>2.6241599999999998</c:v>
                </c:pt>
                <c:pt idx="715">
                  <c:v>2.6073400000000002</c:v>
                </c:pt>
                <c:pt idx="716">
                  <c:v>2.6127799999999999</c:v>
                </c:pt>
                <c:pt idx="717">
                  <c:v>2.6489099999999999</c:v>
                </c:pt>
                <c:pt idx="718">
                  <c:v>2.6855600000000002</c:v>
                </c:pt>
                <c:pt idx="719">
                  <c:v>2.70824</c:v>
                </c:pt>
                <c:pt idx="720">
                  <c:v>2.6970499999999999</c:v>
                </c:pt>
                <c:pt idx="721">
                  <c:v>2.6929099999999999</c:v>
                </c:pt>
                <c:pt idx="722">
                  <c:v>2.6803400000000002</c:v>
                </c:pt>
                <c:pt idx="723">
                  <c:v>2.6567799999999999</c:v>
                </c:pt>
                <c:pt idx="724">
                  <c:v>2.6493199999999999</c:v>
                </c:pt>
                <c:pt idx="725">
                  <c:v>2.6405500000000002</c:v>
                </c:pt>
                <c:pt idx="726">
                  <c:v>2.63944</c:v>
                </c:pt>
                <c:pt idx="727">
                  <c:v>2.6443699999999999</c:v>
                </c:pt>
                <c:pt idx="728">
                  <c:v>2.6334200000000001</c:v>
                </c:pt>
                <c:pt idx="729">
                  <c:v>2.62296</c:v>
                </c:pt>
                <c:pt idx="730">
                  <c:v>2.6231900000000001</c:v>
                </c:pt>
                <c:pt idx="731">
                  <c:v>2.62581</c:v>
                </c:pt>
                <c:pt idx="732">
                  <c:v>2.6094300000000001</c:v>
                </c:pt>
                <c:pt idx="733">
                  <c:v>2.5982400000000001</c:v>
                </c:pt>
                <c:pt idx="734">
                  <c:v>2.6031200000000001</c:v>
                </c:pt>
                <c:pt idx="735">
                  <c:v>2.6078399999999999</c:v>
                </c:pt>
                <c:pt idx="736">
                  <c:v>2.5827800000000001</c:v>
                </c:pt>
                <c:pt idx="737">
                  <c:v>2.5598000000000001</c:v>
                </c:pt>
                <c:pt idx="738">
                  <c:v>2.5555099999999999</c:v>
                </c:pt>
                <c:pt idx="739">
                  <c:v>2.5691000000000002</c:v>
                </c:pt>
                <c:pt idx="740">
                  <c:v>2.5575399999999999</c:v>
                </c:pt>
                <c:pt idx="741">
                  <c:v>2.54433</c:v>
                </c:pt>
                <c:pt idx="742">
                  <c:v>2.55017</c:v>
                </c:pt>
                <c:pt idx="743">
                  <c:v>2.57518</c:v>
                </c:pt>
                <c:pt idx="744">
                  <c:v>2.59484</c:v>
                </c:pt>
                <c:pt idx="745">
                  <c:v>2.5876299999999999</c:v>
                </c:pt>
                <c:pt idx="746">
                  <c:v>2.5883600000000002</c:v>
                </c:pt>
                <c:pt idx="747">
                  <c:v>2.6057999999999999</c:v>
                </c:pt>
                <c:pt idx="748">
                  <c:v>2.61267</c:v>
                </c:pt>
                <c:pt idx="749">
                  <c:v>2.6106699999999998</c:v>
                </c:pt>
                <c:pt idx="750">
                  <c:v>2.60541</c:v>
                </c:pt>
                <c:pt idx="751">
                  <c:v>2.6020500000000002</c:v>
                </c:pt>
                <c:pt idx="752">
                  <c:v>2.6006</c:v>
                </c:pt>
                <c:pt idx="753">
                  <c:v>2.5942699999999999</c:v>
                </c:pt>
                <c:pt idx="754">
                  <c:v>2.5835599999999999</c:v>
                </c:pt>
                <c:pt idx="755">
                  <c:v>2.57972</c:v>
                </c:pt>
                <c:pt idx="756">
                  <c:v>2.5772900000000001</c:v>
                </c:pt>
                <c:pt idx="757">
                  <c:v>2.58264</c:v>
                </c:pt>
                <c:pt idx="758">
                  <c:v>2.5955499999999998</c:v>
                </c:pt>
                <c:pt idx="759">
                  <c:v>2.6048900000000001</c:v>
                </c:pt>
                <c:pt idx="760">
                  <c:v>2.5941100000000001</c:v>
                </c:pt>
                <c:pt idx="761">
                  <c:v>2.58588</c:v>
                </c:pt>
                <c:pt idx="762">
                  <c:v>2.5875599999999999</c:v>
                </c:pt>
                <c:pt idx="763">
                  <c:v>2.5815000000000001</c:v>
                </c:pt>
                <c:pt idx="764">
                  <c:v>2.5708799999999998</c:v>
                </c:pt>
                <c:pt idx="765">
                  <c:v>2.5694400000000002</c:v>
                </c:pt>
                <c:pt idx="766">
                  <c:v>2.5586099999999998</c:v>
                </c:pt>
                <c:pt idx="767">
                  <c:v>2.5489700000000002</c:v>
                </c:pt>
                <c:pt idx="768">
                  <c:v>2.5471200000000001</c:v>
                </c:pt>
                <c:pt idx="769">
                  <c:v>2.54189</c:v>
                </c:pt>
                <c:pt idx="770">
                  <c:v>2.55288</c:v>
                </c:pt>
                <c:pt idx="771">
                  <c:v>2.5778400000000001</c:v>
                </c:pt>
                <c:pt idx="772">
                  <c:v>2.6012900000000001</c:v>
                </c:pt>
                <c:pt idx="773">
                  <c:v>2.6084100000000001</c:v>
                </c:pt>
                <c:pt idx="774">
                  <c:v>2.5946500000000001</c:v>
                </c:pt>
                <c:pt idx="775">
                  <c:v>2.5662600000000002</c:v>
                </c:pt>
                <c:pt idx="776">
                  <c:v>2.5559799999999999</c:v>
                </c:pt>
                <c:pt idx="777">
                  <c:v>2.5796800000000002</c:v>
                </c:pt>
                <c:pt idx="778">
                  <c:v>2.6055999999999999</c:v>
                </c:pt>
                <c:pt idx="779">
                  <c:v>2.6045600000000002</c:v>
                </c:pt>
                <c:pt idx="780">
                  <c:v>2.5959400000000001</c:v>
                </c:pt>
                <c:pt idx="781">
                  <c:v>2.6031499999999999</c:v>
                </c:pt>
                <c:pt idx="782">
                  <c:v>2.6106400000000001</c:v>
                </c:pt>
                <c:pt idx="783">
                  <c:v>2.6000100000000002</c:v>
                </c:pt>
                <c:pt idx="784">
                  <c:v>2.59335</c:v>
                </c:pt>
                <c:pt idx="785">
                  <c:v>2.59043</c:v>
                </c:pt>
                <c:pt idx="786">
                  <c:v>2.5840999999999998</c:v>
                </c:pt>
                <c:pt idx="787">
                  <c:v>2.5821499999999999</c:v>
                </c:pt>
                <c:pt idx="788">
                  <c:v>2.5930499999999999</c:v>
                </c:pt>
                <c:pt idx="789">
                  <c:v>2.5953499999999998</c:v>
                </c:pt>
                <c:pt idx="790">
                  <c:v>2.5835900000000001</c:v>
                </c:pt>
                <c:pt idx="791">
                  <c:v>2.5623800000000001</c:v>
                </c:pt>
                <c:pt idx="792">
                  <c:v>2.5471499999999998</c:v>
                </c:pt>
                <c:pt idx="793">
                  <c:v>2.5520100000000001</c:v>
                </c:pt>
                <c:pt idx="794">
                  <c:v>2.55898</c:v>
                </c:pt>
                <c:pt idx="795">
                  <c:v>2.5790600000000001</c:v>
                </c:pt>
                <c:pt idx="796">
                  <c:v>2.5816599999999998</c:v>
                </c:pt>
                <c:pt idx="797">
                  <c:v>2.5668099999999998</c:v>
                </c:pt>
                <c:pt idx="798">
                  <c:v>2.5659200000000002</c:v>
                </c:pt>
                <c:pt idx="799">
                  <c:v>2.56324</c:v>
                </c:pt>
                <c:pt idx="800">
                  <c:v>2.5713900000000001</c:v>
                </c:pt>
                <c:pt idx="801">
                  <c:v>2.5666099999999998</c:v>
                </c:pt>
                <c:pt idx="802">
                  <c:v>2.5565000000000002</c:v>
                </c:pt>
                <c:pt idx="803">
                  <c:v>2.5621999999999998</c:v>
                </c:pt>
                <c:pt idx="804">
                  <c:v>2.5838299999999998</c:v>
                </c:pt>
                <c:pt idx="805">
                  <c:v>2.6166399999999999</c:v>
                </c:pt>
                <c:pt idx="806">
                  <c:v>2.6103800000000001</c:v>
                </c:pt>
                <c:pt idx="807">
                  <c:v>2.5868500000000001</c:v>
                </c:pt>
                <c:pt idx="808">
                  <c:v>2.5823700000000001</c:v>
                </c:pt>
                <c:pt idx="809">
                  <c:v>2.5845899999999999</c:v>
                </c:pt>
                <c:pt idx="810">
                  <c:v>2.58813</c:v>
                </c:pt>
                <c:pt idx="811">
                  <c:v>2.58562</c:v>
                </c:pt>
                <c:pt idx="812">
                  <c:v>2.5777199999999998</c:v>
                </c:pt>
                <c:pt idx="813">
                  <c:v>2.5749300000000002</c:v>
                </c:pt>
                <c:pt idx="814">
                  <c:v>2.5759500000000002</c:v>
                </c:pt>
                <c:pt idx="815">
                  <c:v>2.5824199999999999</c:v>
                </c:pt>
                <c:pt idx="816">
                  <c:v>2.59531</c:v>
                </c:pt>
                <c:pt idx="817">
                  <c:v>2.6105900000000002</c:v>
                </c:pt>
                <c:pt idx="818">
                  <c:v>2.62127</c:v>
                </c:pt>
                <c:pt idx="819">
                  <c:v>2.6216599999999999</c:v>
                </c:pt>
                <c:pt idx="820">
                  <c:v>2.61225</c:v>
                </c:pt>
                <c:pt idx="821">
                  <c:v>2.6068699999999998</c:v>
                </c:pt>
                <c:pt idx="822">
                  <c:v>2.6037499999999998</c:v>
                </c:pt>
                <c:pt idx="823">
                  <c:v>2.5947399999999998</c:v>
                </c:pt>
                <c:pt idx="824">
                  <c:v>2.5983200000000002</c:v>
                </c:pt>
                <c:pt idx="825">
                  <c:v>2.6185999999999998</c:v>
                </c:pt>
                <c:pt idx="826">
                  <c:v>2.6408100000000001</c:v>
                </c:pt>
                <c:pt idx="827">
                  <c:v>2.6475499999999998</c:v>
                </c:pt>
                <c:pt idx="828">
                  <c:v>2.6507900000000002</c:v>
                </c:pt>
                <c:pt idx="829">
                  <c:v>2.6552600000000002</c:v>
                </c:pt>
                <c:pt idx="830">
                  <c:v>2.6486499999999999</c:v>
                </c:pt>
                <c:pt idx="831">
                  <c:v>2.6378699999999999</c:v>
                </c:pt>
                <c:pt idx="832">
                  <c:v>2.6367400000000001</c:v>
                </c:pt>
                <c:pt idx="833">
                  <c:v>2.6286900000000002</c:v>
                </c:pt>
                <c:pt idx="834">
                  <c:v>2.6202399999999999</c:v>
                </c:pt>
                <c:pt idx="835">
                  <c:v>2.6200899999999998</c:v>
                </c:pt>
                <c:pt idx="836">
                  <c:v>2.6161799999999999</c:v>
                </c:pt>
                <c:pt idx="837">
                  <c:v>2.6153599999999999</c:v>
                </c:pt>
                <c:pt idx="838">
                  <c:v>2.6163400000000001</c:v>
                </c:pt>
                <c:pt idx="839">
                  <c:v>2.6156199999999998</c:v>
                </c:pt>
                <c:pt idx="840">
                  <c:v>2.6152899999999999</c:v>
                </c:pt>
                <c:pt idx="841">
                  <c:v>2.6167199999999999</c:v>
                </c:pt>
                <c:pt idx="842">
                  <c:v>2.62107</c:v>
                </c:pt>
                <c:pt idx="843">
                  <c:v>2.6297199999999998</c:v>
                </c:pt>
                <c:pt idx="844">
                  <c:v>2.6334200000000001</c:v>
                </c:pt>
                <c:pt idx="845">
                  <c:v>2.6243599999999998</c:v>
                </c:pt>
                <c:pt idx="846">
                  <c:v>2.63395</c:v>
                </c:pt>
                <c:pt idx="847">
                  <c:v>2.65347</c:v>
                </c:pt>
                <c:pt idx="848">
                  <c:v>2.6693099999999998</c:v>
                </c:pt>
                <c:pt idx="849">
                  <c:v>2.6810900000000002</c:v>
                </c:pt>
                <c:pt idx="850">
                  <c:v>2.6816499999999999</c:v>
                </c:pt>
                <c:pt idx="851">
                  <c:v>2.69631</c:v>
                </c:pt>
                <c:pt idx="852">
                  <c:v>2.7315700000000001</c:v>
                </c:pt>
                <c:pt idx="853">
                  <c:v>2.7622100000000001</c:v>
                </c:pt>
                <c:pt idx="854">
                  <c:v>2.7671199999999998</c:v>
                </c:pt>
                <c:pt idx="855">
                  <c:v>2.7412100000000001</c:v>
                </c:pt>
                <c:pt idx="856">
                  <c:v>2.7378</c:v>
                </c:pt>
                <c:pt idx="857">
                  <c:v>2.7515900000000002</c:v>
                </c:pt>
                <c:pt idx="858">
                  <c:v>2.77169</c:v>
                </c:pt>
                <c:pt idx="859">
                  <c:v>2.7914699999999999</c:v>
                </c:pt>
                <c:pt idx="860">
                  <c:v>2.8118799999999999</c:v>
                </c:pt>
                <c:pt idx="861">
                  <c:v>2.8359999999999999</c:v>
                </c:pt>
                <c:pt idx="862">
                  <c:v>2.8645399999999999</c:v>
                </c:pt>
                <c:pt idx="863">
                  <c:v>2.8797199999999998</c:v>
                </c:pt>
                <c:pt idx="864">
                  <c:v>2.86999</c:v>
                </c:pt>
                <c:pt idx="865">
                  <c:v>2.8721299999999998</c:v>
                </c:pt>
                <c:pt idx="866">
                  <c:v>2.8744000000000001</c:v>
                </c:pt>
                <c:pt idx="867">
                  <c:v>2.8684500000000002</c:v>
                </c:pt>
                <c:pt idx="868">
                  <c:v>2.8614999999999999</c:v>
                </c:pt>
                <c:pt idx="869">
                  <c:v>2.8711099999999998</c:v>
                </c:pt>
                <c:pt idx="870">
                  <c:v>2.89683</c:v>
                </c:pt>
                <c:pt idx="871">
                  <c:v>2.9205299999999998</c:v>
                </c:pt>
                <c:pt idx="872">
                  <c:v>2.9151899999999999</c:v>
                </c:pt>
                <c:pt idx="873">
                  <c:v>2.93018</c:v>
                </c:pt>
                <c:pt idx="874">
                  <c:v>2.9438499999999999</c:v>
                </c:pt>
                <c:pt idx="875">
                  <c:v>2.9546199999999998</c:v>
                </c:pt>
                <c:pt idx="876">
                  <c:v>2.9674399999999999</c:v>
                </c:pt>
                <c:pt idx="877">
                  <c:v>2.9759099999999998</c:v>
                </c:pt>
                <c:pt idx="878">
                  <c:v>2.9889399999999999</c:v>
                </c:pt>
                <c:pt idx="879">
                  <c:v>2.9935499999999999</c:v>
                </c:pt>
                <c:pt idx="880">
                  <c:v>2.97993</c:v>
                </c:pt>
                <c:pt idx="881">
                  <c:v>2.9807299999999999</c:v>
                </c:pt>
                <c:pt idx="882">
                  <c:v>2.96306</c:v>
                </c:pt>
                <c:pt idx="883">
                  <c:v>2.9445100000000002</c:v>
                </c:pt>
                <c:pt idx="884">
                  <c:v>2.9429799999999999</c:v>
                </c:pt>
                <c:pt idx="885">
                  <c:v>2.94645</c:v>
                </c:pt>
                <c:pt idx="886">
                  <c:v>2.9399099999999998</c:v>
                </c:pt>
                <c:pt idx="887">
                  <c:v>2.9487800000000002</c:v>
                </c:pt>
                <c:pt idx="888">
                  <c:v>2.9445800000000002</c:v>
                </c:pt>
                <c:pt idx="889">
                  <c:v>2.9495800000000001</c:v>
                </c:pt>
                <c:pt idx="890">
                  <c:v>2.9460899999999999</c:v>
                </c:pt>
                <c:pt idx="891">
                  <c:v>2.9348700000000001</c:v>
                </c:pt>
                <c:pt idx="892">
                  <c:v>2.9445800000000002</c:v>
                </c:pt>
                <c:pt idx="893">
                  <c:v>2.9741300000000002</c:v>
                </c:pt>
                <c:pt idx="894">
                  <c:v>2.9921099999999998</c:v>
                </c:pt>
                <c:pt idx="895">
                  <c:v>2.9905599999999999</c:v>
                </c:pt>
                <c:pt idx="896">
                  <c:v>2.9977</c:v>
                </c:pt>
                <c:pt idx="897">
                  <c:v>3.00149</c:v>
                </c:pt>
                <c:pt idx="898">
                  <c:v>2.99004</c:v>
                </c:pt>
                <c:pt idx="899">
                  <c:v>2.9819</c:v>
                </c:pt>
                <c:pt idx="900">
                  <c:v>2.9767100000000002</c:v>
                </c:pt>
                <c:pt idx="901">
                  <c:v>2.9696099999999999</c:v>
                </c:pt>
                <c:pt idx="902">
                  <c:v>2.9688500000000002</c:v>
                </c:pt>
                <c:pt idx="903">
                  <c:v>2.9748899999999998</c:v>
                </c:pt>
                <c:pt idx="904">
                  <c:v>2.9798200000000001</c:v>
                </c:pt>
                <c:pt idx="905">
                  <c:v>2.9783400000000002</c:v>
                </c:pt>
                <c:pt idx="906">
                  <c:v>2.9828999999999999</c:v>
                </c:pt>
                <c:pt idx="907">
                  <c:v>2.9676100000000001</c:v>
                </c:pt>
                <c:pt idx="908">
                  <c:v>2.9502299999999999</c:v>
                </c:pt>
                <c:pt idx="909">
                  <c:v>2.9447000000000001</c:v>
                </c:pt>
                <c:pt idx="910">
                  <c:v>2.9548899999999998</c:v>
                </c:pt>
                <c:pt idx="911">
                  <c:v>2.9497100000000001</c:v>
                </c:pt>
                <c:pt idx="912">
                  <c:v>2.9386299999999999</c:v>
                </c:pt>
                <c:pt idx="913">
                  <c:v>2.93798</c:v>
                </c:pt>
                <c:pt idx="914">
                  <c:v>2.9352100000000001</c:v>
                </c:pt>
                <c:pt idx="915">
                  <c:v>2.93702</c:v>
                </c:pt>
                <c:pt idx="916">
                  <c:v>2.9167900000000002</c:v>
                </c:pt>
                <c:pt idx="917">
                  <c:v>2.8851599999999999</c:v>
                </c:pt>
                <c:pt idx="918">
                  <c:v>2.8572500000000001</c:v>
                </c:pt>
                <c:pt idx="919">
                  <c:v>2.8400099999999999</c:v>
                </c:pt>
                <c:pt idx="920">
                  <c:v>2.8354400000000002</c:v>
                </c:pt>
                <c:pt idx="921">
                  <c:v>2.8216899999999998</c:v>
                </c:pt>
                <c:pt idx="922">
                  <c:v>2.8130999999999999</c:v>
                </c:pt>
                <c:pt idx="923">
                  <c:v>2.81291</c:v>
                </c:pt>
                <c:pt idx="924">
                  <c:v>2.81291</c:v>
                </c:pt>
                <c:pt idx="925">
                  <c:v>2.8124099999999999</c:v>
                </c:pt>
                <c:pt idx="926">
                  <c:v>2.8039399999999999</c:v>
                </c:pt>
                <c:pt idx="927">
                  <c:v>2.7985000000000002</c:v>
                </c:pt>
                <c:pt idx="928">
                  <c:v>2.7953800000000002</c:v>
                </c:pt>
                <c:pt idx="929">
                  <c:v>2.79243</c:v>
                </c:pt>
                <c:pt idx="930">
                  <c:v>2.8020999999999998</c:v>
                </c:pt>
                <c:pt idx="931">
                  <c:v>2.8256600000000001</c:v>
                </c:pt>
                <c:pt idx="932">
                  <c:v>2.8480099999999999</c:v>
                </c:pt>
                <c:pt idx="933">
                  <c:v>2.8530500000000001</c:v>
                </c:pt>
                <c:pt idx="934">
                  <c:v>2.8377300000000001</c:v>
                </c:pt>
                <c:pt idx="935">
                  <c:v>2.8208199999999999</c:v>
                </c:pt>
                <c:pt idx="936">
                  <c:v>2.8179699999999999</c:v>
                </c:pt>
                <c:pt idx="937">
                  <c:v>2.8083200000000001</c:v>
                </c:pt>
                <c:pt idx="938">
                  <c:v>2.8112900000000001</c:v>
                </c:pt>
                <c:pt idx="939">
                  <c:v>2.8355700000000001</c:v>
                </c:pt>
                <c:pt idx="940">
                  <c:v>2.8625699999999998</c:v>
                </c:pt>
                <c:pt idx="941">
                  <c:v>2.86944</c:v>
                </c:pt>
                <c:pt idx="942">
                  <c:v>2.8451</c:v>
                </c:pt>
                <c:pt idx="943">
                  <c:v>2.8262800000000001</c:v>
                </c:pt>
                <c:pt idx="944">
                  <c:v>2.81751</c:v>
                </c:pt>
                <c:pt idx="945">
                  <c:v>2.8158500000000002</c:v>
                </c:pt>
                <c:pt idx="946">
                  <c:v>2.8108499999999998</c:v>
                </c:pt>
                <c:pt idx="947">
                  <c:v>2.80816</c:v>
                </c:pt>
                <c:pt idx="948">
                  <c:v>2.80152</c:v>
                </c:pt>
                <c:pt idx="949">
                  <c:v>2.78301</c:v>
                </c:pt>
                <c:pt idx="950">
                  <c:v>2.78003</c:v>
                </c:pt>
                <c:pt idx="951">
                  <c:v>2.7889699999999999</c:v>
                </c:pt>
                <c:pt idx="952">
                  <c:v>2.7962699999999998</c:v>
                </c:pt>
                <c:pt idx="953">
                  <c:v>2.7965300000000002</c:v>
                </c:pt>
                <c:pt idx="954">
                  <c:v>2.7835700000000001</c:v>
                </c:pt>
                <c:pt idx="955">
                  <c:v>2.77075</c:v>
                </c:pt>
                <c:pt idx="956">
                  <c:v>2.7665600000000001</c:v>
                </c:pt>
                <c:pt idx="957">
                  <c:v>2.7675900000000002</c:v>
                </c:pt>
                <c:pt idx="958">
                  <c:v>2.7605200000000001</c:v>
                </c:pt>
                <c:pt idx="959">
                  <c:v>2.75047</c:v>
                </c:pt>
                <c:pt idx="960">
                  <c:v>2.7443</c:v>
                </c:pt>
                <c:pt idx="961">
                  <c:v>2.7431399999999999</c:v>
                </c:pt>
                <c:pt idx="962">
                  <c:v>2.7453099999999999</c:v>
                </c:pt>
                <c:pt idx="963">
                  <c:v>2.7488899999999998</c:v>
                </c:pt>
                <c:pt idx="964">
                  <c:v>2.7507899999999998</c:v>
                </c:pt>
                <c:pt idx="965">
                  <c:v>2.7533400000000001</c:v>
                </c:pt>
                <c:pt idx="966">
                  <c:v>2.7558500000000001</c:v>
                </c:pt>
                <c:pt idx="967">
                  <c:v>2.7530299999999999</c:v>
                </c:pt>
                <c:pt idx="968">
                  <c:v>2.7482099999999998</c:v>
                </c:pt>
                <c:pt idx="969">
                  <c:v>2.7496499999999999</c:v>
                </c:pt>
                <c:pt idx="970">
                  <c:v>2.7391399999999999</c:v>
                </c:pt>
                <c:pt idx="971">
                  <c:v>2.7191299999999998</c:v>
                </c:pt>
                <c:pt idx="972">
                  <c:v>2.7043599999999999</c:v>
                </c:pt>
                <c:pt idx="973">
                  <c:v>2.6922199999999998</c:v>
                </c:pt>
                <c:pt idx="974">
                  <c:v>2.68729</c:v>
                </c:pt>
                <c:pt idx="975">
                  <c:v>2.6933500000000001</c:v>
                </c:pt>
                <c:pt idx="976">
                  <c:v>2.6829399999999999</c:v>
                </c:pt>
                <c:pt idx="977">
                  <c:v>2.66378</c:v>
                </c:pt>
                <c:pt idx="978">
                  <c:v>2.64784</c:v>
                </c:pt>
                <c:pt idx="979">
                  <c:v>2.6486800000000001</c:v>
                </c:pt>
                <c:pt idx="980">
                  <c:v>2.6290100000000001</c:v>
                </c:pt>
                <c:pt idx="981">
                  <c:v>2.6062599999999998</c:v>
                </c:pt>
                <c:pt idx="982">
                  <c:v>2.5996299999999999</c:v>
                </c:pt>
                <c:pt idx="983">
                  <c:v>2.5838199999999998</c:v>
                </c:pt>
                <c:pt idx="984">
                  <c:v>2.5491799999999998</c:v>
                </c:pt>
                <c:pt idx="985">
                  <c:v>2.51925</c:v>
                </c:pt>
                <c:pt idx="986">
                  <c:v>2.5131399999999999</c:v>
                </c:pt>
                <c:pt idx="987">
                  <c:v>2.5054799999999999</c:v>
                </c:pt>
                <c:pt idx="988">
                  <c:v>2.5051100000000002</c:v>
                </c:pt>
                <c:pt idx="989">
                  <c:v>2.5139900000000002</c:v>
                </c:pt>
                <c:pt idx="990">
                  <c:v>2.5209999999999999</c:v>
                </c:pt>
                <c:pt idx="991">
                  <c:v>2.50543</c:v>
                </c:pt>
                <c:pt idx="992">
                  <c:v>2.52441</c:v>
                </c:pt>
                <c:pt idx="993">
                  <c:v>2.5345</c:v>
                </c:pt>
                <c:pt idx="994">
                  <c:v>2.5266700000000002</c:v>
                </c:pt>
                <c:pt idx="995">
                  <c:v>2.5023399999999998</c:v>
                </c:pt>
                <c:pt idx="996">
                  <c:v>2.4981800000000001</c:v>
                </c:pt>
                <c:pt idx="997">
                  <c:v>2.4968699999999999</c:v>
                </c:pt>
                <c:pt idx="998">
                  <c:v>2.5116499999999999</c:v>
                </c:pt>
                <c:pt idx="999">
                  <c:v>2.5255100000000001</c:v>
                </c:pt>
                <c:pt idx="1000">
                  <c:v>2.5177999999999998</c:v>
                </c:pt>
                <c:pt idx="1001">
                  <c:v>2.5231400000000002</c:v>
                </c:pt>
                <c:pt idx="1002">
                  <c:v>2.53044</c:v>
                </c:pt>
                <c:pt idx="1003">
                  <c:v>2.5187400000000002</c:v>
                </c:pt>
                <c:pt idx="1004">
                  <c:v>2.4924599999999999</c:v>
                </c:pt>
                <c:pt idx="1005">
                  <c:v>2.4631400000000001</c:v>
                </c:pt>
                <c:pt idx="1006">
                  <c:v>2.4526400000000002</c:v>
                </c:pt>
                <c:pt idx="1007">
                  <c:v>2.4536799999999999</c:v>
                </c:pt>
                <c:pt idx="1008">
                  <c:v>2.45166</c:v>
                </c:pt>
                <c:pt idx="1009">
                  <c:v>2.4451999999999998</c:v>
                </c:pt>
                <c:pt idx="1010">
                  <c:v>2.4469500000000002</c:v>
                </c:pt>
                <c:pt idx="1011">
                  <c:v>2.4488599999999998</c:v>
                </c:pt>
                <c:pt idx="1012">
                  <c:v>2.4409299999999998</c:v>
                </c:pt>
                <c:pt idx="1013">
                  <c:v>2.4285199999999998</c:v>
                </c:pt>
                <c:pt idx="1014">
                  <c:v>2.4257200000000001</c:v>
                </c:pt>
                <c:pt idx="1015">
                  <c:v>2.4239799999999998</c:v>
                </c:pt>
                <c:pt idx="1016">
                  <c:v>2.4160200000000001</c:v>
                </c:pt>
                <c:pt idx="1017">
                  <c:v>2.4023099999999999</c:v>
                </c:pt>
                <c:pt idx="1018">
                  <c:v>2.3890199999999999</c:v>
                </c:pt>
                <c:pt idx="1019">
                  <c:v>2.37317</c:v>
                </c:pt>
                <c:pt idx="1020">
                  <c:v>2.3740199999999998</c:v>
                </c:pt>
                <c:pt idx="1021">
                  <c:v>2.4024000000000001</c:v>
                </c:pt>
                <c:pt idx="1022">
                  <c:v>2.4377</c:v>
                </c:pt>
                <c:pt idx="1023">
                  <c:v>2.4605800000000002</c:v>
                </c:pt>
                <c:pt idx="1024">
                  <c:v>2.45628</c:v>
                </c:pt>
                <c:pt idx="1025">
                  <c:v>2.43465</c:v>
                </c:pt>
                <c:pt idx="1026">
                  <c:v>2.4205700000000001</c:v>
                </c:pt>
                <c:pt idx="1027">
                  <c:v>2.4134099999999998</c:v>
                </c:pt>
                <c:pt idx="1028">
                  <c:v>2.4066000000000001</c:v>
                </c:pt>
                <c:pt idx="1029">
                  <c:v>2.4032900000000001</c:v>
                </c:pt>
                <c:pt idx="1030">
                  <c:v>2.41351</c:v>
                </c:pt>
                <c:pt idx="1031">
                  <c:v>2.4232499999999999</c:v>
                </c:pt>
                <c:pt idx="1032">
                  <c:v>2.4251100000000001</c:v>
                </c:pt>
                <c:pt idx="1033">
                  <c:v>2.4344199999999998</c:v>
                </c:pt>
                <c:pt idx="1034">
                  <c:v>2.4300899999999999</c:v>
                </c:pt>
                <c:pt idx="1035">
                  <c:v>2.4420199999999999</c:v>
                </c:pt>
                <c:pt idx="1036">
                  <c:v>2.45166</c:v>
                </c:pt>
                <c:pt idx="1037">
                  <c:v>2.4316399999999998</c:v>
                </c:pt>
                <c:pt idx="1038">
                  <c:v>2.4300799999999998</c:v>
                </c:pt>
                <c:pt idx="1039">
                  <c:v>2.45459</c:v>
                </c:pt>
                <c:pt idx="1040">
                  <c:v>2.4613999999999998</c:v>
                </c:pt>
                <c:pt idx="1041">
                  <c:v>2.4433500000000001</c:v>
                </c:pt>
                <c:pt idx="1042">
                  <c:v>2.4357500000000001</c:v>
                </c:pt>
                <c:pt idx="1043">
                  <c:v>2.4375399999999998</c:v>
                </c:pt>
                <c:pt idx="1044">
                  <c:v>2.4425599999999998</c:v>
                </c:pt>
                <c:pt idx="1045">
                  <c:v>2.4491399999999999</c:v>
                </c:pt>
                <c:pt idx="1046">
                  <c:v>2.44204</c:v>
                </c:pt>
                <c:pt idx="1047">
                  <c:v>2.4225099999999999</c:v>
                </c:pt>
                <c:pt idx="1048">
                  <c:v>2.4057499999999998</c:v>
                </c:pt>
                <c:pt idx="1049">
                  <c:v>2.4024299999999998</c:v>
                </c:pt>
                <c:pt idx="1050">
                  <c:v>2.40435</c:v>
                </c:pt>
                <c:pt idx="1051">
                  <c:v>2.40056</c:v>
                </c:pt>
                <c:pt idx="1052">
                  <c:v>2.3915600000000001</c:v>
                </c:pt>
                <c:pt idx="1053">
                  <c:v>2.3844799999999999</c:v>
                </c:pt>
                <c:pt idx="1054">
                  <c:v>2.37147</c:v>
                </c:pt>
                <c:pt idx="1055">
                  <c:v>2.3819599999999999</c:v>
                </c:pt>
                <c:pt idx="1056">
                  <c:v>2.39371</c:v>
                </c:pt>
                <c:pt idx="1057">
                  <c:v>2.4024999999999999</c:v>
                </c:pt>
                <c:pt idx="1058">
                  <c:v>2.39602</c:v>
                </c:pt>
                <c:pt idx="1059">
                  <c:v>2.3679000000000001</c:v>
                </c:pt>
                <c:pt idx="1060">
                  <c:v>2.3465799999999999</c:v>
                </c:pt>
                <c:pt idx="1061">
                  <c:v>2.32369</c:v>
                </c:pt>
                <c:pt idx="1062">
                  <c:v>2.2975400000000001</c:v>
                </c:pt>
                <c:pt idx="1063">
                  <c:v>2.2807599999999999</c:v>
                </c:pt>
                <c:pt idx="1064">
                  <c:v>2.28003</c:v>
                </c:pt>
                <c:pt idx="1065">
                  <c:v>2.2695799999999999</c:v>
                </c:pt>
                <c:pt idx="1066">
                  <c:v>2.26146</c:v>
                </c:pt>
                <c:pt idx="1067">
                  <c:v>2.2585899999999999</c:v>
                </c:pt>
                <c:pt idx="1068">
                  <c:v>2.25027</c:v>
                </c:pt>
                <c:pt idx="1069">
                  <c:v>2.2138599999999999</c:v>
                </c:pt>
                <c:pt idx="1070">
                  <c:v>2.1928299999999998</c:v>
                </c:pt>
                <c:pt idx="1071">
                  <c:v>2.1973500000000001</c:v>
                </c:pt>
                <c:pt idx="1072">
                  <c:v>2.21529</c:v>
                </c:pt>
                <c:pt idx="1073">
                  <c:v>2.2003699999999999</c:v>
                </c:pt>
                <c:pt idx="1074">
                  <c:v>2.1856900000000001</c:v>
                </c:pt>
                <c:pt idx="1075">
                  <c:v>2.1710600000000002</c:v>
                </c:pt>
                <c:pt idx="1076">
                  <c:v>2.1564299999999998</c:v>
                </c:pt>
                <c:pt idx="1077">
                  <c:v>2.1438999999999999</c:v>
                </c:pt>
                <c:pt idx="1078">
                  <c:v>2.1292800000000001</c:v>
                </c:pt>
                <c:pt idx="1079">
                  <c:v>2.1186199999999999</c:v>
                </c:pt>
                <c:pt idx="1080">
                  <c:v>2.1228500000000001</c:v>
                </c:pt>
                <c:pt idx="1081">
                  <c:v>2.1239599999999998</c:v>
                </c:pt>
                <c:pt idx="1082">
                  <c:v>2.1234600000000001</c:v>
                </c:pt>
                <c:pt idx="1083">
                  <c:v>2.1196799999999998</c:v>
                </c:pt>
                <c:pt idx="1084">
                  <c:v>2.11334</c:v>
                </c:pt>
                <c:pt idx="1085">
                  <c:v>2.1063299999999998</c:v>
                </c:pt>
                <c:pt idx="1086">
                  <c:v>2.1074799999999998</c:v>
                </c:pt>
                <c:pt idx="1087">
                  <c:v>2.0995200000000001</c:v>
                </c:pt>
                <c:pt idx="1088">
                  <c:v>2.0990500000000001</c:v>
                </c:pt>
                <c:pt idx="1089">
                  <c:v>2.0918700000000001</c:v>
                </c:pt>
                <c:pt idx="1090">
                  <c:v>2.0921799999999999</c:v>
                </c:pt>
                <c:pt idx="1091">
                  <c:v>2.0909300000000002</c:v>
                </c:pt>
                <c:pt idx="1092">
                  <c:v>2.0691199999999998</c:v>
                </c:pt>
                <c:pt idx="1093">
                  <c:v>2.04216</c:v>
                </c:pt>
                <c:pt idx="1094">
                  <c:v>2.0324300000000002</c:v>
                </c:pt>
                <c:pt idx="1095">
                  <c:v>2.0464199999999999</c:v>
                </c:pt>
                <c:pt idx="1096">
                  <c:v>2.0488200000000001</c:v>
                </c:pt>
                <c:pt idx="1097">
                  <c:v>2.04243</c:v>
                </c:pt>
                <c:pt idx="1098">
                  <c:v>2.0407700000000002</c:v>
                </c:pt>
                <c:pt idx="1099">
                  <c:v>2.0419399999999999</c:v>
                </c:pt>
                <c:pt idx="1100">
                  <c:v>2.0518800000000001</c:v>
                </c:pt>
                <c:pt idx="1101">
                  <c:v>2.0657899999999998</c:v>
                </c:pt>
                <c:pt idx="1102">
                  <c:v>2.06358</c:v>
                </c:pt>
                <c:pt idx="1103">
                  <c:v>2.0613999999999999</c:v>
                </c:pt>
                <c:pt idx="1104">
                  <c:v>2.0736400000000001</c:v>
                </c:pt>
                <c:pt idx="1105">
                  <c:v>2.09076</c:v>
                </c:pt>
                <c:pt idx="1106">
                  <c:v>2.1012499999999998</c:v>
                </c:pt>
                <c:pt idx="1107">
                  <c:v>2.1086</c:v>
                </c:pt>
                <c:pt idx="1108">
                  <c:v>2.1050499999999999</c:v>
                </c:pt>
                <c:pt idx="1109">
                  <c:v>2.09876</c:v>
                </c:pt>
                <c:pt idx="1110">
                  <c:v>2.0956600000000001</c:v>
                </c:pt>
                <c:pt idx="1111">
                  <c:v>2.0925400000000001</c:v>
                </c:pt>
                <c:pt idx="1112">
                  <c:v>2.0923699999999998</c:v>
                </c:pt>
                <c:pt idx="1113">
                  <c:v>2.09558</c:v>
                </c:pt>
                <c:pt idx="1114">
                  <c:v>2.09484</c:v>
                </c:pt>
                <c:pt idx="1115">
                  <c:v>2.0942799999999999</c:v>
                </c:pt>
                <c:pt idx="1116">
                  <c:v>2.1042700000000001</c:v>
                </c:pt>
                <c:pt idx="1117">
                  <c:v>2.10344</c:v>
                </c:pt>
                <c:pt idx="1118">
                  <c:v>2.0847600000000002</c:v>
                </c:pt>
                <c:pt idx="1119">
                  <c:v>2.0947100000000001</c:v>
                </c:pt>
                <c:pt idx="1120">
                  <c:v>2.1141000000000001</c:v>
                </c:pt>
                <c:pt idx="1121">
                  <c:v>2.1221100000000002</c:v>
                </c:pt>
                <c:pt idx="1122">
                  <c:v>2.1162399999999999</c:v>
                </c:pt>
                <c:pt idx="1123">
                  <c:v>2.1163599999999998</c:v>
                </c:pt>
                <c:pt idx="1124">
                  <c:v>2.1320600000000001</c:v>
                </c:pt>
                <c:pt idx="1125">
                  <c:v>2.1474899999999999</c:v>
                </c:pt>
                <c:pt idx="1126">
                  <c:v>2.1576</c:v>
                </c:pt>
                <c:pt idx="1127">
                  <c:v>2.1599300000000001</c:v>
                </c:pt>
                <c:pt idx="1128">
                  <c:v>2.1598000000000002</c:v>
                </c:pt>
                <c:pt idx="1129">
                  <c:v>2.1543199999999998</c:v>
                </c:pt>
                <c:pt idx="1130">
                  <c:v>2.1368499999999999</c:v>
                </c:pt>
                <c:pt idx="1131">
                  <c:v>2.11652</c:v>
                </c:pt>
                <c:pt idx="1132">
                  <c:v>2.1042100000000001</c:v>
                </c:pt>
                <c:pt idx="1133">
                  <c:v>2.0995599999999999</c:v>
                </c:pt>
                <c:pt idx="1134">
                  <c:v>2.0969500000000001</c:v>
                </c:pt>
                <c:pt idx="1135">
                  <c:v>2.0967099999999999</c:v>
                </c:pt>
                <c:pt idx="1136">
                  <c:v>2.1075699999999999</c:v>
                </c:pt>
                <c:pt idx="1137">
                  <c:v>2.1245400000000001</c:v>
                </c:pt>
                <c:pt idx="1138">
                  <c:v>2.1219999999999999</c:v>
                </c:pt>
                <c:pt idx="1139">
                  <c:v>2.09545</c:v>
                </c:pt>
                <c:pt idx="1140">
                  <c:v>2.0646399999999998</c:v>
                </c:pt>
                <c:pt idx="1141">
                  <c:v>2.0595699999999999</c:v>
                </c:pt>
                <c:pt idx="1142">
                  <c:v>2.0659299999999998</c:v>
                </c:pt>
                <c:pt idx="1143">
                  <c:v>2.0560399999999999</c:v>
                </c:pt>
                <c:pt idx="1144">
                  <c:v>2.04853</c:v>
                </c:pt>
                <c:pt idx="1145">
                  <c:v>2.0531199999999998</c:v>
                </c:pt>
                <c:pt idx="1146">
                  <c:v>2.0543399999999998</c:v>
                </c:pt>
                <c:pt idx="1147">
                  <c:v>2.0490599999999999</c:v>
                </c:pt>
                <c:pt idx="1148">
                  <c:v>2.0425599999999999</c:v>
                </c:pt>
                <c:pt idx="1149">
                  <c:v>2.03972</c:v>
                </c:pt>
                <c:pt idx="1150">
                  <c:v>2.03321</c:v>
                </c:pt>
                <c:pt idx="1151">
                  <c:v>2.0155699999999999</c:v>
                </c:pt>
                <c:pt idx="1152">
                  <c:v>2.00495</c:v>
                </c:pt>
                <c:pt idx="1153">
                  <c:v>2.0085099999999998</c:v>
                </c:pt>
                <c:pt idx="1154">
                  <c:v>2.0151500000000002</c:v>
                </c:pt>
                <c:pt idx="1155">
                  <c:v>2.01736</c:v>
                </c:pt>
                <c:pt idx="1156">
                  <c:v>2.0307499999999998</c:v>
                </c:pt>
                <c:pt idx="1157">
                  <c:v>2.0341</c:v>
                </c:pt>
                <c:pt idx="1158">
                  <c:v>2.0188799999999998</c:v>
                </c:pt>
                <c:pt idx="1159">
                  <c:v>2.01579</c:v>
                </c:pt>
                <c:pt idx="1160">
                  <c:v>2.01952</c:v>
                </c:pt>
                <c:pt idx="1161">
                  <c:v>2.0142000000000002</c:v>
                </c:pt>
                <c:pt idx="1162">
                  <c:v>2.0125099999999998</c:v>
                </c:pt>
                <c:pt idx="1163">
                  <c:v>2.0180600000000002</c:v>
                </c:pt>
                <c:pt idx="1164">
                  <c:v>2.0268799999999998</c:v>
                </c:pt>
                <c:pt idx="1165">
                  <c:v>2.0298600000000002</c:v>
                </c:pt>
                <c:pt idx="1166">
                  <c:v>2.02759</c:v>
                </c:pt>
                <c:pt idx="1167">
                  <c:v>2.03525</c:v>
                </c:pt>
                <c:pt idx="1168">
                  <c:v>2.0526499999999999</c:v>
                </c:pt>
                <c:pt idx="1169">
                  <c:v>2.0777999999999999</c:v>
                </c:pt>
                <c:pt idx="1170">
                  <c:v>2.1054400000000002</c:v>
                </c:pt>
                <c:pt idx="1171">
                  <c:v>2.1246</c:v>
                </c:pt>
                <c:pt idx="1172">
                  <c:v>2.1214599999999999</c:v>
                </c:pt>
                <c:pt idx="1173">
                  <c:v>2.1264799999999999</c:v>
                </c:pt>
                <c:pt idx="1174">
                  <c:v>2.1430699999999998</c:v>
                </c:pt>
                <c:pt idx="1175">
                  <c:v>2.1564800000000002</c:v>
                </c:pt>
                <c:pt idx="1176">
                  <c:v>2.16947</c:v>
                </c:pt>
                <c:pt idx="1177">
                  <c:v>2.17327</c:v>
                </c:pt>
                <c:pt idx="1178">
                  <c:v>2.1689600000000002</c:v>
                </c:pt>
                <c:pt idx="1179">
                  <c:v>2.16256</c:v>
                </c:pt>
                <c:pt idx="1180">
                  <c:v>2.1654599999999999</c:v>
                </c:pt>
                <c:pt idx="1181">
                  <c:v>2.16771</c:v>
                </c:pt>
                <c:pt idx="1182">
                  <c:v>2.1755300000000002</c:v>
                </c:pt>
                <c:pt idx="1183">
                  <c:v>2.1834799999999999</c:v>
                </c:pt>
                <c:pt idx="1184">
                  <c:v>2.1847500000000002</c:v>
                </c:pt>
                <c:pt idx="1185">
                  <c:v>2.1902900000000001</c:v>
                </c:pt>
                <c:pt idx="1186">
                  <c:v>2.19536</c:v>
                </c:pt>
                <c:pt idx="1187">
                  <c:v>2.2051099999999999</c:v>
                </c:pt>
                <c:pt idx="1188">
                  <c:v>2.1981199999999999</c:v>
                </c:pt>
                <c:pt idx="1189">
                  <c:v>2.1846399999999999</c:v>
                </c:pt>
                <c:pt idx="1190">
                  <c:v>2.18032</c:v>
                </c:pt>
                <c:pt idx="1191">
                  <c:v>2.1993100000000001</c:v>
                </c:pt>
                <c:pt idx="1192">
                  <c:v>2.1924199999999998</c:v>
                </c:pt>
                <c:pt idx="1193">
                  <c:v>2.1743600000000001</c:v>
                </c:pt>
                <c:pt idx="1194">
                  <c:v>2.1548799999999999</c:v>
                </c:pt>
                <c:pt idx="1195">
                  <c:v>2.1600700000000002</c:v>
                </c:pt>
                <c:pt idx="1196">
                  <c:v>2.1694900000000001</c:v>
                </c:pt>
                <c:pt idx="1197">
                  <c:v>2.1886199999999998</c:v>
                </c:pt>
                <c:pt idx="1198">
                  <c:v>2.1905399999999999</c:v>
                </c:pt>
                <c:pt idx="1199">
                  <c:v>2.18634</c:v>
                </c:pt>
                <c:pt idx="1200">
                  <c:v>2.19401</c:v>
                </c:pt>
                <c:pt idx="1201">
                  <c:v>2.1926700000000001</c:v>
                </c:pt>
                <c:pt idx="1202">
                  <c:v>2.1682999999999999</c:v>
                </c:pt>
                <c:pt idx="1203">
                  <c:v>2.1412800000000001</c:v>
                </c:pt>
                <c:pt idx="1204">
                  <c:v>2.1290200000000001</c:v>
                </c:pt>
                <c:pt idx="1205">
                  <c:v>2.1324000000000001</c:v>
                </c:pt>
                <c:pt idx="1206">
                  <c:v>2.1398799999999998</c:v>
                </c:pt>
                <c:pt idx="1207">
                  <c:v>2.1482299999999999</c:v>
                </c:pt>
                <c:pt idx="1208">
                  <c:v>2.1531500000000001</c:v>
                </c:pt>
                <c:pt idx="1209">
                  <c:v>2.1594699999999998</c:v>
                </c:pt>
                <c:pt idx="1210">
                  <c:v>2.15713</c:v>
                </c:pt>
                <c:pt idx="1211">
                  <c:v>2.1581100000000002</c:v>
                </c:pt>
                <c:pt idx="1212">
                  <c:v>2.1669800000000001</c:v>
                </c:pt>
                <c:pt idx="1213">
                  <c:v>2.1655500000000001</c:v>
                </c:pt>
                <c:pt idx="1214">
                  <c:v>2.165</c:v>
                </c:pt>
                <c:pt idx="1215">
                  <c:v>2.17489</c:v>
                </c:pt>
                <c:pt idx="1216">
                  <c:v>2.1897700000000002</c:v>
                </c:pt>
                <c:pt idx="1217">
                  <c:v>2.19489</c:v>
                </c:pt>
                <c:pt idx="1218">
                  <c:v>2.1868799999999999</c:v>
                </c:pt>
                <c:pt idx="1219">
                  <c:v>2.1827100000000002</c:v>
                </c:pt>
                <c:pt idx="1220">
                  <c:v>2.1761699999999999</c:v>
                </c:pt>
                <c:pt idx="1221">
                  <c:v>2.1545200000000002</c:v>
                </c:pt>
                <c:pt idx="1222">
                  <c:v>2.12391</c:v>
                </c:pt>
                <c:pt idx="1223">
                  <c:v>2.0932599999999999</c:v>
                </c:pt>
                <c:pt idx="1224">
                  <c:v>2.0920700000000001</c:v>
                </c:pt>
                <c:pt idx="1225">
                  <c:v>2.1022099999999999</c:v>
                </c:pt>
                <c:pt idx="1226">
                  <c:v>2.09829</c:v>
                </c:pt>
                <c:pt idx="1227">
                  <c:v>2.1026400000000001</c:v>
                </c:pt>
                <c:pt idx="1228">
                  <c:v>2.10419</c:v>
                </c:pt>
                <c:pt idx="1229">
                  <c:v>2.1133500000000001</c:v>
                </c:pt>
                <c:pt idx="1230">
                  <c:v>2.12392</c:v>
                </c:pt>
                <c:pt idx="1231">
                  <c:v>2.1416200000000001</c:v>
                </c:pt>
                <c:pt idx="1232">
                  <c:v>2.15855</c:v>
                </c:pt>
                <c:pt idx="1233">
                  <c:v>2.1595399999999998</c:v>
                </c:pt>
                <c:pt idx="1234">
                  <c:v>2.1709299999999998</c:v>
                </c:pt>
                <c:pt idx="1235">
                  <c:v>2.1670099999999999</c:v>
                </c:pt>
                <c:pt idx="1236">
                  <c:v>2.1456</c:v>
                </c:pt>
                <c:pt idx="1237">
                  <c:v>2.1497199999999999</c:v>
                </c:pt>
                <c:pt idx="1238">
                  <c:v>2.1627700000000001</c:v>
                </c:pt>
                <c:pt idx="1239">
                  <c:v>2.1770499999999999</c:v>
                </c:pt>
                <c:pt idx="1240">
                  <c:v>2.1938200000000001</c:v>
                </c:pt>
                <c:pt idx="1241">
                  <c:v>2.2082099999999998</c:v>
                </c:pt>
                <c:pt idx="1242">
                  <c:v>2.2020900000000001</c:v>
                </c:pt>
                <c:pt idx="1243">
                  <c:v>2.19922</c:v>
                </c:pt>
                <c:pt idx="1244">
                  <c:v>2.19781</c:v>
                </c:pt>
                <c:pt idx="1245">
                  <c:v>2.1999599999999999</c:v>
                </c:pt>
                <c:pt idx="1246">
                  <c:v>2.2054299999999998</c:v>
                </c:pt>
                <c:pt idx="1247">
                  <c:v>2.2205400000000002</c:v>
                </c:pt>
                <c:pt idx="1248">
                  <c:v>2.2386400000000002</c:v>
                </c:pt>
                <c:pt idx="1249">
                  <c:v>2.2467000000000001</c:v>
                </c:pt>
                <c:pt idx="1250">
                  <c:v>2.23882</c:v>
                </c:pt>
                <c:pt idx="1251">
                  <c:v>2.2210899999999998</c:v>
                </c:pt>
                <c:pt idx="1252">
                  <c:v>2.2039</c:v>
                </c:pt>
                <c:pt idx="1253">
                  <c:v>2.1932700000000001</c:v>
                </c:pt>
                <c:pt idx="1254">
                  <c:v>2.2057199999999999</c:v>
                </c:pt>
                <c:pt idx="1255">
                  <c:v>2.2097199999999999</c:v>
                </c:pt>
                <c:pt idx="1256">
                  <c:v>2.1921900000000001</c:v>
                </c:pt>
                <c:pt idx="1257">
                  <c:v>2.1654599999999999</c:v>
                </c:pt>
                <c:pt idx="1258">
                  <c:v>2.1520100000000002</c:v>
                </c:pt>
                <c:pt idx="1259">
                  <c:v>2.17292</c:v>
                </c:pt>
                <c:pt idx="1260">
                  <c:v>2.19495</c:v>
                </c:pt>
                <c:pt idx="1261">
                  <c:v>2.2115800000000001</c:v>
                </c:pt>
                <c:pt idx="1262">
                  <c:v>2.21028</c:v>
                </c:pt>
                <c:pt idx="1263">
                  <c:v>2.2211400000000001</c:v>
                </c:pt>
                <c:pt idx="1264">
                  <c:v>2.2333099999999999</c:v>
                </c:pt>
                <c:pt idx="1265">
                  <c:v>2.2341600000000001</c:v>
                </c:pt>
                <c:pt idx="1266">
                  <c:v>2.2252100000000001</c:v>
                </c:pt>
                <c:pt idx="1267">
                  <c:v>2.2206700000000001</c:v>
                </c:pt>
                <c:pt idx="1268">
                  <c:v>2.2293500000000002</c:v>
                </c:pt>
                <c:pt idx="1269">
                  <c:v>2.2534299999999998</c:v>
                </c:pt>
                <c:pt idx="1270">
                  <c:v>2.2543600000000001</c:v>
                </c:pt>
                <c:pt idx="1271">
                  <c:v>2.2369400000000002</c:v>
                </c:pt>
                <c:pt idx="1272">
                  <c:v>2.2239399999999998</c:v>
                </c:pt>
                <c:pt idx="1273">
                  <c:v>2.2269600000000001</c:v>
                </c:pt>
                <c:pt idx="1274">
                  <c:v>2.22959</c:v>
                </c:pt>
                <c:pt idx="1275">
                  <c:v>2.2277999999999998</c:v>
                </c:pt>
                <c:pt idx="1276">
                  <c:v>2.2354699999999998</c:v>
                </c:pt>
                <c:pt idx="1277">
                  <c:v>2.25257</c:v>
                </c:pt>
                <c:pt idx="1278">
                  <c:v>2.2737400000000001</c:v>
                </c:pt>
                <c:pt idx="1279">
                  <c:v>2.2828900000000001</c:v>
                </c:pt>
                <c:pt idx="1280">
                  <c:v>2.28044</c:v>
                </c:pt>
                <c:pt idx="1281">
                  <c:v>2.2775300000000001</c:v>
                </c:pt>
                <c:pt idx="1282">
                  <c:v>2.2679900000000002</c:v>
                </c:pt>
                <c:pt idx="1283">
                  <c:v>2.2548400000000002</c:v>
                </c:pt>
                <c:pt idx="1284">
                  <c:v>2.24823</c:v>
                </c:pt>
                <c:pt idx="1285">
                  <c:v>2.2548400000000002</c:v>
                </c:pt>
                <c:pt idx="1286">
                  <c:v>2.2619899999999999</c:v>
                </c:pt>
                <c:pt idx="1287">
                  <c:v>2.2759100000000001</c:v>
                </c:pt>
                <c:pt idx="1288">
                  <c:v>2.2861799999999999</c:v>
                </c:pt>
                <c:pt idx="1289">
                  <c:v>2.2879100000000001</c:v>
                </c:pt>
                <c:pt idx="1290">
                  <c:v>2.2874300000000001</c:v>
                </c:pt>
                <c:pt idx="1291">
                  <c:v>2.2924199999999999</c:v>
                </c:pt>
                <c:pt idx="1292">
                  <c:v>2.29955</c:v>
                </c:pt>
                <c:pt idx="1293">
                  <c:v>2.3021699999999998</c:v>
                </c:pt>
                <c:pt idx="1294">
                  <c:v>2.2931599999999999</c:v>
                </c:pt>
                <c:pt idx="1295">
                  <c:v>2.27895</c:v>
                </c:pt>
                <c:pt idx="1296">
                  <c:v>2.2727300000000001</c:v>
                </c:pt>
                <c:pt idx="1297">
                  <c:v>2.2785199999999999</c:v>
                </c:pt>
                <c:pt idx="1298">
                  <c:v>2.2900299999999998</c:v>
                </c:pt>
                <c:pt idx="1299">
                  <c:v>2.2835800000000002</c:v>
                </c:pt>
                <c:pt idx="1300">
                  <c:v>2.2786900000000001</c:v>
                </c:pt>
                <c:pt idx="1301">
                  <c:v>2.2810199999999998</c:v>
                </c:pt>
                <c:pt idx="1302">
                  <c:v>2.2903199999999999</c:v>
                </c:pt>
                <c:pt idx="1303">
                  <c:v>2.2866900000000001</c:v>
                </c:pt>
                <c:pt idx="1304">
                  <c:v>2.27136</c:v>
                </c:pt>
                <c:pt idx="1305">
                  <c:v>2.2536900000000002</c:v>
                </c:pt>
                <c:pt idx="1306">
                  <c:v>2.2404899999999999</c:v>
                </c:pt>
                <c:pt idx="1307">
                  <c:v>2.2364099999999998</c:v>
                </c:pt>
                <c:pt idx="1308">
                  <c:v>2.23516</c:v>
                </c:pt>
                <c:pt idx="1309">
                  <c:v>2.2297400000000001</c:v>
                </c:pt>
                <c:pt idx="1310">
                  <c:v>2.22506</c:v>
                </c:pt>
                <c:pt idx="1311">
                  <c:v>2.22458</c:v>
                </c:pt>
                <c:pt idx="1312">
                  <c:v>2.2252900000000002</c:v>
                </c:pt>
                <c:pt idx="1313">
                  <c:v>2.2276899999999999</c:v>
                </c:pt>
                <c:pt idx="1314">
                  <c:v>2.2308599999999998</c:v>
                </c:pt>
                <c:pt idx="1315">
                  <c:v>2.2241900000000001</c:v>
                </c:pt>
                <c:pt idx="1316">
                  <c:v>2.2223799999999998</c:v>
                </c:pt>
                <c:pt idx="1317">
                  <c:v>2.2268599999999998</c:v>
                </c:pt>
                <c:pt idx="1318">
                  <c:v>2.2395499999999999</c:v>
                </c:pt>
                <c:pt idx="1319">
                  <c:v>2.2310099999999999</c:v>
                </c:pt>
                <c:pt idx="1320">
                  <c:v>2.2082000000000002</c:v>
                </c:pt>
                <c:pt idx="1321">
                  <c:v>2.19414</c:v>
                </c:pt>
                <c:pt idx="1322">
                  <c:v>2.2048199999999998</c:v>
                </c:pt>
                <c:pt idx="1323">
                  <c:v>2.2179899999999999</c:v>
                </c:pt>
                <c:pt idx="1324">
                  <c:v>2.2021600000000001</c:v>
                </c:pt>
                <c:pt idx="1325">
                  <c:v>2.1987299999999999</c:v>
                </c:pt>
                <c:pt idx="1326">
                  <c:v>2.21332</c:v>
                </c:pt>
                <c:pt idx="1327">
                  <c:v>2.22905</c:v>
                </c:pt>
                <c:pt idx="1328">
                  <c:v>2.22925</c:v>
                </c:pt>
                <c:pt idx="1329">
                  <c:v>2.2301700000000002</c:v>
                </c:pt>
                <c:pt idx="1330">
                  <c:v>2.2262400000000002</c:v>
                </c:pt>
                <c:pt idx="1331">
                  <c:v>2.2211400000000001</c:v>
                </c:pt>
                <c:pt idx="1332">
                  <c:v>2.2199499999999999</c:v>
                </c:pt>
                <c:pt idx="1333">
                  <c:v>2.2091400000000001</c:v>
                </c:pt>
                <c:pt idx="1334">
                  <c:v>2.2194500000000001</c:v>
                </c:pt>
                <c:pt idx="1335">
                  <c:v>2.2280199999999999</c:v>
                </c:pt>
                <c:pt idx="1336">
                  <c:v>2.2108099999999999</c:v>
                </c:pt>
                <c:pt idx="1337">
                  <c:v>2.1996199999999999</c:v>
                </c:pt>
                <c:pt idx="1338">
                  <c:v>2.1943199999999998</c:v>
                </c:pt>
                <c:pt idx="1339">
                  <c:v>2.1886999999999999</c:v>
                </c:pt>
                <c:pt idx="1340">
                  <c:v>2.1939199999999999</c:v>
                </c:pt>
                <c:pt idx="1341">
                  <c:v>2.2012499999999999</c:v>
                </c:pt>
                <c:pt idx="1342">
                  <c:v>2.20689</c:v>
                </c:pt>
                <c:pt idx="1343">
                  <c:v>2.2075999999999998</c:v>
                </c:pt>
                <c:pt idx="1344">
                  <c:v>2.21163</c:v>
                </c:pt>
                <c:pt idx="1345">
                  <c:v>2.2045300000000001</c:v>
                </c:pt>
                <c:pt idx="1346">
                  <c:v>2.2031499999999999</c:v>
                </c:pt>
                <c:pt idx="1347">
                  <c:v>2.2041599999999999</c:v>
                </c:pt>
                <c:pt idx="1348">
                  <c:v>2.2028400000000001</c:v>
                </c:pt>
                <c:pt idx="1349">
                  <c:v>2.2031700000000001</c:v>
                </c:pt>
                <c:pt idx="1350">
                  <c:v>2.2043699999999999</c:v>
                </c:pt>
                <c:pt idx="1351">
                  <c:v>2.2095799999999999</c:v>
                </c:pt>
                <c:pt idx="1352">
                  <c:v>2.2146599999999999</c:v>
                </c:pt>
                <c:pt idx="1353">
                  <c:v>2.2212399999999999</c:v>
                </c:pt>
                <c:pt idx="1354">
                  <c:v>2.2387700000000001</c:v>
                </c:pt>
                <c:pt idx="1355">
                  <c:v>2.2624</c:v>
                </c:pt>
                <c:pt idx="1356">
                  <c:v>2.2713000000000001</c:v>
                </c:pt>
                <c:pt idx="1357">
                  <c:v>2.2699799999999999</c:v>
                </c:pt>
                <c:pt idx="1358">
                  <c:v>2.2679800000000001</c:v>
                </c:pt>
                <c:pt idx="1359">
                  <c:v>2.2664200000000001</c:v>
                </c:pt>
                <c:pt idx="1360">
                  <c:v>2.2620100000000001</c:v>
                </c:pt>
                <c:pt idx="1361">
                  <c:v>2.2641499999999999</c:v>
                </c:pt>
                <c:pt idx="1362">
                  <c:v>2.2574700000000001</c:v>
                </c:pt>
                <c:pt idx="1363">
                  <c:v>2.2452800000000002</c:v>
                </c:pt>
                <c:pt idx="1364">
                  <c:v>2.24803</c:v>
                </c:pt>
                <c:pt idx="1365">
                  <c:v>2.26694</c:v>
                </c:pt>
                <c:pt idx="1366">
                  <c:v>2.2863799999999999</c:v>
                </c:pt>
                <c:pt idx="1367">
                  <c:v>2.2831600000000001</c:v>
                </c:pt>
                <c:pt idx="1368">
                  <c:v>2.2617500000000001</c:v>
                </c:pt>
                <c:pt idx="1369">
                  <c:v>2.2336999999999998</c:v>
                </c:pt>
                <c:pt idx="1370">
                  <c:v>2.2037800000000001</c:v>
                </c:pt>
                <c:pt idx="1371">
                  <c:v>2.1844100000000002</c:v>
                </c:pt>
                <c:pt idx="1372">
                  <c:v>2.1858599999999999</c:v>
                </c:pt>
                <c:pt idx="1373">
                  <c:v>2.1896200000000001</c:v>
                </c:pt>
                <c:pt idx="1374">
                  <c:v>2.1856300000000002</c:v>
                </c:pt>
                <c:pt idx="1375">
                  <c:v>2.1697299999999999</c:v>
                </c:pt>
                <c:pt idx="1376">
                  <c:v>2.1621100000000002</c:v>
                </c:pt>
                <c:pt idx="1377">
                  <c:v>2.1605699999999999</c:v>
                </c:pt>
                <c:pt idx="1378">
                  <c:v>2.1542300000000001</c:v>
                </c:pt>
                <c:pt idx="1379">
                  <c:v>2.1561300000000001</c:v>
                </c:pt>
                <c:pt idx="1380">
                  <c:v>2.1529600000000002</c:v>
                </c:pt>
                <c:pt idx="1381">
                  <c:v>2.1575799999999998</c:v>
                </c:pt>
                <c:pt idx="1382">
                  <c:v>2.1685699999999999</c:v>
                </c:pt>
                <c:pt idx="1383">
                  <c:v>2.1705000000000001</c:v>
                </c:pt>
                <c:pt idx="1384">
                  <c:v>2.1770200000000002</c:v>
                </c:pt>
                <c:pt idx="1385">
                  <c:v>2.1910699999999999</c:v>
                </c:pt>
                <c:pt idx="1386">
                  <c:v>2.2031399999999999</c:v>
                </c:pt>
                <c:pt idx="1387">
                  <c:v>2.2048199999999998</c:v>
                </c:pt>
                <c:pt idx="1388">
                  <c:v>2.1972299999999998</c:v>
                </c:pt>
                <c:pt idx="1389">
                  <c:v>2.1905100000000002</c:v>
                </c:pt>
                <c:pt idx="1390">
                  <c:v>2.1796000000000002</c:v>
                </c:pt>
                <c:pt idx="1391">
                  <c:v>2.16812</c:v>
                </c:pt>
                <c:pt idx="1392">
                  <c:v>2.1571699999999998</c:v>
                </c:pt>
                <c:pt idx="1393">
                  <c:v>2.1484299999999998</c:v>
                </c:pt>
                <c:pt idx="1394">
                  <c:v>2.1484999999999999</c:v>
                </c:pt>
                <c:pt idx="1395">
                  <c:v>2.1419600000000001</c:v>
                </c:pt>
                <c:pt idx="1396">
                  <c:v>2.1286499999999999</c:v>
                </c:pt>
                <c:pt idx="1397">
                  <c:v>2.1113599999999999</c:v>
                </c:pt>
                <c:pt idx="1398">
                  <c:v>2.0920299999999998</c:v>
                </c:pt>
                <c:pt idx="1399">
                  <c:v>2.0754199999999998</c:v>
                </c:pt>
                <c:pt idx="1400">
                  <c:v>2.0593699999999999</c:v>
                </c:pt>
                <c:pt idx="1401">
                  <c:v>2.06094</c:v>
                </c:pt>
                <c:pt idx="1402">
                  <c:v>2.07701</c:v>
                </c:pt>
                <c:pt idx="1403">
                  <c:v>2.0948099999999998</c:v>
                </c:pt>
                <c:pt idx="1404">
                  <c:v>2.1032999999999999</c:v>
                </c:pt>
                <c:pt idx="1405">
                  <c:v>2.1056599999999999</c:v>
                </c:pt>
                <c:pt idx="1406">
                  <c:v>2.1063499999999999</c:v>
                </c:pt>
                <c:pt idx="1407">
                  <c:v>2.1086299999999998</c:v>
                </c:pt>
                <c:pt idx="1408">
                  <c:v>2.1068199999999999</c:v>
                </c:pt>
                <c:pt idx="1409">
                  <c:v>2.1008800000000001</c:v>
                </c:pt>
                <c:pt idx="1410">
                  <c:v>2.1050499999999999</c:v>
                </c:pt>
                <c:pt idx="1411">
                  <c:v>2.1047699999999998</c:v>
                </c:pt>
                <c:pt idx="1412">
                  <c:v>2.0971600000000001</c:v>
                </c:pt>
                <c:pt idx="1413">
                  <c:v>2.0941399999999999</c:v>
                </c:pt>
                <c:pt idx="1414">
                  <c:v>2.0857399999999999</c:v>
                </c:pt>
                <c:pt idx="1415">
                  <c:v>2.0689199999999999</c:v>
                </c:pt>
                <c:pt idx="1416">
                  <c:v>2.0480900000000002</c:v>
                </c:pt>
                <c:pt idx="1417">
                  <c:v>2.0375100000000002</c:v>
                </c:pt>
                <c:pt idx="1418">
                  <c:v>2.0414300000000001</c:v>
                </c:pt>
                <c:pt idx="1419">
                  <c:v>2.0502600000000002</c:v>
                </c:pt>
                <c:pt idx="1420">
                  <c:v>2.0556999999999999</c:v>
                </c:pt>
                <c:pt idx="1421">
                  <c:v>2.0567299999999999</c:v>
                </c:pt>
                <c:pt idx="1422">
                  <c:v>2.0589400000000002</c:v>
                </c:pt>
                <c:pt idx="1423">
                  <c:v>2.0683699999999998</c:v>
                </c:pt>
                <c:pt idx="1424">
                  <c:v>2.0684399999999998</c:v>
                </c:pt>
                <c:pt idx="1425">
                  <c:v>2.0651600000000001</c:v>
                </c:pt>
                <c:pt idx="1426">
                  <c:v>2.06332</c:v>
                </c:pt>
                <c:pt idx="1427">
                  <c:v>2.0619299999999998</c:v>
                </c:pt>
                <c:pt idx="1428">
                  <c:v>2.0622099999999999</c:v>
                </c:pt>
                <c:pt idx="1429">
                  <c:v>2.0464099999999998</c:v>
                </c:pt>
                <c:pt idx="1430">
                  <c:v>2.02074</c:v>
                </c:pt>
                <c:pt idx="1431">
                  <c:v>2.0030899999999998</c:v>
                </c:pt>
                <c:pt idx="1432">
                  <c:v>2.0037099999999999</c:v>
                </c:pt>
                <c:pt idx="1433">
                  <c:v>2.0171700000000001</c:v>
                </c:pt>
                <c:pt idx="1434">
                  <c:v>2.0266299999999999</c:v>
                </c:pt>
                <c:pt idx="1435">
                  <c:v>2.0198800000000001</c:v>
                </c:pt>
                <c:pt idx="1436">
                  <c:v>2.0224600000000001</c:v>
                </c:pt>
                <c:pt idx="1437">
                  <c:v>2.0237699999999998</c:v>
                </c:pt>
                <c:pt idx="1438">
                  <c:v>2.0023599999999999</c:v>
                </c:pt>
                <c:pt idx="1439">
                  <c:v>1.9654799999999999</c:v>
                </c:pt>
                <c:pt idx="1440">
                  <c:v>1.93597</c:v>
                </c:pt>
                <c:pt idx="1441">
                  <c:v>1.92713</c:v>
                </c:pt>
                <c:pt idx="1442">
                  <c:v>1.92591</c:v>
                </c:pt>
                <c:pt idx="1443">
                  <c:v>1.9164399999999999</c:v>
                </c:pt>
                <c:pt idx="1444">
                  <c:v>1.9135</c:v>
                </c:pt>
                <c:pt idx="1445">
                  <c:v>1.9132</c:v>
                </c:pt>
                <c:pt idx="1446">
                  <c:v>1.91011</c:v>
                </c:pt>
                <c:pt idx="1447">
                  <c:v>1.89496</c:v>
                </c:pt>
                <c:pt idx="1448">
                  <c:v>1.87405</c:v>
                </c:pt>
                <c:pt idx="1449">
                  <c:v>1.86521</c:v>
                </c:pt>
                <c:pt idx="1450">
                  <c:v>1.8636299999999999</c:v>
                </c:pt>
                <c:pt idx="1451">
                  <c:v>1.86138</c:v>
                </c:pt>
                <c:pt idx="1452">
                  <c:v>1.85589</c:v>
                </c:pt>
                <c:pt idx="1453">
                  <c:v>1.83866</c:v>
                </c:pt>
                <c:pt idx="1454">
                  <c:v>1.82399</c:v>
                </c:pt>
                <c:pt idx="1455">
                  <c:v>1.8126199999999999</c:v>
                </c:pt>
                <c:pt idx="1456">
                  <c:v>1.80183</c:v>
                </c:pt>
                <c:pt idx="1457">
                  <c:v>1.79478</c:v>
                </c:pt>
                <c:pt idx="1458">
                  <c:v>1.79053</c:v>
                </c:pt>
                <c:pt idx="1459">
                  <c:v>1.7754000000000001</c:v>
                </c:pt>
                <c:pt idx="1460">
                  <c:v>1.75132</c:v>
                </c:pt>
                <c:pt idx="1461">
                  <c:v>1.73475</c:v>
                </c:pt>
                <c:pt idx="1462">
                  <c:v>1.7429399999999999</c:v>
                </c:pt>
                <c:pt idx="1463">
                  <c:v>1.7371399999999999</c:v>
                </c:pt>
                <c:pt idx="1464">
                  <c:v>1.72675</c:v>
                </c:pt>
                <c:pt idx="1465">
                  <c:v>1.73098</c:v>
                </c:pt>
                <c:pt idx="1466">
                  <c:v>1.73167</c:v>
                </c:pt>
                <c:pt idx="1467">
                  <c:v>1.7303500000000001</c:v>
                </c:pt>
                <c:pt idx="1468">
                  <c:v>1.7255</c:v>
                </c:pt>
                <c:pt idx="1469">
                  <c:v>1.71482</c:v>
                </c:pt>
                <c:pt idx="1470">
                  <c:v>1.69774</c:v>
                </c:pt>
                <c:pt idx="1471">
                  <c:v>1.6977899999999999</c:v>
                </c:pt>
                <c:pt idx="1472">
                  <c:v>1.6997800000000001</c:v>
                </c:pt>
                <c:pt idx="1473">
                  <c:v>1.6951400000000001</c:v>
                </c:pt>
                <c:pt idx="1474">
                  <c:v>1.69319</c:v>
                </c:pt>
                <c:pt idx="1475">
                  <c:v>1.6931799999999999</c:v>
                </c:pt>
                <c:pt idx="1476">
                  <c:v>1.6865000000000001</c:v>
                </c:pt>
                <c:pt idx="1477">
                  <c:v>1.6741200000000001</c:v>
                </c:pt>
                <c:pt idx="1478">
                  <c:v>1.66709</c:v>
                </c:pt>
                <c:pt idx="1479">
                  <c:v>1.6658599999999999</c:v>
                </c:pt>
                <c:pt idx="1480">
                  <c:v>1.6645700000000001</c:v>
                </c:pt>
                <c:pt idx="1481">
                  <c:v>1.66571</c:v>
                </c:pt>
                <c:pt idx="1482">
                  <c:v>1.67326</c:v>
                </c:pt>
                <c:pt idx="1483">
                  <c:v>1.6839200000000001</c:v>
                </c:pt>
                <c:pt idx="1484">
                  <c:v>1.68869</c:v>
                </c:pt>
                <c:pt idx="1485">
                  <c:v>1.6793499999999999</c:v>
                </c:pt>
                <c:pt idx="1486">
                  <c:v>1.6731400000000001</c:v>
                </c:pt>
                <c:pt idx="1487">
                  <c:v>1.67337</c:v>
                </c:pt>
                <c:pt idx="1488">
                  <c:v>1.6810799999999999</c:v>
                </c:pt>
                <c:pt idx="1489">
                  <c:v>1.6937599999999999</c:v>
                </c:pt>
                <c:pt idx="1490">
                  <c:v>1.69641</c:v>
                </c:pt>
                <c:pt idx="1491">
                  <c:v>1.6915899999999999</c:v>
                </c:pt>
                <c:pt idx="1492">
                  <c:v>1.68953</c:v>
                </c:pt>
                <c:pt idx="1493">
                  <c:v>1.69051</c:v>
                </c:pt>
                <c:pt idx="1494">
                  <c:v>1.6934899999999999</c:v>
                </c:pt>
                <c:pt idx="1495">
                  <c:v>1.6915</c:v>
                </c:pt>
                <c:pt idx="1496">
                  <c:v>1.6977800000000001</c:v>
                </c:pt>
                <c:pt idx="1497">
                  <c:v>1.7117500000000001</c:v>
                </c:pt>
                <c:pt idx="1498">
                  <c:v>1.7283500000000001</c:v>
                </c:pt>
                <c:pt idx="1499">
                  <c:v>1.74102</c:v>
                </c:pt>
                <c:pt idx="1500">
                  <c:v>1.7328699999999999</c:v>
                </c:pt>
                <c:pt idx="1501">
                  <c:v>1.72888</c:v>
                </c:pt>
                <c:pt idx="1502">
                  <c:v>1.7242599999999999</c:v>
                </c:pt>
                <c:pt idx="1503">
                  <c:v>1.72068</c:v>
                </c:pt>
                <c:pt idx="1504">
                  <c:v>1.7204200000000001</c:v>
                </c:pt>
                <c:pt idx="1505">
                  <c:v>1.7240200000000001</c:v>
                </c:pt>
                <c:pt idx="1506">
                  <c:v>1.7358499999999999</c:v>
                </c:pt>
                <c:pt idx="1507">
                  <c:v>1.7472799999999999</c:v>
                </c:pt>
                <c:pt idx="1508">
                  <c:v>1.7525999999999999</c:v>
                </c:pt>
                <c:pt idx="1509">
                  <c:v>1.7529999999999999</c:v>
                </c:pt>
                <c:pt idx="1510">
                  <c:v>1.75295</c:v>
                </c:pt>
                <c:pt idx="1511">
                  <c:v>1.7543200000000001</c:v>
                </c:pt>
                <c:pt idx="1512">
                  <c:v>1.7513000000000001</c:v>
                </c:pt>
                <c:pt idx="1513">
                  <c:v>1.7428300000000001</c:v>
                </c:pt>
                <c:pt idx="1514">
                  <c:v>1.7371799999999999</c:v>
                </c:pt>
                <c:pt idx="1515">
                  <c:v>1.73794</c:v>
                </c:pt>
                <c:pt idx="1516">
                  <c:v>1.7272799999999999</c:v>
                </c:pt>
                <c:pt idx="1517">
                  <c:v>1.71431</c:v>
                </c:pt>
                <c:pt idx="1518">
                  <c:v>1.7107699999999999</c:v>
                </c:pt>
                <c:pt idx="1519">
                  <c:v>1.7162999999999999</c:v>
                </c:pt>
                <c:pt idx="1520">
                  <c:v>1.7211099999999999</c:v>
                </c:pt>
                <c:pt idx="1521">
                  <c:v>1.71163</c:v>
                </c:pt>
                <c:pt idx="1522">
                  <c:v>1.69553</c:v>
                </c:pt>
                <c:pt idx="1523">
                  <c:v>1.6832499999999999</c:v>
                </c:pt>
                <c:pt idx="1524">
                  <c:v>1.68042</c:v>
                </c:pt>
                <c:pt idx="1525">
                  <c:v>1.6686000000000001</c:v>
                </c:pt>
                <c:pt idx="1526">
                  <c:v>1.6500999999999999</c:v>
                </c:pt>
                <c:pt idx="1527">
                  <c:v>1.63822</c:v>
                </c:pt>
                <c:pt idx="1528">
                  <c:v>1.6377900000000001</c:v>
                </c:pt>
                <c:pt idx="1529">
                  <c:v>1.63517</c:v>
                </c:pt>
                <c:pt idx="1530">
                  <c:v>1.6375999999999999</c:v>
                </c:pt>
                <c:pt idx="1531">
                  <c:v>1.63097</c:v>
                </c:pt>
                <c:pt idx="1532">
                  <c:v>1.6289</c:v>
                </c:pt>
                <c:pt idx="1533">
                  <c:v>1.6413199999999999</c:v>
                </c:pt>
                <c:pt idx="1534">
                  <c:v>1.63646</c:v>
                </c:pt>
                <c:pt idx="1535">
                  <c:v>1.6247799999999999</c:v>
                </c:pt>
                <c:pt idx="1536">
                  <c:v>1.63652</c:v>
                </c:pt>
                <c:pt idx="1537">
                  <c:v>1.6411899999999999</c:v>
                </c:pt>
                <c:pt idx="1538">
                  <c:v>1.6435200000000001</c:v>
                </c:pt>
                <c:pt idx="1539">
                  <c:v>1.65181</c:v>
                </c:pt>
                <c:pt idx="1540">
                  <c:v>1.6439699999999999</c:v>
                </c:pt>
                <c:pt idx="1541">
                  <c:v>1.63852</c:v>
                </c:pt>
                <c:pt idx="1542">
                  <c:v>1.65564</c:v>
                </c:pt>
                <c:pt idx="1543">
                  <c:v>1.6894100000000001</c:v>
                </c:pt>
                <c:pt idx="1544">
                  <c:v>1.71061</c:v>
                </c:pt>
                <c:pt idx="1545">
                  <c:v>1.71974</c:v>
                </c:pt>
                <c:pt idx="1546">
                  <c:v>1.7115100000000001</c:v>
                </c:pt>
                <c:pt idx="1547">
                  <c:v>1.7053199999999999</c:v>
                </c:pt>
                <c:pt idx="1548">
                  <c:v>1.71366</c:v>
                </c:pt>
                <c:pt idx="1549">
                  <c:v>1.72295</c:v>
                </c:pt>
                <c:pt idx="1550">
                  <c:v>1.7210799999999999</c:v>
                </c:pt>
                <c:pt idx="1551">
                  <c:v>1.73472</c:v>
                </c:pt>
                <c:pt idx="1552">
                  <c:v>1.7497</c:v>
                </c:pt>
                <c:pt idx="1553">
                  <c:v>1.7489600000000001</c:v>
                </c:pt>
                <c:pt idx="1554">
                  <c:v>1.7281500000000001</c:v>
                </c:pt>
                <c:pt idx="1555">
                  <c:v>1.7001200000000001</c:v>
                </c:pt>
                <c:pt idx="1556">
                  <c:v>1.6863900000000001</c:v>
                </c:pt>
                <c:pt idx="1557">
                  <c:v>1.69069</c:v>
                </c:pt>
                <c:pt idx="1558">
                  <c:v>1.6943600000000001</c:v>
                </c:pt>
                <c:pt idx="1559">
                  <c:v>1.6998200000000001</c:v>
                </c:pt>
                <c:pt idx="1560">
                  <c:v>1.7214</c:v>
                </c:pt>
                <c:pt idx="1561">
                  <c:v>1.73628</c:v>
                </c:pt>
                <c:pt idx="1562">
                  <c:v>1.7382200000000001</c:v>
                </c:pt>
                <c:pt idx="1563">
                  <c:v>1.73655</c:v>
                </c:pt>
                <c:pt idx="1564">
                  <c:v>1.7237199999999999</c:v>
                </c:pt>
                <c:pt idx="1565">
                  <c:v>1.70004</c:v>
                </c:pt>
                <c:pt idx="1566">
                  <c:v>1.67876</c:v>
                </c:pt>
                <c:pt idx="1567">
                  <c:v>1.6753899999999999</c:v>
                </c:pt>
                <c:pt idx="1568">
                  <c:v>1.6875199999999999</c:v>
                </c:pt>
                <c:pt idx="1569">
                  <c:v>1.6980999999999999</c:v>
                </c:pt>
                <c:pt idx="1570">
                  <c:v>1.6973199999999999</c:v>
                </c:pt>
                <c:pt idx="1571">
                  <c:v>1.7017</c:v>
                </c:pt>
                <c:pt idx="1572">
                  <c:v>1.7039</c:v>
                </c:pt>
                <c:pt idx="1573">
                  <c:v>1.69299</c:v>
                </c:pt>
                <c:pt idx="1574">
                  <c:v>1.68231</c:v>
                </c:pt>
                <c:pt idx="1575">
                  <c:v>1.69126</c:v>
                </c:pt>
                <c:pt idx="1576">
                  <c:v>1.7027600000000001</c:v>
                </c:pt>
                <c:pt idx="1577">
                  <c:v>1.7106699999999999</c:v>
                </c:pt>
                <c:pt idx="1578">
                  <c:v>1.71315</c:v>
                </c:pt>
                <c:pt idx="1579">
                  <c:v>1.71669</c:v>
                </c:pt>
                <c:pt idx="1580">
                  <c:v>1.72654</c:v>
                </c:pt>
                <c:pt idx="1581">
                  <c:v>1.72109</c:v>
                </c:pt>
                <c:pt idx="1582">
                  <c:v>1.70522</c:v>
                </c:pt>
                <c:pt idx="1583">
                  <c:v>1.6998200000000001</c:v>
                </c:pt>
                <c:pt idx="1584">
                  <c:v>1.69299</c:v>
                </c:pt>
                <c:pt idx="1585">
                  <c:v>1.6749499999999999</c:v>
                </c:pt>
                <c:pt idx="1586">
                  <c:v>1.6598200000000001</c:v>
                </c:pt>
                <c:pt idx="1587">
                  <c:v>1.6550100000000001</c:v>
                </c:pt>
                <c:pt idx="1588">
                  <c:v>1.6537900000000001</c:v>
                </c:pt>
                <c:pt idx="1589">
                  <c:v>1.6516200000000001</c:v>
                </c:pt>
                <c:pt idx="1590">
                  <c:v>1.6543000000000001</c:v>
                </c:pt>
                <c:pt idx="1591">
                  <c:v>1.6600900000000001</c:v>
                </c:pt>
                <c:pt idx="1592">
                  <c:v>1.66751</c:v>
                </c:pt>
                <c:pt idx="1593">
                  <c:v>1.67381</c:v>
                </c:pt>
                <c:pt idx="1594">
                  <c:v>1.6744600000000001</c:v>
                </c:pt>
                <c:pt idx="1595">
                  <c:v>1.6732400000000001</c:v>
                </c:pt>
                <c:pt idx="1596">
                  <c:v>1.67117</c:v>
                </c:pt>
                <c:pt idx="1597">
                  <c:v>1.6678299999999999</c:v>
                </c:pt>
                <c:pt idx="1598">
                  <c:v>1.66882</c:v>
                </c:pt>
                <c:pt idx="1599">
                  <c:v>1.6726000000000001</c:v>
                </c:pt>
                <c:pt idx="1600">
                  <c:v>1.68184</c:v>
                </c:pt>
                <c:pt idx="1601">
                  <c:v>1.68272</c:v>
                </c:pt>
                <c:pt idx="1602">
                  <c:v>1.6767300000000001</c:v>
                </c:pt>
                <c:pt idx="1603">
                  <c:v>1.6712100000000001</c:v>
                </c:pt>
                <c:pt idx="1604">
                  <c:v>1.6699200000000001</c:v>
                </c:pt>
                <c:pt idx="1605">
                  <c:v>1.6696299999999999</c:v>
                </c:pt>
                <c:pt idx="1606">
                  <c:v>1.6676599999999999</c:v>
                </c:pt>
                <c:pt idx="1607">
                  <c:v>1.6629100000000001</c:v>
                </c:pt>
                <c:pt idx="1608">
                  <c:v>1.6537500000000001</c:v>
                </c:pt>
                <c:pt idx="1609">
                  <c:v>1.6632199999999999</c:v>
                </c:pt>
                <c:pt idx="1610">
                  <c:v>1.6735599999999999</c:v>
                </c:pt>
                <c:pt idx="1611">
                  <c:v>1.67536</c:v>
                </c:pt>
                <c:pt idx="1612">
                  <c:v>1.6754899999999999</c:v>
                </c:pt>
                <c:pt idx="1613">
                  <c:v>1.6989000000000001</c:v>
                </c:pt>
                <c:pt idx="1614">
                  <c:v>1.7188099999999999</c:v>
                </c:pt>
                <c:pt idx="1615">
                  <c:v>1.7205900000000001</c:v>
                </c:pt>
                <c:pt idx="1616">
                  <c:v>1.72349</c:v>
                </c:pt>
                <c:pt idx="1617">
                  <c:v>1.71943</c:v>
                </c:pt>
                <c:pt idx="1618">
                  <c:v>1.72312</c:v>
                </c:pt>
                <c:pt idx="1619">
                  <c:v>1.7330099999999999</c:v>
                </c:pt>
                <c:pt idx="1620">
                  <c:v>1.73753</c:v>
                </c:pt>
                <c:pt idx="1621">
                  <c:v>1.7257400000000001</c:v>
                </c:pt>
                <c:pt idx="1622">
                  <c:v>1.7313400000000001</c:v>
                </c:pt>
                <c:pt idx="1623">
                  <c:v>1.74133</c:v>
                </c:pt>
                <c:pt idx="1624">
                  <c:v>1.7432099999999999</c:v>
                </c:pt>
                <c:pt idx="1625">
                  <c:v>1.7401599999999999</c:v>
                </c:pt>
                <c:pt idx="1626">
                  <c:v>1.7466200000000001</c:v>
                </c:pt>
                <c:pt idx="1627">
                  <c:v>1.7599499999999999</c:v>
                </c:pt>
                <c:pt idx="1628">
                  <c:v>1.77504</c:v>
                </c:pt>
                <c:pt idx="1629">
                  <c:v>1.7870600000000001</c:v>
                </c:pt>
                <c:pt idx="1630">
                  <c:v>1.79342</c:v>
                </c:pt>
                <c:pt idx="1631">
                  <c:v>1.7886</c:v>
                </c:pt>
                <c:pt idx="1632">
                  <c:v>1.7758</c:v>
                </c:pt>
                <c:pt idx="1633">
                  <c:v>1.7642899999999999</c:v>
                </c:pt>
                <c:pt idx="1634">
                  <c:v>1.7615499999999999</c:v>
                </c:pt>
                <c:pt idx="1635">
                  <c:v>1.77016</c:v>
                </c:pt>
                <c:pt idx="1636">
                  <c:v>1.7736400000000001</c:v>
                </c:pt>
                <c:pt idx="1637">
                  <c:v>1.76789</c:v>
                </c:pt>
                <c:pt idx="1638">
                  <c:v>1.7607299999999999</c:v>
                </c:pt>
                <c:pt idx="1639">
                  <c:v>1.7596799999999999</c:v>
                </c:pt>
                <c:pt idx="1640">
                  <c:v>1.7594099999999999</c:v>
                </c:pt>
                <c:pt idx="1641">
                  <c:v>1.7594399999999999</c:v>
                </c:pt>
                <c:pt idx="1642">
                  <c:v>1.7647999999999999</c:v>
                </c:pt>
                <c:pt idx="1643">
                  <c:v>1.7721</c:v>
                </c:pt>
                <c:pt idx="1644">
                  <c:v>1.7722500000000001</c:v>
                </c:pt>
                <c:pt idx="1645">
                  <c:v>1.76877</c:v>
                </c:pt>
                <c:pt idx="1646">
                  <c:v>1.76464</c:v>
                </c:pt>
                <c:pt idx="1647">
                  <c:v>1.7656799999999999</c:v>
                </c:pt>
                <c:pt idx="1648">
                  <c:v>1.77563</c:v>
                </c:pt>
                <c:pt idx="1649">
                  <c:v>1.7860799999999999</c:v>
                </c:pt>
                <c:pt idx="1650">
                  <c:v>1.79633</c:v>
                </c:pt>
                <c:pt idx="1651">
                  <c:v>1.79498</c:v>
                </c:pt>
                <c:pt idx="1652">
                  <c:v>1.79758</c:v>
                </c:pt>
                <c:pt idx="1653">
                  <c:v>1.80843</c:v>
                </c:pt>
                <c:pt idx="1654">
                  <c:v>1.8098700000000001</c:v>
                </c:pt>
                <c:pt idx="1655">
                  <c:v>1.80827</c:v>
                </c:pt>
                <c:pt idx="1656">
                  <c:v>1.8148299999999999</c:v>
                </c:pt>
                <c:pt idx="1657">
                  <c:v>1.82874</c:v>
                </c:pt>
                <c:pt idx="1658">
                  <c:v>1.8363100000000001</c:v>
                </c:pt>
                <c:pt idx="1659">
                  <c:v>1.8311299999999999</c:v>
                </c:pt>
                <c:pt idx="1660">
                  <c:v>1.8293200000000001</c:v>
                </c:pt>
                <c:pt idx="1661">
                  <c:v>1.8268</c:v>
                </c:pt>
                <c:pt idx="1662">
                  <c:v>1.8183199999999999</c:v>
                </c:pt>
                <c:pt idx="1663">
                  <c:v>1.8171299999999999</c:v>
                </c:pt>
                <c:pt idx="1664">
                  <c:v>1.82402</c:v>
                </c:pt>
                <c:pt idx="1665">
                  <c:v>1.8266800000000001</c:v>
                </c:pt>
                <c:pt idx="1666">
                  <c:v>1.8335399999999999</c:v>
                </c:pt>
                <c:pt idx="1667">
                  <c:v>1.8334699999999999</c:v>
                </c:pt>
                <c:pt idx="1668">
                  <c:v>1.8260099999999999</c:v>
                </c:pt>
                <c:pt idx="1669">
                  <c:v>1.82073</c:v>
                </c:pt>
                <c:pt idx="1670">
                  <c:v>1.8255600000000001</c:v>
                </c:pt>
                <c:pt idx="1671">
                  <c:v>1.8207800000000001</c:v>
                </c:pt>
                <c:pt idx="1672">
                  <c:v>1.8159099999999999</c:v>
                </c:pt>
                <c:pt idx="1673">
                  <c:v>1.8183499999999999</c:v>
                </c:pt>
                <c:pt idx="1674">
                  <c:v>1.8240799999999999</c:v>
                </c:pt>
                <c:pt idx="1675">
                  <c:v>1.8369500000000001</c:v>
                </c:pt>
                <c:pt idx="1676">
                  <c:v>1.8439300000000001</c:v>
                </c:pt>
                <c:pt idx="1677">
                  <c:v>1.83399</c:v>
                </c:pt>
                <c:pt idx="1678">
                  <c:v>1.8282700000000001</c:v>
                </c:pt>
                <c:pt idx="1679">
                  <c:v>1.8370200000000001</c:v>
                </c:pt>
                <c:pt idx="1680">
                  <c:v>1.84565</c:v>
                </c:pt>
                <c:pt idx="1681">
                  <c:v>1.83555</c:v>
                </c:pt>
                <c:pt idx="1682">
                  <c:v>1.82491</c:v>
                </c:pt>
                <c:pt idx="1683">
                  <c:v>1.81498</c:v>
                </c:pt>
                <c:pt idx="1684">
                  <c:v>1.81128</c:v>
                </c:pt>
                <c:pt idx="1685">
                  <c:v>1.8152699999999999</c:v>
                </c:pt>
                <c:pt idx="1686">
                  <c:v>1.81138</c:v>
                </c:pt>
                <c:pt idx="1687">
                  <c:v>1.8011900000000001</c:v>
                </c:pt>
                <c:pt idx="1688">
                  <c:v>1.7860499999999999</c:v>
                </c:pt>
                <c:pt idx="1689">
                  <c:v>1.7738400000000001</c:v>
                </c:pt>
                <c:pt idx="1690">
                  <c:v>1.7746500000000001</c:v>
                </c:pt>
                <c:pt idx="1691">
                  <c:v>1.77651</c:v>
                </c:pt>
                <c:pt idx="1692">
                  <c:v>1.77061</c:v>
                </c:pt>
                <c:pt idx="1693">
                  <c:v>1.7683800000000001</c:v>
                </c:pt>
                <c:pt idx="1694">
                  <c:v>1.7647200000000001</c:v>
                </c:pt>
                <c:pt idx="1695">
                  <c:v>1.76709</c:v>
                </c:pt>
                <c:pt idx="1696">
                  <c:v>1.76468</c:v>
                </c:pt>
                <c:pt idx="1697">
                  <c:v>1.7524999999999999</c:v>
                </c:pt>
                <c:pt idx="1698">
                  <c:v>1.7280599999999999</c:v>
                </c:pt>
                <c:pt idx="1699">
                  <c:v>1.7237</c:v>
                </c:pt>
                <c:pt idx="1700">
                  <c:v>1.73973</c:v>
                </c:pt>
                <c:pt idx="1701">
                  <c:v>1.7475700000000001</c:v>
                </c:pt>
                <c:pt idx="1702">
                  <c:v>1.7522899999999999</c:v>
                </c:pt>
                <c:pt idx="1703">
                  <c:v>1.7554700000000001</c:v>
                </c:pt>
                <c:pt idx="1704">
                  <c:v>1.7557400000000001</c:v>
                </c:pt>
                <c:pt idx="1705">
                  <c:v>1.75885</c:v>
                </c:pt>
                <c:pt idx="1706">
                  <c:v>1.7609900000000001</c:v>
                </c:pt>
                <c:pt idx="1707">
                  <c:v>1.7591699999999999</c:v>
                </c:pt>
                <c:pt idx="1708">
                  <c:v>1.75136</c:v>
                </c:pt>
                <c:pt idx="1709">
                  <c:v>1.7604599999999999</c:v>
                </c:pt>
                <c:pt idx="1710">
                  <c:v>1.7719800000000001</c:v>
                </c:pt>
                <c:pt idx="1711">
                  <c:v>1.7804899999999999</c:v>
                </c:pt>
                <c:pt idx="1712">
                  <c:v>1.79033</c:v>
                </c:pt>
                <c:pt idx="1713">
                  <c:v>1.7987299999999999</c:v>
                </c:pt>
                <c:pt idx="1714">
                  <c:v>1.8033699999999999</c:v>
                </c:pt>
                <c:pt idx="1715">
                  <c:v>1.8033300000000001</c:v>
                </c:pt>
                <c:pt idx="1716">
                  <c:v>1.8083899999999999</c:v>
                </c:pt>
                <c:pt idx="1717">
                  <c:v>1.8171600000000001</c:v>
                </c:pt>
                <c:pt idx="1718">
                  <c:v>1.8217699999999999</c:v>
                </c:pt>
                <c:pt idx="1719">
                  <c:v>1.8099499999999999</c:v>
                </c:pt>
                <c:pt idx="1720">
                  <c:v>1.81064</c:v>
                </c:pt>
                <c:pt idx="1721">
                  <c:v>1.8303199999999999</c:v>
                </c:pt>
                <c:pt idx="1722">
                  <c:v>1.84693</c:v>
                </c:pt>
                <c:pt idx="1723">
                  <c:v>1.85022</c:v>
                </c:pt>
                <c:pt idx="1724">
                  <c:v>1.8492599999999999</c:v>
                </c:pt>
                <c:pt idx="1725">
                  <c:v>1.84765</c:v>
                </c:pt>
                <c:pt idx="1726">
                  <c:v>1.8491899999999999</c:v>
                </c:pt>
                <c:pt idx="1727">
                  <c:v>1.85406</c:v>
                </c:pt>
                <c:pt idx="1728">
                  <c:v>1.8631200000000001</c:v>
                </c:pt>
                <c:pt idx="1729">
                  <c:v>1.87022</c:v>
                </c:pt>
                <c:pt idx="1730">
                  <c:v>1.87236</c:v>
                </c:pt>
                <c:pt idx="1731">
                  <c:v>1.87212</c:v>
                </c:pt>
                <c:pt idx="1732">
                  <c:v>1.86927</c:v>
                </c:pt>
                <c:pt idx="1733">
                  <c:v>1.8652500000000001</c:v>
                </c:pt>
                <c:pt idx="1734">
                  <c:v>1.86588</c:v>
                </c:pt>
                <c:pt idx="1735">
                  <c:v>1.87077</c:v>
                </c:pt>
                <c:pt idx="1736">
                  <c:v>1.8646100000000001</c:v>
                </c:pt>
                <c:pt idx="1737">
                  <c:v>1.8536600000000001</c:v>
                </c:pt>
                <c:pt idx="1738">
                  <c:v>1.8371299999999999</c:v>
                </c:pt>
                <c:pt idx="1739">
                  <c:v>1.82883</c:v>
                </c:pt>
                <c:pt idx="1740">
                  <c:v>1.8268899999999999</c:v>
                </c:pt>
                <c:pt idx="1741">
                  <c:v>1.8223400000000001</c:v>
                </c:pt>
                <c:pt idx="1742">
                  <c:v>1.8090900000000001</c:v>
                </c:pt>
                <c:pt idx="1743">
                  <c:v>1.7790900000000001</c:v>
                </c:pt>
                <c:pt idx="1744">
                  <c:v>1.7634399999999999</c:v>
                </c:pt>
                <c:pt idx="1745">
                  <c:v>1.7730699999999999</c:v>
                </c:pt>
                <c:pt idx="1746">
                  <c:v>1.7875300000000001</c:v>
                </c:pt>
                <c:pt idx="1747">
                  <c:v>1.78729</c:v>
                </c:pt>
                <c:pt idx="1748">
                  <c:v>1.7741</c:v>
                </c:pt>
                <c:pt idx="1749">
                  <c:v>1.7690999999999999</c:v>
                </c:pt>
                <c:pt idx="1750">
                  <c:v>1.77857</c:v>
                </c:pt>
                <c:pt idx="1751">
                  <c:v>1.77182</c:v>
                </c:pt>
                <c:pt idx="1752">
                  <c:v>1.7444200000000001</c:v>
                </c:pt>
                <c:pt idx="1753">
                  <c:v>1.7358</c:v>
                </c:pt>
                <c:pt idx="1754">
                  <c:v>1.7453799999999999</c:v>
                </c:pt>
                <c:pt idx="1755">
                  <c:v>1.7515499999999999</c:v>
                </c:pt>
                <c:pt idx="1756">
                  <c:v>1.7430300000000001</c:v>
                </c:pt>
                <c:pt idx="1757">
                  <c:v>1.73559</c:v>
                </c:pt>
                <c:pt idx="1758">
                  <c:v>1.72987</c:v>
                </c:pt>
                <c:pt idx="1759">
                  <c:v>1.72753</c:v>
                </c:pt>
                <c:pt idx="1760">
                  <c:v>1.71956</c:v>
                </c:pt>
                <c:pt idx="1761">
                  <c:v>1.71146</c:v>
                </c:pt>
                <c:pt idx="1762">
                  <c:v>1.71031</c:v>
                </c:pt>
                <c:pt idx="1763">
                  <c:v>1.71376</c:v>
                </c:pt>
                <c:pt idx="1764">
                  <c:v>1.72349</c:v>
                </c:pt>
                <c:pt idx="1765">
                  <c:v>1.7419899999999999</c:v>
                </c:pt>
                <c:pt idx="1766">
                  <c:v>1.76125</c:v>
                </c:pt>
                <c:pt idx="1767">
                  <c:v>1.75804</c:v>
                </c:pt>
                <c:pt idx="1768">
                  <c:v>1.75787</c:v>
                </c:pt>
                <c:pt idx="1769">
                  <c:v>1.77654</c:v>
                </c:pt>
                <c:pt idx="1770">
                  <c:v>1.81118</c:v>
                </c:pt>
                <c:pt idx="1771">
                  <c:v>1.8313900000000001</c:v>
                </c:pt>
                <c:pt idx="1772">
                  <c:v>1.83582</c:v>
                </c:pt>
                <c:pt idx="1773">
                  <c:v>1.8362000000000001</c:v>
                </c:pt>
                <c:pt idx="1774">
                  <c:v>1.8351299999999999</c:v>
                </c:pt>
                <c:pt idx="1775">
                  <c:v>1.8277000000000001</c:v>
                </c:pt>
                <c:pt idx="1776">
                  <c:v>1.8085</c:v>
                </c:pt>
                <c:pt idx="1777">
                  <c:v>1.8024199999999999</c:v>
                </c:pt>
                <c:pt idx="1778">
                  <c:v>1.81602</c:v>
                </c:pt>
                <c:pt idx="1779">
                  <c:v>1.82559</c:v>
                </c:pt>
                <c:pt idx="1780">
                  <c:v>1.8247</c:v>
                </c:pt>
                <c:pt idx="1781">
                  <c:v>1.82148</c:v>
                </c:pt>
                <c:pt idx="1782">
                  <c:v>1.82012</c:v>
                </c:pt>
                <c:pt idx="1783">
                  <c:v>1.81812</c:v>
                </c:pt>
                <c:pt idx="1784">
                  <c:v>1.81758</c:v>
                </c:pt>
                <c:pt idx="1785">
                  <c:v>1.8259000000000001</c:v>
                </c:pt>
                <c:pt idx="1786">
                  <c:v>1.83663</c:v>
                </c:pt>
                <c:pt idx="1787">
                  <c:v>1.83721</c:v>
                </c:pt>
                <c:pt idx="1788">
                  <c:v>1.8475999999999999</c:v>
                </c:pt>
                <c:pt idx="1789">
                  <c:v>1.87341</c:v>
                </c:pt>
                <c:pt idx="1790">
                  <c:v>1.8989400000000001</c:v>
                </c:pt>
                <c:pt idx="1791">
                  <c:v>1.91059</c:v>
                </c:pt>
                <c:pt idx="1792">
                  <c:v>1.9038600000000001</c:v>
                </c:pt>
                <c:pt idx="1793">
                  <c:v>1.90466</c:v>
                </c:pt>
                <c:pt idx="1794">
                  <c:v>1.9164699999999999</c:v>
                </c:pt>
                <c:pt idx="1795">
                  <c:v>1.92916</c:v>
                </c:pt>
                <c:pt idx="1796">
                  <c:v>1.9393</c:v>
                </c:pt>
                <c:pt idx="1797">
                  <c:v>1.9492100000000001</c:v>
                </c:pt>
                <c:pt idx="1798">
                  <c:v>1.9622200000000001</c:v>
                </c:pt>
                <c:pt idx="1799">
                  <c:v>1.9769099999999999</c:v>
                </c:pt>
                <c:pt idx="1800">
                  <c:v>1.9903200000000001</c:v>
                </c:pt>
                <c:pt idx="1801">
                  <c:v>2.0026000000000002</c:v>
                </c:pt>
                <c:pt idx="1802">
                  <c:v>2.0124</c:v>
                </c:pt>
                <c:pt idx="1803">
                  <c:v>2.0185</c:v>
                </c:pt>
                <c:pt idx="1804">
                  <c:v>2.0142899999999999</c:v>
                </c:pt>
                <c:pt idx="1805">
                  <c:v>2.0114000000000001</c:v>
                </c:pt>
                <c:pt idx="1806">
                  <c:v>2.0125799999999998</c:v>
                </c:pt>
                <c:pt idx="1807">
                  <c:v>2.0153599999999998</c:v>
                </c:pt>
                <c:pt idx="1808">
                  <c:v>2.02224</c:v>
                </c:pt>
                <c:pt idx="1809">
                  <c:v>2.0131199999999998</c:v>
                </c:pt>
                <c:pt idx="1810">
                  <c:v>1.99658</c:v>
                </c:pt>
                <c:pt idx="1811">
                  <c:v>1.9893799999999999</c:v>
                </c:pt>
                <c:pt idx="1812">
                  <c:v>1.98332</c:v>
                </c:pt>
                <c:pt idx="1813">
                  <c:v>1.96509</c:v>
                </c:pt>
                <c:pt idx="1814">
                  <c:v>1.94618</c:v>
                </c:pt>
                <c:pt idx="1815">
                  <c:v>1.9496100000000001</c:v>
                </c:pt>
                <c:pt idx="1816">
                  <c:v>1.9628099999999999</c:v>
                </c:pt>
                <c:pt idx="1817">
                  <c:v>1.97936</c:v>
                </c:pt>
                <c:pt idx="1818">
                  <c:v>1.97881</c:v>
                </c:pt>
                <c:pt idx="1819">
                  <c:v>1.9671099999999999</c:v>
                </c:pt>
                <c:pt idx="1820">
                  <c:v>1.96316</c:v>
                </c:pt>
                <c:pt idx="1821">
                  <c:v>1.9777499999999999</c:v>
                </c:pt>
                <c:pt idx="1822">
                  <c:v>1.9797</c:v>
                </c:pt>
                <c:pt idx="1823">
                  <c:v>1.97305</c:v>
                </c:pt>
                <c:pt idx="1824">
                  <c:v>1.96133</c:v>
                </c:pt>
                <c:pt idx="1825">
                  <c:v>1.96478</c:v>
                </c:pt>
                <c:pt idx="1826">
                  <c:v>1.97401</c:v>
                </c:pt>
                <c:pt idx="1827">
                  <c:v>1.9816100000000001</c:v>
                </c:pt>
                <c:pt idx="1828">
                  <c:v>1.992</c:v>
                </c:pt>
                <c:pt idx="1829">
                  <c:v>2.0041799999999999</c:v>
                </c:pt>
                <c:pt idx="1830">
                  <c:v>2.0099200000000002</c:v>
                </c:pt>
                <c:pt idx="1831">
                  <c:v>2.0052599999999998</c:v>
                </c:pt>
                <c:pt idx="1832">
                  <c:v>1.99977</c:v>
                </c:pt>
                <c:pt idx="1833">
                  <c:v>1.9952799999999999</c:v>
                </c:pt>
                <c:pt idx="1834">
                  <c:v>1.9902299999999999</c:v>
                </c:pt>
                <c:pt idx="1835">
                  <c:v>1.9885699999999999</c:v>
                </c:pt>
                <c:pt idx="1836">
                  <c:v>1.9879100000000001</c:v>
                </c:pt>
                <c:pt idx="1837">
                  <c:v>1.98532</c:v>
                </c:pt>
                <c:pt idx="1838">
                  <c:v>1.9835</c:v>
                </c:pt>
                <c:pt idx="1839">
                  <c:v>1.98451</c:v>
                </c:pt>
                <c:pt idx="1840">
                  <c:v>1.99674</c:v>
                </c:pt>
                <c:pt idx="1841">
                  <c:v>2.02034</c:v>
                </c:pt>
                <c:pt idx="1842">
                  <c:v>2.0455700000000001</c:v>
                </c:pt>
                <c:pt idx="1843">
                  <c:v>2.05945</c:v>
                </c:pt>
                <c:pt idx="1844">
                  <c:v>2.0502199999999999</c:v>
                </c:pt>
                <c:pt idx="1845">
                  <c:v>2.0580599999999998</c:v>
                </c:pt>
                <c:pt idx="1846">
                  <c:v>2.0708299999999999</c:v>
                </c:pt>
                <c:pt idx="1847">
                  <c:v>2.07606</c:v>
                </c:pt>
                <c:pt idx="1848">
                  <c:v>2.0745499999999999</c:v>
                </c:pt>
                <c:pt idx="1849">
                  <c:v>2.0813700000000002</c:v>
                </c:pt>
                <c:pt idx="1850">
                  <c:v>2.10684</c:v>
                </c:pt>
                <c:pt idx="1851">
                  <c:v>2.1516500000000001</c:v>
                </c:pt>
                <c:pt idx="1852">
                  <c:v>2.18214</c:v>
                </c:pt>
                <c:pt idx="1853">
                  <c:v>2.1878000000000002</c:v>
                </c:pt>
                <c:pt idx="1854">
                  <c:v>2.18126</c:v>
                </c:pt>
                <c:pt idx="1855">
                  <c:v>2.1830799999999999</c:v>
                </c:pt>
                <c:pt idx="1856">
                  <c:v>2.1842100000000002</c:v>
                </c:pt>
                <c:pt idx="1857">
                  <c:v>2.1898399999999998</c:v>
                </c:pt>
                <c:pt idx="1858">
                  <c:v>2.2064599999999999</c:v>
                </c:pt>
                <c:pt idx="1859">
                  <c:v>2.22967</c:v>
                </c:pt>
                <c:pt idx="1860">
                  <c:v>2.2499899999999999</c:v>
                </c:pt>
                <c:pt idx="1861">
                  <c:v>2.2697799999999999</c:v>
                </c:pt>
                <c:pt idx="1862">
                  <c:v>2.28945</c:v>
                </c:pt>
                <c:pt idx="1863">
                  <c:v>2.3051200000000001</c:v>
                </c:pt>
                <c:pt idx="1864">
                  <c:v>2.3134100000000002</c:v>
                </c:pt>
                <c:pt idx="1865">
                  <c:v>2.3078400000000001</c:v>
                </c:pt>
                <c:pt idx="1866">
                  <c:v>2.30531</c:v>
                </c:pt>
                <c:pt idx="1867">
                  <c:v>2.3104399999999998</c:v>
                </c:pt>
                <c:pt idx="1868">
                  <c:v>2.3121200000000002</c:v>
                </c:pt>
                <c:pt idx="1869">
                  <c:v>2.3074400000000002</c:v>
                </c:pt>
                <c:pt idx="1870">
                  <c:v>2.3071299999999999</c:v>
                </c:pt>
                <c:pt idx="1871">
                  <c:v>2.3255699999999999</c:v>
                </c:pt>
                <c:pt idx="1872">
                  <c:v>2.35887</c:v>
                </c:pt>
                <c:pt idx="1873">
                  <c:v>2.3852199999999999</c:v>
                </c:pt>
                <c:pt idx="1874">
                  <c:v>2.37188</c:v>
                </c:pt>
                <c:pt idx="1875">
                  <c:v>2.3894500000000001</c:v>
                </c:pt>
                <c:pt idx="1876">
                  <c:v>2.4281199999999998</c:v>
                </c:pt>
                <c:pt idx="1877">
                  <c:v>2.4678300000000002</c:v>
                </c:pt>
                <c:pt idx="1878">
                  <c:v>2.4784799999999998</c:v>
                </c:pt>
                <c:pt idx="1879">
                  <c:v>2.47078</c:v>
                </c:pt>
                <c:pt idx="1880">
                  <c:v>2.4739599999999999</c:v>
                </c:pt>
                <c:pt idx="1881">
                  <c:v>2.4975800000000001</c:v>
                </c:pt>
                <c:pt idx="1882">
                  <c:v>2.5175700000000001</c:v>
                </c:pt>
                <c:pt idx="1883">
                  <c:v>2.5139300000000002</c:v>
                </c:pt>
                <c:pt idx="1884">
                  <c:v>2.52827</c:v>
                </c:pt>
                <c:pt idx="1885">
                  <c:v>2.5515300000000001</c:v>
                </c:pt>
                <c:pt idx="1886">
                  <c:v>2.5671400000000002</c:v>
                </c:pt>
                <c:pt idx="1887">
                  <c:v>2.5719400000000001</c:v>
                </c:pt>
                <c:pt idx="1888">
                  <c:v>2.57728</c:v>
                </c:pt>
                <c:pt idx="1889">
                  <c:v>2.5911400000000002</c:v>
                </c:pt>
                <c:pt idx="1890">
                  <c:v>2.6059000000000001</c:v>
                </c:pt>
                <c:pt idx="1891">
                  <c:v>2.6109499999999999</c:v>
                </c:pt>
                <c:pt idx="1892">
                  <c:v>2.617</c:v>
                </c:pt>
                <c:pt idx="1893">
                  <c:v>2.6383899999999998</c:v>
                </c:pt>
                <c:pt idx="1894">
                  <c:v>2.6666300000000001</c:v>
                </c:pt>
                <c:pt idx="1895">
                  <c:v>2.69008</c:v>
                </c:pt>
                <c:pt idx="1896">
                  <c:v>2.7061700000000002</c:v>
                </c:pt>
                <c:pt idx="1897">
                  <c:v>2.7231200000000002</c:v>
                </c:pt>
                <c:pt idx="1898">
                  <c:v>2.7480500000000001</c:v>
                </c:pt>
                <c:pt idx="1899">
                  <c:v>2.7602600000000002</c:v>
                </c:pt>
                <c:pt idx="1900">
                  <c:v>2.7487699999999999</c:v>
                </c:pt>
                <c:pt idx="1901">
                  <c:v>2.7358500000000001</c:v>
                </c:pt>
                <c:pt idx="1902">
                  <c:v>2.7383899999999999</c:v>
                </c:pt>
                <c:pt idx="1903">
                  <c:v>2.7458800000000001</c:v>
                </c:pt>
                <c:pt idx="1904">
                  <c:v>2.7483599999999999</c:v>
                </c:pt>
                <c:pt idx="1905">
                  <c:v>2.74125</c:v>
                </c:pt>
                <c:pt idx="1906">
                  <c:v>2.7319900000000001</c:v>
                </c:pt>
                <c:pt idx="1907">
                  <c:v>2.7321200000000001</c:v>
                </c:pt>
                <c:pt idx="1908">
                  <c:v>2.7462300000000002</c:v>
                </c:pt>
                <c:pt idx="1909">
                  <c:v>2.7528100000000002</c:v>
                </c:pt>
                <c:pt idx="1910">
                  <c:v>2.7522199999999999</c:v>
                </c:pt>
                <c:pt idx="1911">
                  <c:v>2.7409400000000002</c:v>
                </c:pt>
                <c:pt idx="1912">
                  <c:v>2.7376299999999998</c:v>
                </c:pt>
                <c:pt idx="1913">
                  <c:v>2.7533699999999999</c:v>
                </c:pt>
                <c:pt idx="1914">
                  <c:v>2.78566</c:v>
                </c:pt>
                <c:pt idx="1915">
                  <c:v>2.82002</c:v>
                </c:pt>
                <c:pt idx="1916">
                  <c:v>2.8242600000000002</c:v>
                </c:pt>
                <c:pt idx="1917">
                  <c:v>2.8233899999999998</c:v>
                </c:pt>
                <c:pt idx="1918">
                  <c:v>2.8395199999999998</c:v>
                </c:pt>
                <c:pt idx="1919">
                  <c:v>2.86816</c:v>
                </c:pt>
                <c:pt idx="1920">
                  <c:v>2.87683</c:v>
                </c:pt>
                <c:pt idx="1921">
                  <c:v>2.8639000000000001</c:v>
                </c:pt>
                <c:pt idx="1922">
                  <c:v>2.8479800000000002</c:v>
                </c:pt>
                <c:pt idx="1923">
                  <c:v>2.8465400000000001</c:v>
                </c:pt>
                <c:pt idx="1924">
                  <c:v>2.8588499999999999</c:v>
                </c:pt>
                <c:pt idx="1925">
                  <c:v>2.87052</c:v>
                </c:pt>
                <c:pt idx="1926">
                  <c:v>2.87479</c:v>
                </c:pt>
                <c:pt idx="1927">
                  <c:v>2.86354</c:v>
                </c:pt>
                <c:pt idx="1928">
                  <c:v>2.8662200000000002</c:v>
                </c:pt>
                <c:pt idx="1929">
                  <c:v>2.88611</c:v>
                </c:pt>
                <c:pt idx="1930">
                  <c:v>2.9222299999999999</c:v>
                </c:pt>
                <c:pt idx="1931">
                  <c:v>2.9675500000000001</c:v>
                </c:pt>
                <c:pt idx="1932">
                  <c:v>2.9959899999999999</c:v>
                </c:pt>
                <c:pt idx="1933">
                  <c:v>3.00664</c:v>
                </c:pt>
                <c:pt idx="1934">
                  <c:v>2.9999199999999999</c:v>
                </c:pt>
                <c:pt idx="1935">
                  <c:v>3.0001099999999998</c:v>
                </c:pt>
                <c:pt idx="1936">
                  <c:v>3.0104500000000001</c:v>
                </c:pt>
                <c:pt idx="1937">
                  <c:v>3.03565</c:v>
                </c:pt>
                <c:pt idx="1938">
                  <c:v>3.0779000000000001</c:v>
                </c:pt>
                <c:pt idx="1939">
                  <c:v>3.1185999999999998</c:v>
                </c:pt>
                <c:pt idx="1940">
                  <c:v>3.1562800000000002</c:v>
                </c:pt>
                <c:pt idx="1941">
                  <c:v>3.1813400000000001</c:v>
                </c:pt>
                <c:pt idx="1942">
                  <c:v>3.2011599999999998</c:v>
                </c:pt>
                <c:pt idx="1943">
                  <c:v>3.2313900000000002</c:v>
                </c:pt>
                <c:pt idx="1944">
                  <c:v>3.2534200000000002</c:v>
                </c:pt>
                <c:pt idx="1945">
                  <c:v>3.2513200000000002</c:v>
                </c:pt>
                <c:pt idx="1946">
                  <c:v>3.24044</c:v>
                </c:pt>
                <c:pt idx="1947">
                  <c:v>3.2516500000000002</c:v>
                </c:pt>
                <c:pt idx="1948">
                  <c:v>3.2662399999999998</c:v>
                </c:pt>
                <c:pt idx="1949">
                  <c:v>3.2699699999999998</c:v>
                </c:pt>
                <c:pt idx="1950">
                  <c:v>3.2684199999999999</c:v>
                </c:pt>
                <c:pt idx="1951">
                  <c:v>3.2710599999999999</c:v>
                </c:pt>
                <c:pt idx="1952">
                  <c:v>3.2908300000000001</c:v>
                </c:pt>
                <c:pt idx="1953">
                  <c:v>3.3121800000000001</c:v>
                </c:pt>
                <c:pt idx="1954">
                  <c:v>3.3354400000000002</c:v>
                </c:pt>
                <c:pt idx="1955">
                  <c:v>3.3627600000000002</c:v>
                </c:pt>
                <c:pt idx="1956">
                  <c:v>3.3837899999999999</c:v>
                </c:pt>
                <c:pt idx="1957">
                  <c:v>3.3740100000000002</c:v>
                </c:pt>
                <c:pt idx="1958">
                  <c:v>3.3877999999999999</c:v>
                </c:pt>
                <c:pt idx="1959">
                  <c:v>3.41791</c:v>
                </c:pt>
                <c:pt idx="1960">
                  <c:v>3.4702000000000002</c:v>
                </c:pt>
                <c:pt idx="1961">
                  <c:v>3.53878</c:v>
                </c:pt>
                <c:pt idx="1962">
                  <c:v>3.60717</c:v>
                </c:pt>
                <c:pt idx="1963">
                  <c:v>3.6663100000000002</c:v>
                </c:pt>
                <c:pt idx="1964">
                  <c:v>3.7111900000000002</c:v>
                </c:pt>
                <c:pt idx="1965">
                  <c:v>3.7369500000000002</c:v>
                </c:pt>
                <c:pt idx="1966">
                  <c:v>3.7503799999999998</c:v>
                </c:pt>
                <c:pt idx="1967">
                  <c:v>3.7524799999999998</c:v>
                </c:pt>
                <c:pt idx="1968">
                  <c:v>3.7486000000000002</c:v>
                </c:pt>
                <c:pt idx="1969">
                  <c:v>3.7653099999999999</c:v>
                </c:pt>
                <c:pt idx="1970">
                  <c:v>3.8107199999999999</c:v>
                </c:pt>
                <c:pt idx="1971">
                  <c:v>3.88489</c:v>
                </c:pt>
                <c:pt idx="1972">
                  <c:v>3.96408</c:v>
                </c:pt>
                <c:pt idx="1973">
                  <c:v>4.0241699999999998</c:v>
                </c:pt>
                <c:pt idx="1974">
                  <c:v>4.0493199999999998</c:v>
                </c:pt>
                <c:pt idx="1975">
                  <c:v>4.0426500000000001</c:v>
                </c:pt>
                <c:pt idx="1976">
                  <c:v>4.0539300000000003</c:v>
                </c:pt>
                <c:pt idx="1977">
                  <c:v>4.0579900000000002</c:v>
                </c:pt>
                <c:pt idx="1978">
                  <c:v>4.0536599999999998</c:v>
                </c:pt>
                <c:pt idx="1979">
                  <c:v>4.0582000000000003</c:v>
                </c:pt>
                <c:pt idx="1980">
                  <c:v>4.0827400000000003</c:v>
                </c:pt>
                <c:pt idx="1981">
                  <c:v>4.1286699999999996</c:v>
                </c:pt>
                <c:pt idx="1982">
                  <c:v>4.1843500000000002</c:v>
                </c:pt>
                <c:pt idx="1983">
                  <c:v>4.2363</c:v>
                </c:pt>
                <c:pt idx="1984">
                  <c:v>4.2717799999999997</c:v>
                </c:pt>
                <c:pt idx="1985">
                  <c:v>4.2814500000000004</c:v>
                </c:pt>
                <c:pt idx="1986">
                  <c:v>4.2766999999999999</c:v>
                </c:pt>
                <c:pt idx="1987">
                  <c:v>4.2704700000000004</c:v>
                </c:pt>
                <c:pt idx="1988">
                  <c:v>4.27698</c:v>
                </c:pt>
                <c:pt idx="1989">
                  <c:v>4.2849000000000004</c:v>
                </c:pt>
                <c:pt idx="1990">
                  <c:v>4.30199</c:v>
                </c:pt>
                <c:pt idx="1991">
                  <c:v>4.3258599999999996</c:v>
                </c:pt>
                <c:pt idx="1992">
                  <c:v>4.3497599999999998</c:v>
                </c:pt>
                <c:pt idx="1993">
                  <c:v>4.3622899999999998</c:v>
                </c:pt>
                <c:pt idx="1994">
                  <c:v>4.3704799999999997</c:v>
                </c:pt>
                <c:pt idx="1995">
                  <c:v>4.3840500000000002</c:v>
                </c:pt>
                <c:pt idx="1996">
                  <c:v>4.4010899999999999</c:v>
                </c:pt>
                <c:pt idx="1997">
                  <c:v>4.3818599999999996</c:v>
                </c:pt>
                <c:pt idx="1998">
                  <c:v>4.3880299999999997</c:v>
                </c:pt>
                <c:pt idx="1999">
                  <c:v>4.42082</c:v>
                </c:pt>
                <c:pt idx="2000">
                  <c:v>4.46394</c:v>
                </c:pt>
                <c:pt idx="2001">
                  <c:v>4.5042499999999999</c:v>
                </c:pt>
                <c:pt idx="2002">
                  <c:v>4.5382800000000003</c:v>
                </c:pt>
                <c:pt idx="2003">
                  <c:v>4.5675100000000004</c:v>
                </c:pt>
                <c:pt idx="2004">
                  <c:v>4.6051000000000002</c:v>
                </c:pt>
                <c:pt idx="2005">
                  <c:v>4.6420300000000001</c:v>
                </c:pt>
                <c:pt idx="2006">
                  <c:v>4.6701499999999996</c:v>
                </c:pt>
                <c:pt idx="2007">
                  <c:v>4.6890000000000001</c:v>
                </c:pt>
                <c:pt idx="2008">
                  <c:v>4.7005100000000004</c:v>
                </c:pt>
                <c:pt idx="2009">
                  <c:v>4.69726</c:v>
                </c:pt>
                <c:pt idx="2010">
                  <c:v>4.6946700000000003</c:v>
                </c:pt>
                <c:pt idx="2011">
                  <c:v>4.71448</c:v>
                </c:pt>
                <c:pt idx="2012">
                  <c:v>4.76309</c:v>
                </c:pt>
                <c:pt idx="2013">
                  <c:v>4.8270400000000002</c:v>
                </c:pt>
                <c:pt idx="2014">
                  <c:v>4.8941299999999996</c:v>
                </c:pt>
                <c:pt idx="2015">
                  <c:v>4.9486400000000001</c:v>
                </c:pt>
                <c:pt idx="2016">
                  <c:v>4.98733</c:v>
                </c:pt>
                <c:pt idx="2017">
                  <c:v>5.0144599999999997</c:v>
                </c:pt>
                <c:pt idx="2018">
                  <c:v>5.0352899999999998</c:v>
                </c:pt>
                <c:pt idx="2019">
                  <c:v>5.0479900000000004</c:v>
                </c:pt>
                <c:pt idx="2020">
                  <c:v>5.05626</c:v>
                </c:pt>
                <c:pt idx="2021">
                  <c:v>5.0637299999999996</c:v>
                </c:pt>
                <c:pt idx="2022">
                  <c:v>5.0675600000000003</c:v>
                </c:pt>
                <c:pt idx="2023">
                  <c:v>5.0491599999999996</c:v>
                </c:pt>
                <c:pt idx="2024">
                  <c:v>5.0631500000000003</c:v>
                </c:pt>
                <c:pt idx="2025">
                  <c:v>5.0945799999999997</c:v>
                </c:pt>
                <c:pt idx="2026">
                  <c:v>5.1379000000000001</c:v>
                </c:pt>
                <c:pt idx="2027">
                  <c:v>5.1823499999999996</c:v>
                </c:pt>
                <c:pt idx="2028">
                  <c:v>5.2154199999999999</c:v>
                </c:pt>
                <c:pt idx="2029">
                  <c:v>5.2435</c:v>
                </c:pt>
                <c:pt idx="2030">
                  <c:v>5.2736900000000002</c:v>
                </c:pt>
                <c:pt idx="2031">
                  <c:v>5.2996600000000003</c:v>
                </c:pt>
                <c:pt idx="2032">
                  <c:v>5.28735</c:v>
                </c:pt>
                <c:pt idx="2033">
                  <c:v>5.2908200000000001</c:v>
                </c:pt>
                <c:pt idx="2034">
                  <c:v>5.3209499999999998</c:v>
                </c:pt>
                <c:pt idx="2035">
                  <c:v>5.3733500000000003</c:v>
                </c:pt>
                <c:pt idx="2036">
                  <c:v>5.4427399999999997</c:v>
                </c:pt>
                <c:pt idx="2037">
                  <c:v>5.5257699999999996</c:v>
                </c:pt>
                <c:pt idx="2038">
                  <c:v>5.6093999999999999</c:v>
                </c:pt>
                <c:pt idx="2039">
                  <c:v>5.6852</c:v>
                </c:pt>
                <c:pt idx="2040">
                  <c:v>5.7417600000000002</c:v>
                </c:pt>
                <c:pt idx="2041">
                  <c:v>5.7666700000000004</c:v>
                </c:pt>
                <c:pt idx="2042">
                  <c:v>5.7328200000000002</c:v>
                </c:pt>
                <c:pt idx="2043">
                  <c:v>5.7308599999999998</c:v>
                </c:pt>
                <c:pt idx="2044">
                  <c:v>5.7717499999999999</c:v>
                </c:pt>
                <c:pt idx="2045">
                  <c:v>5.8280599999999998</c:v>
                </c:pt>
                <c:pt idx="2046">
                  <c:v>5.8974700000000002</c:v>
                </c:pt>
                <c:pt idx="2047">
                  <c:v>5.9701199999999996</c:v>
                </c:pt>
                <c:pt idx="2048">
                  <c:v>6.0307000000000004</c:v>
                </c:pt>
                <c:pt idx="2049">
                  <c:v>6.0615600000000001</c:v>
                </c:pt>
                <c:pt idx="2050">
                  <c:v>6.0707599999999999</c:v>
                </c:pt>
                <c:pt idx="2051">
                  <c:v>6.06576</c:v>
                </c:pt>
                <c:pt idx="2052">
                  <c:v>6.0666200000000003</c:v>
                </c:pt>
                <c:pt idx="2053">
                  <c:v>6.0578099999999999</c:v>
                </c:pt>
                <c:pt idx="2054">
                  <c:v>6.0625099999999996</c:v>
                </c:pt>
                <c:pt idx="2055">
                  <c:v>6.0859899999999998</c:v>
                </c:pt>
                <c:pt idx="2056">
                  <c:v>6.12005</c:v>
                </c:pt>
                <c:pt idx="2057">
                  <c:v>6.1423699999999997</c:v>
                </c:pt>
                <c:pt idx="2058">
                  <c:v>6.1538500000000003</c:v>
                </c:pt>
                <c:pt idx="2059">
                  <c:v>6.16594</c:v>
                </c:pt>
                <c:pt idx="2060">
                  <c:v>6.1867799999999997</c:v>
                </c:pt>
                <c:pt idx="2061">
                  <c:v>6.2106899999999996</c:v>
                </c:pt>
                <c:pt idx="2062">
                  <c:v>6.2279099999999996</c:v>
                </c:pt>
                <c:pt idx="2063">
                  <c:v>6.2338800000000001</c:v>
                </c:pt>
                <c:pt idx="2064">
                  <c:v>6.2302299999999997</c:v>
                </c:pt>
                <c:pt idx="2065">
                  <c:v>6.2247300000000001</c:v>
                </c:pt>
                <c:pt idx="2066">
                  <c:v>6.2208699999999997</c:v>
                </c:pt>
                <c:pt idx="2067">
                  <c:v>6.2123600000000003</c:v>
                </c:pt>
                <c:pt idx="2068">
                  <c:v>6.2131800000000004</c:v>
                </c:pt>
                <c:pt idx="2069">
                  <c:v>6.2252599999999996</c:v>
                </c:pt>
                <c:pt idx="2070">
                  <c:v>6.2362099999999998</c:v>
                </c:pt>
                <c:pt idx="2071">
                  <c:v>6.2327599999999999</c:v>
                </c:pt>
                <c:pt idx="2072">
                  <c:v>6.2182000000000004</c:v>
                </c:pt>
                <c:pt idx="2073">
                  <c:v>6.2164999999999999</c:v>
                </c:pt>
                <c:pt idx="2074">
                  <c:v>6.23942</c:v>
                </c:pt>
                <c:pt idx="2075">
                  <c:v>6.2333699999999999</c:v>
                </c:pt>
                <c:pt idx="2076">
                  <c:v>6.1993099999999997</c:v>
                </c:pt>
                <c:pt idx="2077">
                  <c:v>6.1672399999999996</c:v>
                </c:pt>
                <c:pt idx="2078">
                  <c:v>6.1604599999999996</c:v>
                </c:pt>
                <c:pt idx="2079">
                  <c:v>6.1656700000000004</c:v>
                </c:pt>
                <c:pt idx="2080">
                  <c:v>6.1602199999999998</c:v>
                </c:pt>
                <c:pt idx="2081">
                  <c:v>6.1438800000000002</c:v>
                </c:pt>
                <c:pt idx="2082">
                  <c:v>6.1363399999999997</c:v>
                </c:pt>
                <c:pt idx="2083">
                  <c:v>6.1527900000000004</c:v>
                </c:pt>
                <c:pt idx="2084">
                  <c:v>6.1607799999999999</c:v>
                </c:pt>
                <c:pt idx="2085">
                  <c:v>6.1592500000000001</c:v>
                </c:pt>
                <c:pt idx="2086">
                  <c:v>6.1555799999999996</c:v>
                </c:pt>
                <c:pt idx="2087">
                  <c:v>6.1589299999999998</c:v>
                </c:pt>
                <c:pt idx="2088">
                  <c:v>6.1689600000000002</c:v>
                </c:pt>
                <c:pt idx="2089">
                  <c:v>6.17441</c:v>
                </c:pt>
                <c:pt idx="2090">
                  <c:v>6.1520599999999996</c:v>
                </c:pt>
                <c:pt idx="2091">
                  <c:v>6.1499100000000002</c:v>
                </c:pt>
                <c:pt idx="2092">
                  <c:v>6.1686500000000004</c:v>
                </c:pt>
                <c:pt idx="2093">
                  <c:v>6.1828000000000003</c:v>
                </c:pt>
                <c:pt idx="2094">
                  <c:v>6.19001</c:v>
                </c:pt>
                <c:pt idx="2095">
                  <c:v>6.1836700000000002</c:v>
                </c:pt>
                <c:pt idx="2096">
                  <c:v>6.1631799999999997</c:v>
                </c:pt>
                <c:pt idx="2097">
                  <c:v>6.1404199999999998</c:v>
                </c:pt>
                <c:pt idx="2098">
                  <c:v>6.1247299999999996</c:v>
                </c:pt>
                <c:pt idx="2099">
                  <c:v>6.1177799999999998</c:v>
                </c:pt>
                <c:pt idx="2100">
                  <c:v>6.1083499999999997</c:v>
                </c:pt>
                <c:pt idx="2101">
                  <c:v>6.1081700000000003</c:v>
                </c:pt>
                <c:pt idx="2102">
                  <c:v>6.1105099999999997</c:v>
                </c:pt>
                <c:pt idx="2103">
                  <c:v>6.1204999999999998</c:v>
                </c:pt>
                <c:pt idx="2104">
                  <c:v>6.1236600000000001</c:v>
                </c:pt>
                <c:pt idx="2105">
                  <c:v>6.1215400000000004</c:v>
                </c:pt>
                <c:pt idx="2106">
                  <c:v>6.1405599999999998</c:v>
                </c:pt>
                <c:pt idx="2107">
                  <c:v>6.1666999999999996</c:v>
                </c:pt>
                <c:pt idx="2108">
                  <c:v>6.1862399999999997</c:v>
                </c:pt>
                <c:pt idx="2109">
                  <c:v>6.1910100000000003</c:v>
                </c:pt>
                <c:pt idx="2110">
                  <c:v>6.1868499999999997</c:v>
                </c:pt>
                <c:pt idx="2111">
                  <c:v>6.1930399999999999</c:v>
                </c:pt>
                <c:pt idx="2112">
                  <c:v>6.1992099999999999</c:v>
                </c:pt>
                <c:pt idx="2113">
                  <c:v>6.1999199999999997</c:v>
                </c:pt>
                <c:pt idx="2114">
                  <c:v>6.1926100000000002</c:v>
                </c:pt>
                <c:pt idx="2115">
                  <c:v>6.1837499999999999</c:v>
                </c:pt>
                <c:pt idx="2116">
                  <c:v>6.1709100000000001</c:v>
                </c:pt>
                <c:pt idx="2117">
                  <c:v>6.1684700000000001</c:v>
                </c:pt>
                <c:pt idx="2118">
                  <c:v>6.1537899999999999</c:v>
                </c:pt>
                <c:pt idx="2119">
                  <c:v>6.13544</c:v>
                </c:pt>
                <c:pt idx="2120">
                  <c:v>6.1283099999999999</c:v>
                </c:pt>
                <c:pt idx="2121">
                  <c:v>6.1325900000000004</c:v>
                </c:pt>
                <c:pt idx="2122">
                  <c:v>6.14072</c:v>
                </c:pt>
                <c:pt idx="2123">
                  <c:v>6.1417700000000002</c:v>
                </c:pt>
                <c:pt idx="2124">
                  <c:v>6.1287200000000004</c:v>
                </c:pt>
                <c:pt idx="2125">
                  <c:v>6.125</c:v>
                </c:pt>
                <c:pt idx="2126">
                  <c:v>6.1291700000000002</c:v>
                </c:pt>
                <c:pt idx="2127">
                  <c:v>6.1410999999999998</c:v>
                </c:pt>
                <c:pt idx="2128">
                  <c:v>6.1425999999999998</c:v>
                </c:pt>
                <c:pt idx="2129">
                  <c:v>6.1289499999999997</c:v>
                </c:pt>
                <c:pt idx="2130">
                  <c:v>6.1041800000000004</c:v>
                </c:pt>
                <c:pt idx="2131">
                  <c:v>6.0697999999999999</c:v>
                </c:pt>
                <c:pt idx="2132">
                  <c:v>6.0432699999999997</c:v>
                </c:pt>
                <c:pt idx="2133">
                  <c:v>6.0370600000000003</c:v>
                </c:pt>
                <c:pt idx="2134">
                  <c:v>6.05138</c:v>
                </c:pt>
                <c:pt idx="2135">
                  <c:v>6.0621099999999997</c:v>
                </c:pt>
                <c:pt idx="2136">
                  <c:v>6.0641699999999998</c:v>
                </c:pt>
                <c:pt idx="2137">
                  <c:v>6.0538299999999996</c:v>
                </c:pt>
                <c:pt idx="2138">
                  <c:v>6.0295500000000004</c:v>
                </c:pt>
                <c:pt idx="2139">
                  <c:v>6.0019900000000002</c:v>
                </c:pt>
                <c:pt idx="2140">
                  <c:v>5.9817799999999997</c:v>
                </c:pt>
                <c:pt idx="2141">
                  <c:v>5.96523</c:v>
                </c:pt>
                <c:pt idx="2142">
                  <c:v>5.94109</c:v>
                </c:pt>
                <c:pt idx="2143">
                  <c:v>5.9118599999999999</c:v>
                </c:pt>
                <c:pt idx="2144">
                  <c:v>5.8866399999999999</c:v>
                </c:pt>
                <c:pt idx="2145">
                  <c:v>5.8766299999999996</c:v>
                </c:pt>
                <c:pt idx="2146">
                  <c:v>5.8742599999999996</c:v>
                </c:pt>
                <c:pt idx="2147">
                  <c:v>5.8622699999999996</c:v>
                </c:pt>
                <c:pt idx="2148">
                  <c:v>5.8549499999999997</c:v>
                </c:pt>
                <c:pt idx="2149">
                  <c:v>5.8592399999999998</c:v>
                </c:pt>
                <c:pt idx="2150">
                  <c:v>5.8514999999999997</c:v>
                </c:pt>
                <c:pt idx="2151">
                  <c:v>5.84002</c:v>
                </c:pt>
                <c:pt idx="2152">
                  <c:v>5.82761</c:v>
                </c:pt>
                <c:pt idx="2153">
                  <c:v>5.8127300000000002</c:v>
                </c:pt>
                <c:pt idx="2154">
                  <c:v>5.7947899999999999</c:v>
                </c:pt>
                <c:pt idx="2155">
                  <c:v>5.7637400000000003</c:v>
                </c:pt>
                <c:pt idx="2156">
                  <c:v>5.7539600000000002</c:v>
                </c:pt>
                <c:pt idx="2157">
                  <c:v>5.7628000000000004</c:v>
                </c:pt>
                <c:pt idx="2158">
                  <c:v>5.7450200000000002</c:v>
                </c:pt>
                <c:pt idx="2159">
                  <c:v>5.7060599999999999</c:v>
                </c:pt>
                <c:pt idx="2160">
                  <c:v>5.6436599999999997</c:v>
                </c:pt>
                <c:pt idx="2161">
                  <c:v>5.5732900000000001</c:v>
                </c:pt>
                <c:pt idx="2162">
                  <c:v>5.5171999999999999</c:v>
                </c:pt>
                <c:pt idx="2163">
                  <c:v>5.4752099999999997</c:v>
                </c:pt>
                <c:pt idx="2164">
                  <c:v>5.4465899999999996</c:v>
                </c:pt>
                <c:pt idx="2165">
                  <c:v>5.43398</c:v>
                </c:pt>
                <c:pt idx="2166">
                  <c:v>5.43675</c:v>
                </c:pt>
                <c:pt idx="2167">
                  <c:v>5.4593299999999996</c:v>
                </c:pt>
                <c:pt idx="2168">
                  <c:v>5.4720700000000004</c:v>
                </c:pt>
                <c:pt idx="2169">
                  <c:v>5.4507199999999996</c:v>
                </c:pt>
                <c:pt idx="2170">
                  <c:v>5.3928099999999999</c:v>
                </c:pt>
                <c:pt idx="2171">
                  <c:v>5.3037799999999997</c:v>
                </c:pt>
                <c:pt idx="2172">
                  <c:v>5.2253299999999996</c:v>
                </c:pt>
                <c:pt idx="2173">
                  <c:v>5.1871700000000001</c:v>
                </c:pt>
                <c:pt idx="2174">
                  <c:v>5.1902799999999996</c:v>
                </c:pt>
                <c:pt idx="2175">
                  <c:v>5.2172999999999998</c:v>
                </c:pt>
                <c:pt idx="2176">
                  <c:v>5.2369500000000002</c:v>
                </c:pt>
                <c:pt idx="2177">
                  <c:v>5.2595599999999996</c:v>
                </c:pt>
                <c:pt idx="2178">
                  <c:v>5.2787199999999999</c:v>
                </c:pt>
                <c:pt idx="2179">
                  <c:v>5.2815000000000003</c:v>
                </c:pt>
                <c:pt idx="2180">
                  <c:v>5.2624700000000004</c:v>
                </c:pt>
                <c:pt idx="2181">
                  <c:v>5.2248700000000001</c:v>
                </c:pt>
                <c:pt idx="2182">
                  <c:v>5.1845499999999998</c:v>
                </c:pt>
                <c:pt idx="2183">
                  <c:v>5.1491199999999999</c:v>
                </c:pt>
                <c:pt idx="2184">
                  <c:v>5.1104900000000004</c:v>
                </c:pt>
                <c:pt idx="2185">
                  <c:v>5.1010299999999997</c:v>
                </c:pt>
                <c:pt idx="2186">
                  <c:v>5.1155200000000001</c:v>
                </c:pt>
                <c:pt idx="2187">
                  <c:v>5.1411899999999999</c:v>
                </c:pt>
                <c:pt idx="2188">
                  <c:v>5.1487499999999997</c:v>
                </c:pt>
                <c:pt idx="2189">
                  <c:v>5.1359199999999996</c:v>
                </c:pt>
                <c:pt idx="2190">
                  <c:v>5.1097799999999998</c:v>
                </c:pt>
                <c:pt idx="2191">
                  <c:v>5.0897800000000002</c:v>
                </c:pt>
                <c:pt idx="2192">
                  <c:v>5.0921500000000002</c:v>
                </c:pt>
                <c:pt idx="2193">
                  <c:v>5.1070399999999996</c:v>
                </c:pt>
                <c:pt idx="2194">
                  <c:v>5.1170900000000001</c:v>
                </c:pt>
                <c:pt idx="2195">
                  <c:v>5.11564</c:v>
                </c:pt>
                <c:pt idx="2196">
                  <c:v>5.0977600000000001</c:v>
                </c:pt>
                <c:pt idx="2197">
                  <c:v>5.1027199999999997</c:v>
                </c:pt>
                <c:pt idx="2198">
                  <c:v>5.0914700000000002</c:v>
                </c:pt>
                <c:pt idx="2199">
                  <c:v>5.0612500000000002</c:v>
                </c:pt>
                <c:pt idx="2200">
                  <c:v>5.02433</c:v>
                </c:pt>
                <c:pt idx="2201">
                  <c:v>4.9942900000000003</c:v>
                </c:pt>
                <c:pt idx="2202">
                  <c:v>4.9713399999999996</c:v>
                </c:pt>
                <c:pt idx="2203">
                  <c:v>4.9477599999999997</c:v>
                </c:pt>
                <c:pt idx="2204">
                  <c:v>4.9175500000000003</c:v>
                </c:pt>
                <c:pt idx="2205">
                  <c:v>4.8843100000000002</c:v>
                </c:pt>
                <c:pt idx="2206">
                  <c:v>4.8584699999999996</c:v>
                </c:pt>
                <c:pt idx="2207">
                  <c:v>4.8457800000000004</c:v>
                </c:pt>
                <c:pt idx="2208">
                  <c:v>4.8404800000000003</c:v>
                </c:pt>
                <c:pt idx="2209">
                  <c:v>4.8331600000000003</c:v>
                </c:pt>
                <c:pt idx="2210">
                  <c:v>4.8278699999999999</c:v>
                </c:pt>
                <c:pt idx="2211">
                  <c:v>4.8093700000000004</c:v>
                </c:pt>
                <c:pt idx="2212">
                  <c:v>4.77454</c:v>
                </c:pt>
                <c:pt idx="2213">
                  <c:v>4.7319000000000004</c:v>
                </c:pt>
                <c:pt idx="2214">
                  <c:v>4.6919399999999998</c:v>
                </c:pt>
                <c:pt idx="2215">
                  <c:v>4.6596399999999996</c:v>
                </c:pt>
                <c:pt idx="2216">
                  <c:v>4.63504</c:v>
                </c:pt>
                <c:pt idx="2217">
                  <c:v>4.6182400000000001</c:v>
                </c:pt>
                <c:pt idx="2218">
                  <c:v>4.59964</c:v>
                </c:pt>
                <c:pt idx="2219">
                  <c:v>4.5810199999999996</c:v>
                </c:pt>
                <c:pt idx="2220">
                  <c:v>4.5691199999999998</c:v>
                </c:pt>
                <c:pt idx="2221">
                  <c:v>4.5553699999999999</c:v>
                </c:pt>
                <c:pt idx="2222">
                  <c:v>4.5465499999999999</c:v>
                </c:pt>
                <c:pt idx="2223">
                  <c:v>4.5538499999999997</c:v>
                </c:pt>
                <c:pt idx="2224">
                  <c:v>4.54596</c:v>
                </c:pt>
                <c:pt idx="2225">
                  <c:v>4.52956</c:v>
                </c:pt>
                <c:pt idx="2226">
                  <c:v>4.5045000000000002</c:v>
                </c:pt>
                <c:pt idx="2227">
                  <c:v>4.4716699999999996</c:v>
                </c:pt>
                <c:pt idx="2228">
                  <c:v>4.43405</c:v>
                </c:pt>
                <c:pt idx="2229">
                  <c:v>4.3926999999999996</c:v>
                </c:pt>
                <c:pt idx="2230">
                  <c:v>4.3569199999999997</c:v>
                </c:pt>
                <c:pt idx="2231">
                  <c:v>4.3387099999999998</c:v>
                </c:pt>
                <c:pt idx="2232">
                  <c:v>4.3400600000000003</c:v>
                </c:pt>
                <c:pt idx="2233">
                  <c:v>4.3164600000000002</c:v>
                </c:pt>
                <c:pt idx="2234">
                  <c:v>4.2754799999999999</c:v>
                </c:pt>
                <c:pt idx="2235">
                  <c:v>4.2241499999999998</c:v>
                </c:pt>
                <c:pt idx="2236">
                  <c:v>4.1638700000000002</c:v>
                </c:pt>
                <c:pt idx="2237">
                  <c:v>4.0910900000000003</c:v>
                </c:pt>
                <c:pt idx="2238">
                  <c:v>4.0086899999999996</c:v>
                </c:pt>
                <c:pt idx="2239">
                  <c:v>3.92903</c:v>
                </c:pt>
                <c:pt idx="2240">
                  <c:v>3.8640500000000002</c:v>
                </c:pt>
                <c:pt idx="2241">
                  <c:v>3.8282699999999998</c:v>
                </c:pt>
                <c:pt idx="2242">
                  <c:v>3.8285100000000001</c:v>
                </c:pt>
                <c:pt idx="2243">
                  <c:v>3.8071000000000002</c:v>
                </c:pt>
                <c:pt idx="2244">
                  <c:v>3.7674500000000002</c:v>
                </c:pt>
                <c:pt idx="2245">
                  <c:v>3.7121300000000002</c:v>
                </c:pt>
                <c:pt idx="2246">
                  <c:v>3.6477599999999999</c:v>
                </c:pt>
                <c:pt idx="2247">
                  <c:v>3.5818500000000002</c:v>
                </c:pt>
                <c:pt idx="2248">
                  <c:v>3.5116000000000001</c:v>
                </c:pt>
                <c:pt idx="2249">
                  <c:v>3.4639500000000001</c:v>
                </c:pt>
                <c:pt idx="2250">
                  <c:v>3.4301499999999998</c:v>
                </c:pt>
                <c:pt idx="2251">
                  <c:v>3.4047000000000001</c:v>
                </c:pt>
                <c:pt idx="2252">
                  <c:v>3.3833500000000001</c:v>
                </c:pt>
                <c:pt idx="2253">
                  <c:v>3.3799600000000001</c:v>
                </c:pt>
                <c:pt idx="2254">
                  <c:v>3.36626</c:v>
                </c:pt>
                <c:pt idx="2255">
                  <c:v>3.32647</c:v>
                </c:pt>
                <c:pt idx="2256">
                  <c:v>3.2888899999999999</c:v>
                </c:pt>
                <c:pt idx="2257">
                  <c:v>3.2659899999999999</c:v>
                </c:pt>
                <c:pt idx="2258">
                  <c:v>3.2515999999999998</c:v>
                </c:pt>
                <c:pt idx="2259">
                  <c:v>3.2380800000000001</c:v>
                </c:pt>
                <c:pt idx="2260">
                  <c:v>3.2229399999999999</c:v>
                </c:pt>
                <c:pt idx="2261">
                  <c:v>3.2175699999999998</c:v>
                </c:pt>
                <c:pt idx="2262">
                  <c:v>3.22675</c:v>
                </c:pt>
                <c:pt idx="2263">
                  <c:v>3.2439800000000001</c:v>
                </c:pt>
                <c:pt idx="2264">
                  <c:v>3.2559100000000001</c:v>
                </c:pt>
                <c:pt idx="2265">
                  <c:v>3.2558099999999999</c:v>
                </c:pt>
                <c:pt idx="2266">
                  <c:v>3.2665500000000001</c:v>
                </c:pt>
                <c:pt idx="2267">
                  <c:v>3.28403</c:v>
                </c:pt>
                <c:pt idx="2268">
                  <c:v>3.3005100000000001</c:v>
                </c:pt>
                <c:pt idx="2269">
                  <c:v>3.3172100000000002</c:v>
                </c:pt>
                <c:pt idx="2270">
                  <c:v>3.3352900000000001</c:v>
                </c:pt>
                <c:pt idx="2271">
                  <c:v>3.35819</c:v>
                </c:pt>
                <c:pt idx="2272">
                  <c:v>3.3826399999999999</c:v>
                </c:pt>
                <c:pt idx="2273">
                  <c:v>3.4007399999999999</c:v>
                </c:pt>
                <c:pt idx="2274">
                  <c:v>3.4164699999999999</c:v>
                </c:pt>
                <c:pt idx="2275">
                  <c:v>3.42679</c:v>
                </c:pt>
                <c:pt idx="2276">
                  <c:v>3.4274200000000001</c:v>
                </c:pt>
                <c:pt idx="2277">
                  <c:v>3.42902</c:v>
                </c:pt>
                <c:pt idx="2278">
                  <c:v>3.4432999999999998</c:v>
                </c:pt>
                <c:pt idx="2279">
                  <c:v>3.4646699999999999</c:v>
                </c:pt>
                <c:pt idx="2280">
                  <c:v>3.48536</c:v>
                </c:pt>
                <c:pt idx="2281">
                  <c:v>3.4966200000000001</c:v>
                </c:pt>
                <c:pt idx="2282">
                  <c:v>3.49288</c:v>
                </c:pt>
                <c:pt idx="2283">
                  <c:v>3.4752299999999998</c:v>
                </c:pt>
                <c:pt idx="2284">
                  <c:v>3.4520900000000001</c:v>
                </c:pt>
                <c:pt idx="2285">
                  <c:v>3.43106</c:v>
                </c:pt>
                <c:pt idx="2286">
                  <c:v>3.4209100000000001</c:v>
                </c:pt>
                <c:pt idx="2287">
                  <c:v>3.4139699999999999</c:v>
                </c:pt>
                <c:pt idx="2288">
                  <c:v>3.4053499999999999</c:v>
                </c:pt>
                <c:pt idx="2289">
                  <c:v>3.4009200000000002</c:v>
                </c:pt>
                <c:pt idx="2290">
                  <c:v>3.4120699999999999</c:v>
                </c:pt>
                <c:pt idx="2291">
                  <c:v>3.4089100000000001</c:v>
                </c:pt>
                <c:pt idx="2292">
                  <c:v>3.3769900000000002</c:v>
                </c:pt>
                <c:pt idx="2293">
                  <c:v>3.3453400000000002</c:v>
                </c:pt>
                <c:pt idx="2294">
                  <c:v>3.3317299999999999</c:v>
                </c:pt>
                <c:pt idx="2295">
                  <c:v>3.3371599999999999</c:v>
                </c:pt>
                <c:pt idx="2296">
                  <c:v>3.3532600000000001</c:v>
                </c:pt>
                <c:pt idx="2297">
                  <c:v>3.36652</c:v>
                </c:pt>
                <c:pt idx="2298">
                  <c:v>3.3695200000000001</c:v>
                </c:pt>
                <c:pt idx="2299">
                  <c:v>3.3664800000000001</c:v>
                </c:pt>
                <c:pt idx="2300">
                  <c:v>3.36599</c:v>
                </c:pt>
                <c:pt idx="2301">
                  <c:v>3.3578899999999998</c:v>
                </c:pt>
                <c:pt idx="2302">
                  <c:v>3.3476599999999999</c:v>
                </c:pt>
                <c:pt idx="2303">
                  <c:v>3.33792</c:v>
                </c:pt>
                <c:pt idx="2304">
                  <c:v>3.3298000000000001</c:v>
                </c:pt>
                <c:pt idx="2305">
                  <c:v>3.3241200000000002</c:v>
                </c:pt>
                <c:pt idx="2306">
                  <c:v>3.2985699999999998</c:v>
                </c:pt>
                <c:pt idx="2307">
                  <c:v>3.2631000000000001</c:v>
                </c:pt>
                <c:pt idx="2308">
                  <c:v>3.2455699999999998</c:v>
                </c:pt>
                <c:pt idx="2309">
                  <c:v>3.2507799999999998</c:v>
                </c:pt>
                <c:pt idx="2310">
                  <c:v>3.26268</c:v>
                </c:pt>
                <c:pt idx="2311">
                  <c:v>3.2521499999999999</c:v>
                </c:pt>
                <c:pt idx="2312">
                  <c:v>3.2414100000000001</c:v>
                </c:pt>
                <c:pt idx="2313">
                  <c:v>3.23705</c:v>
                </c:pt>
                <c:pt idx="2314">
                  <c:v>3.2349199999999998</c:v>
                </c:pt>
                <c:pt idx="2315">
                  <c:v>3.2336299999999998</c:v>
                </c:pt>
                <c:pt idx="2316">
                  <c:v>3.2336</c:v>
                </c:pt>
                <c:pt idx="2317">
                  <c:v>3.2266499999999998</c:v>
                </c:pt>
                <c:pt idx="2318">
                  <c:v>3.2252100000000001</c:v>
                </c:pt>
                <c:pt idx="2319">
                  <c:v>3.2324700000000002</c:v>
                </c:pt>
                <c:pt idx="2320">
                  <c:v>3.2466499999999998</c:v>
                </c:pt>
                <c:pt idx="2321">
                  <c:v>3.26614</c:v>
                </c:pt>
                <c:pt idx="2322">
                  <c:v>3.2867099999999998</c:v>
                </c:pt>
                <c:pt idx="2323">
                  <c:v>3.30911</c:v>
                </c:pt>
                <c:pt idx="2324">
                  <c:v>3.3301699999999999</c:v>
                </c:pt>
                <c:pt idx="2325">
                  <c:v>3.34002</c:v>
                </c:pt>
                <c:pt idx="2326">
                  <c:v>3.3464399999999999</c:v>
                </c:pt>
                <c:pt idx="2327">
                  <c:v>3.3444799999999999</c:v>
                </c:pt>
                <c:pt idx="2328">
                  <c:v>3.3262200000000002</c:v>
                </c:pt>
                <c:pt idx="2329">
                  <c:v>3.32341</c:v>
                </c:pt>
                <c:pt idx="2330">
                  <c:v>3.3336800000000002</c:v>
                </c:pt>
                <c:pt idx="2331">
                  <c:v>3.3537699999999999</c:v>
                </c:pt>
                <c:pt idx="2332">
                  <c:v>3.3682799999999999</c:v>
                </c:pt>
                <c:pt idx="2333">
                  <c:v>3.3668200000000001</c:v>
                </c:pt>
                <c:pt idx="2334">
                  <c:v>3.3471500000000001</c:v>
                </c:pt>
                <c:pt idx="2335">
                  <c:v>3.3301500000000002</c:v>
                </c:pt>
                <c:pt idx="2336">
                  <c:v>3.3106100000000001</c:v>
                </c:pt>
                <c:pt idx="2337">
                  <c:v>3.2896299999999998</c:v>
                </c:pt>
                <c:pt idx="2338">
                  <c:v>3.2762199999999999</c:v>
                </c:pt>
                <c:pt idx="2339">
                  <c:v>3.2696000000000001</c:v>
                </c:pt>
                <c:pt idx="2340">
                  <c:v>3.2667799999999998</c:v>
                </c:pt>
                <c:pt idx="2341">
                  <c:v>3.2713899999999998</c:v>
                </c:pt>
                <c:pt idx="2342">
                  <c:v>3.2833399999999999</c:v>
                </c:pt>
                <c:pt idx="2343">
                  <c:v>3.2973300000000001</c:v>
                </c:pt>
                <c:pt idx="2344">
                  <c:v>3.3081</c:v>
                </c:pt>
                <c:pt idx="2345">
                  <c:v>3.3181400000000001</c:v>
                </c:pt>
                <c:pt idx="2346">
                  <c:v>3.3325499999999999</c:v>
                </c:pt>
                <c:pt idx="2347">
                  <c:v>3.3468599999999999</c:v>
                </c:pt>
                <c:pt idx="2348">
                  <c:v>3.3536700000000002</c:v>
                </c:pt>
                <c:pt idx="2349">
                  <c:v>3.3390599999999999</c:v>
                </c:pt>
                <c:pt idx="2350">
                  <c:v>3.3452799999999998</c:v>
                </c:pt>
                <c:pt idx="2351">
                  <c:v>3.36015</c:v>
                </c:pt>
                <c:pt idx="2352">
                  <c:v>3.3750599999999999</c:v>
                </c:pt>
                <c:pt idx="2353">
                  <c:v>3.3887200000000002</c:v>
                </c:pt>
                <c:pt idx="2354">
                  <c:v>3.4050500000000001</c:v>
                </c:pt>
                <c:pt idx="2355">
                  <c:v>3.4357700000000002</c:v>
                </c:pt>
                <c:pt idx="2356">
                  <c:v>3.4651700000000001</c:v>
                </c:pt>
                <c:pt idx="2357">
                  <c:v>3.4931700000000001</c:v>
                </c:pt>
                <c:pt idx="2358">
                  <c:v>3.5198399999999999</c:v>
                </c:pt>
                <c:pt idx="2359">
                  <c:v>3.5297800000000001</c:v>
                </c:pt>
                <c:pt idx="2360">
                  <c:v>3.52827</c:v>
                </c:pt>
                <c:pt idx="2361">
                  <c:v>3.5375999999999999</c:v>
                </c:pt>
                <c:pt idx="2362">
                  <c:v>3.5509200000000001</c:v>
                </c:pt>
                <c:pt idx="2363">
                  <c:v>3.5670700000000002</c:v>
                </c:pt>
                <c:pt idx="2364">
                  <c:v>3.5812599999999999</c:v>
                </c:pt>
                <c:pt idx="2365">
                  <c:v>3.5907300000000002</c:v>
                </c:pt>
                <c:pt idx="2366">
                  <c:v>3.5907300000000002</c:v>
                </c:pt>
                <c:pt idx="2367">
                  <c:v>3.5772400000000002</c:v>
                </c:pt>
                <c:pt idx="2368">
                  <c:v>3.5569600000000001</c:v>
                </c:pt>
                <c:pt idx="2369">
                  <c:v>3.5312600000000001</c:v>
                </c:pt>
                <c:pt idx="2370">
                  <c:v>3.5194299999999998</c:v>
                </c:pt>
                <c:pt idx="2371">
                  <c:v>3.5268999999999999</c:v>
                </c:pt>
                <c:pt idx="2372">
                  <c:v>3.5352800000000002</c:v>
                </c:pt>
                <c:pt idx="2373">
                  <c:v>3.5285600000000001</c:v>
                </c:pt>
                <c:pt idx="2374">
                  <c:v>3.5095399999999999</c:v>
                </c:pt>
                <c:pt idx="2375">
                  <c:v>3.4853200000000002</c:v>
                </c:pt>
                <c:pt idx="2376">
                  <c:v>3.4605999999999999</c:v>
                </c:pt>
                <c:pt idx="2377">
                  <c:v>3.4363700000000001</c:v>
                </c:pt>
                <c:pt idx="2378">
                  <c:v>3.4169200000000002</c:v>
                </c:pt>
                <c:pt idx="2379">
                  <c:v>3.40638</c:v>
                </c:pt>
                <c:pt idx="2380">
                  <c:v>3.4005399999999999</c:v>
                </c:pt>
                <c:pt idx="2381">
                  <c:v>3.3925000000000001</c:v>
                </c:pt>
                <c:pt idx="2382">
                  <c:v>3.3789899999999999</c:v>
                </c:pt>
                <c:pt idx="2383">
                  <c:v>3.3698600000000001</c:v>
                </c:pt>
                <c:pt idx="2384">
                  <c:v>3.3721100000000002</c:v>
                </c:pt>
                <c:pt idx="2385">
                  <c:v>3.3554499999999998</c:v>
                </c:pt>
                <c:pt idx="2386">
                  <c:v>3.3360799999999999</c:v>
                </c:pt>
                <c:pt idx="2387">
                  <c:v>3.3269700000000002</c:v>
                </c:pt>
                <c:pt idx="2388">
                  <c:v>3.33344</c:v>
                </c:pt>
                <c:pt idx="2389">
                  <c:v>3.3555100000000002</c:v>
                </c:pt>
                <c:pt idx="2390">
                  <c:v>3.3827699999999998</c:v>
                </c:pt>
                <c:pt idx="2391">
                  <c:v>3.3980199999999998</c:v>
                </c:pt>
                <c:pt idx="2392">
                  <c:v>3.3951199999999999</c:v>
                </c:pt>
                <c:pt idx="2393">
                  <c:v>3.3806099999999999</c:v>
                </c:pt>
                <c:pt idx="2394">
                  <c:v>3.3645</c:v>
                </c:pt>
                <c:pt idx="2395">
                  <c:v>3.3521000000000001</c:v>
                </c:pt>
                <c:pt idx="2396">
                  <c:v>3.3480099999999999</c:v>
                </c:pt>
                <c:pt idx="2397">
                  <c:v>3.34606</c:v>
                </c:pt>
                <c:pt idx="2398">
                  <c:v>3.3423400000000001</c:v>
                </c:pt>
                <c:pt idx="2399">
                  <c:v>3.3454000000000002</c:v>
                </c:pt>
                <c:pt idx="2400">
                  <c:v>3.35731</c:v>
                </c:pt>
                <c:pt idx="2401">
                  <c:v>3.3738600000000001</c:v>
                </c:pt>
                <c:pt idx="2402">
                  <c:v>3.3951099999999999</c:v>
                </c:pt>
                <c:pt idx="2403">
                  <c:v>3.4204699999999999</c:v>
                </c:pt>
                <c:pt idx="2404">
                  <c:v>3.4425599999999998</c:v>
                </c:pt>
                <c:pt idx="2405">
                  <c:v>3.45459</c:v>
                </c:pt>
                <c:pt idx="2406">
                  <c:v>3.4427500000000002</c:v>
                </c:pt>
                <c:pt idx="2407">
                  <c:v>3.4422199999999998</c:v>
                </c:pt>
                <c:pt idx="2408">
                  <c:v>3.4562300000000001</c:v>
                </c:pt>
                <c:pt idx="2409">
                  <c:v>3.4839099999999998</c:v>
                </c:pt>
                <c:pt idx="2410">
                  <c:v>3.5</c:v>
                </c:pt>
                <c:pt idx="2411">
                  <c:v>3.4960200000000001</c:v>
                </c:pt>
                <c:pt idx="2412">
                  <c:v>3.47315</c:v>
                </c:pt>
                <c:pt idx="2413">
                  <c:v>3.4555899999999999</c:v>
                </c:pt>
                <c:pt idx="2414">
                  <c:v>3.4383300000000001</c:v>
                </c:pt>
                <c:pt idx="2415">
                  <c:v>3.4192999999999998</c:v>
                </c:pt>
                <c:pt idx="2416">
                  <c:v>3.3999899999999998</c:v>
                </c:pt>
                <c:pt idx="2417">
                  <c:v>3.38408</c:v>
                </c:pt>
                <c:pt idx="2418">
                  <c:v>3.3750900000000001</c:v>
                </c:pt>
                <c:pt idx="2419">
                  <c:v>3.3737900000000001</c:v>
                </c:pt>
                <c:pt idx="2420">
                  <c:v>3.3766500000000002</c:v>
                </c:pt>
                <c:pt idx="2421">
                  <c:v>3.3862199999999998</c:v>
                </c:pt>
                <c:pt idx="2422">
                  <c:v>3.3953700000000002</c:v>
                </c:pt>
                <c:pt idx="2423">
                  <c:v>3.39628</c:v>
                </c:pt>
                <c:pt idx="2424">
                  <c:v>3.3827400000000001</c:v>
                </c:pt>
                <c:pt idx="2425">
                  <c:v>3.3543699999999999</c:v>
                </c:pt>
                <c:pt idx="2426">
                  <c:v>3.32328</c:v>
                </c:pt>
                <c:pt idx="2427">
                  <c:v>3.3009900000000001</c:v>
                </c:pt>
                <c:pt idx="2428">
                  <c:v>3.2890899999999998</c:v>
                </c:pt>
                <c:pt idx="2429">
                  <c:v>3.2848000000000002</c:v>
                </c:pt>
                <c:pt idx="2430">
                  <c:v>3.28234</c:v>
                </c:pt>
                <c:pt idx="2431">
                  <c:v>3.2801200000000001</c:v>
                </c:pt>
                <c:pt idx="2432">
                  <c:v>3.2805599999999999</c:v>
                </c:pt>
                <c:pt idx="2433">
                  <c:v>3.28104</c:v>
                </c:pt>
                <c:pt idx="2434">
                  <c:v>3.2721499999999999</c:v>
                </c:pt>
                <c:pt idx="2435">
                  <c:v>3.2535699999999999</c:v>
                </c:pt>
                <c:pt idx="2436">
                  <c:v>3.2365300000000001</c:v>
                </c:pt>
                <c:pt idx="2437">
                  <c:v>3.2305199999999998</c:v>
                </c:pt>
                <c:pt idx="2438">
                  <c:v>3.2408299999999999</c:v>
                </c:pt>
                <c:pt idx="2439">
                  <c:v>3.2602600000000002</c:v>
                </c:pt>
                <c:pt idx="2440">
                  <c:v>3.2804500000000001</c:v>
                </c:pt>
                <c:pt idx="2441">
                  <c:v>3.2989299999999999</c:v>
                </c:pt>
                <c:pt idx="2442">
                  <c:v>3.3117700000000001</c:v>
                </c:pt>
                <c:pt idx="2443">
                  <c:v>3.3140200000000002</c:v>
                </c:pt>
                <c:pt idx="2444">
                  <c:v>3.3016999999999999</c:v>
                </c:pt>
                <c:pt idx="2445">
                  <c:v>3.2774899999999998</c:v>
                </c:pt>
                <c:pt idx="2446">
                  <c:v>3.25291</c:v>
                </c:pt>
                <c:pt idx="2447">
                  <c:v>3.2372000000000001</c:v>
                </c:pt>
                <c:pt idx="2448">
                  <c:v>3.2370800000000002</c:v>
                </c:pt>
                <c:pt idx="2449">
                  <c:v>3.23889</c:v>
                </c:pt>
                <c:pt idx="2450">
                  <c:v>3.2494299999999998</c:v>
                </c:pt>
                <c:pt idx="2451">
                  <c:v>3.2706599999999999</c:v>
                </c:pt>
                <c:pt idx="2452">
                  <c:v>3.2981400000000001</c:v>
                </c:pt>
                <c:pt idx="2453">
                  <c:v>3.3237299999999999</c:v>
                </c:pt>
                <c:pt idx="2454">
                  <c:v>3.3442799999999999</c:v>
                </c:pt>
                <c:pt idx="2455">
                  <c:v>3.3626</c:v>
                </c:pt>
                <c:pt idx="2456">
                  <c:v>3.3706999999999998</c:v>
                </c:pt>
                <c:pt idx="2457">
                  <c:v>3.3674400000000002</c:v>
                </c:pt>
                <c:pt idx="2458">
                  <c:v>3.3575499999999998</c:v>
                </c:pt>
                <c:pt idx="2459">
                  <c:v>3.3463799999999999</c:v>
                </c:pt>
                <c:pt idx="2460">
                  <c:v>3.3332299999999999</c:v>
                </c:pt>
                <c:pt idx="2461">
                  <c:v>3.3145600000000002</c:v>
                </c:pt>
                <c:pt idx="2462">
                  <c:v>3.28857</c:v>
                </c:pt>
                <c:pt idx="2463">
                  <c:v>3.2565400000000002</c:v>
                </c:pt>
                <c:pt idx="2464">
                  <c:v>3.2467899999999998</c:v>
                </c:pt>
                <c:pt idx="2465">
                  <c:v>3.2568999999999999</c:v>
                </c:pt>
                <c:pt idx="2466">
                  <c:v>3.2555200000000002</c:v>
                </c:pt>
                <c:pt idx="2467">
                  <c:v>3.2452299999999998</c:v>
                </c:pt>
                <c:pt idx="2468">
                  <c:v>3.2276500000000001</c:v>
                </c:pt>
                <c:pt idx="2469">
                  <c:v>3.2030099999999999</c:v>
                </c:pt>
                <c:pt idx="2470">
                  <c:v>3.17313</c:v>
                </c:pt>
                <c:pt idx="2471">
                  <c:v>3.1381000000000001</c:v>
                </c:pt>
                <c:pt idx="2472">
                  <c:v>3.0981299999999998</c:v>
                </c:pt>
                <c:pt idx="2473">
                  <c:v>3.0576699999999999</c:v>
                </c:pt>
                <c:pt idx="2474">
                  <c:v>3.0217100000000001</c:v>
                </c:pt>
                <c:pt idx="2475">
                  <c:v>2.9950700000000001</c:v>
                </c:pt>
                <c:pt idx="2476">
                  <c:v>2.9906799999999998</c:v>
                </c:pt>
                <c:pt idx="2477">
                  <c:v>2.9917400000000001</c:v>
                </c:pt>
                <c:pt idx="2478">
                  <c:v>2.9842399999999998</c:v>
                </c:pt>
                <c:pt idx="2479">
                  <c:v>2.9757799999999999</c:v>
                </c:pt>
                <c:pt idx="2480">
                  <c:v>2.9779800000000001</c:v>
                </c:pt>
                <c:pt idx="2481">
                  <c:v>2.9903900000000001</c:v>
                </c:pt>
                <c:pt idx="2482">
                  <c:v>3.0085199999999999</c:v>
                </c:pt>
                <c:pt idx="2483">
                  <c:v>3.0338799999999999</c:v>
                </c:pt>
                <c:pt idx="2484">
                  <c:v>3.0649600000000001</c:v>
                </c:pt>
                <c:pt idx="2485">
                  <c:v>3.1025200000000002</c:v>
                </c:pt>
                <c:pt idx="2486">
                  <c:v>3.1341600000000001</c:v>
                </c:pt>
                <c:pt idx="2487">
                  <c:v>3.1545000000000001</c:v>
                </c:pt>
                <c:pt idx="2488">
                  <c:v>3.16079</c:v>
                </c:pt>
                <c:pt idx="2489">
                  <c:v>3.14784</c:v>
                </c:pt>
                <c:pt idx="2490">
                  <c:v>3.1410800000000001</c:v>
                </c:pt>
                <c:pt idx="2491">
                  <c:v>3.1473</c:v>
                </c:pt>
                <c:pt idx="2492">
                  <c:v>3.1712699999999998</c:v>
                </c:pt>
                <c:pt idx="2493">
                  <c:v>3.1941700000000002</c:v>
                </c:pt>
                <c:pt idx="2494">
                  <c:v>3.2082099999999998</c:v>
                </c:pt>
                <c:pt idx="2495">
                  <c:v>3.2157300000000002</c:v>
                </c:pt>
                <c:pt idx="2496">
                  <c:v>3.2191200000000002</c:v>
                </c:pt>
                <c:pt idx="2497">
                  <c:v>3.22417</c:v>
                </c:pt>
                <c:pt idx="2498">
                  <c:v>3.2360799999999998</c:v>
                </c:pt>
                <c:pt idx="2499">
                  <c:v>3.2558400000000001</c:v>
                </c:pt>
                <c:pt idx="2500">
                  <c:v>3.2822200000000001</c:v>
                </c:pt>
                <c:pt idx="2501">
                  <c:v>3.3065099999999998</c:v>
                </c:pt>
                <c:pt idx="2502">
                  <c:v>3.3243999999999998</c:v>
                </c:pt>
                <c:pt idx="2503">
                  <c:v>3.3364799999999999</c:v>
                </c:pt>
                <c:pt idx="2504">
                  <c:v>3.3462299999999998</c:v>
                </c:pt>
                <c:pt idx="2505">
                  <c:v>3.3467699999999998</c:v>
                </c:pt>
                <c:pt idx="2506">
                  <c:v>3.3480599999999998</c:v>
                </c:pt>
                <c:pt idx="2507">
                  <c:v>3.3533300000000001</c:v>
                </c:pt>
                <c:pt idx="2508">
                  <c:v>3.3441800000000002</c:v>
                </c:pt>
                <c:pt idx="2509">
                  <c:v>3.3250799999999998</c:v>
                </c:pt>
                <c:pt idx="2510">
                  <c:v>3.31867</c:v>
                </c:pt>
                <c:pt idx="2511">
                  <c:v>3.3278400000000001</c:v>
                </c:pt>
                <c:pt idx="2512">
                  <c:v>3.3254299999999999</c:v>
                </c:pt>
                <c:pt idx="2513">
                  <c:v>3.3089400000000002</c:v>
                </c:pt>
                <c:pt idx="2514">
                  <c:v>3.2934999999999999</c:v>
                </c:pt>
                <c:pt idx="2515">
                  <c:v>3.28938</c:v>
                </c:pt>
                <c:pt idx="2516">
                  <c:v>3.2954599999999998</c:v>
                </c:pt>
                <c:pt idx="2517">
                  <c:v>3.2955199999999998</c:v>
                </c:pt>
                <c:pt idx="2518">
                  <c:v>3.28512</c:v>
                </c:pt>
                <c:pt idx="2519">
                  <c:v>3.2686600000000001</c:v>
                </c:pt>
                <c:pt idx="2520">
                  <c:v>3.2500599999999999</c:v>
                </c:pt>
                <c:pt idx="2521">
                  <c:v>3.2285699999999999</c:v>
                </c:pt>
                <c:pt idx="2522">
                  <c:v>3.2063999999999999</c:v>
                </c:pt>
                <c:pt idx="2523">
                  <c:v>3.1795100000000001</c:v>
                </c:pt>
                <c:pt idx="2524">
                  <c:v>3.1596500000000001</c:v>
                </c:pt>
                <c:pt idx="2525">
                  <c:v>3.1392799999999998</c:v>
                </c:pt>
                <c:pt idx="2526">
                  <c:v>3.12337</c:v>
                </c:pt>
                <c:pt idx="2527">
                  <c:v>3.1192299999999999</c:v>
                </c:pt>
                <c:pt idx="2528">
                  <c:v>3.1221299999999998</c:v>
                </c:pt>
                <c:pt idx="2529">
                  <c:v>3.1087400000000001</c:v>
                </c:pt>
                <c:pt idx="2530">
                  <c:v>3.0882999999999998</c:v>
                </c:pt>
                <c:pt idx="2531">
                  <c:v>3.0651299999999999</c:v>
                </c:pt>
                <c:pt idx="2532">
                  <c:v>3.0566399999999998</c:v>
                </c:pt>
                <c:pt idx="2533">
                  <c:v>3.0633599999999999</c:v>
                </c:pt>
                <c:pt idx="2534">
                  <c:v>3.0825800000000001</c:v>
                </c:pt>
                <c:pt idx="2535">
                  <c:v>3.0958899999999998</c:v>
                </c:pt>
                <c:pt idx="2536">
                  <c:v>3.1040999999999999</c:v>
                </c:pt>
                <c:pt idx="2537">
                  <c:v>3.10684</c:v>
                </c:pt>
                <c:pt idx="2538">
                  <c:v>3.1053000000000002</c:v>
                </c:pt>
                <c:pt idx="2539">
                  <c:v>3.1053500000000001</c:v>
                </c:pt>
                <c:pt idx="2540">
                  <c:v>3.1075400000000002</c:v>
                </c:pt>
                <c:pt idx="2541">
                  <c:v>3.11049</c:v>
                </c:pt>
                <c:pt idx="2542">
                  <c:v>3.1202399999999999</c:v>
                </c:pt>
                <c:pt idx="2543">
                  <c:v>3.1390600000000002</c:v>
                </c:pt>
                <c:pt idx="2544">
                  <c:v>3.1609099999999999</c:v>
                </c:pt>
                <c:pt idx="2545">
                  <c:v>3.17815</c:v>
                </c:pt>
                <c:pt idx="2546">
                  <c:v>3.18316</c:v>
                </c:pt>
                <c:pt idx="2547">
                  <c:v>3.1800099999999998</c:v>
                </c:pt>
                <c:pt idx="2548">
                  <c:v>3.1712799999999999</c:v>
                </c:pt>
                <c:pt idx="2549">
                  <c:v>3.1763499999999998</c:v>
                </c:pt>
                <c:pt idx="2550">
                  <c:v>3.17822</c:v>
                </c:pt>
                <c:pt idx="2551">
                  <c:v>3.1768800000000001</c:v>
                </c:pt>
                <c:pt idx="2552">
                  <c:v>3.1727500000000002</c:v>
                </c:pt>
                <c:pt idx="2553">
                  <c:v>3.1653600000000002</c:v>
                </c:pt>
                <c:pt idx="2554">
                  <c:v>3.15787</c:v>
                </c:pt>
                <c:pt idx="2555">
                  <c:v>3.1495199999999999</c:v>
                </c:pt>
                <c:pt idx="2556">
                  <c:v>3.1381700000000001</c:v>
                </c:pt>
                <c:pt idx="2557">
                  <c:v>3.1280999999999999</c:v>
                </c:pt>
                <c:pt idx="2558">
                  <c:v>3.1189100000000001</c:v>
                </c:pt>
                <c:pt idx="2559">
                  <c:v>3.1072899999999999</c:v>
                </c:pt>
                <c:pt idx="2560">
                  <c:v>3.1110000000000002</c:v>
                </c:pt>
                <c:pt idx="2561">
                  <c:v>3.1065999999999998</c:v>
                </c:pt>
                <c:pt idx="2562">
                  <c:v>3.0879799999999999</c:v>
                </c:pt>
                <c:pt idx="2563">
                  <c:v>3.0590000000000002</c:v>
                </c:pt>
                <c:pt idx="2564">
                  <c:v>3.03146</c:v>
                </c:pt>
                <c:pt idx="2565">
                  <c:v>3.01172</c:v>
                </c:pt>
                <c:pt idx="2566">
                  <c:v>3.0052599999999998</c:v>
                </c:pt>
                <c:pt idx="2567">
                  <c:v>3.0110199999999998</c:v>
                </c:pt>
                <c:pt idx="2568">
                  <c:v>3.02101</c:v>
                </c:pt>
                <c:pt idx="2569">
                  <c:v>3.03342</c:v>
                </c:pt>
                <c:pt idx="2570">
                  <c:v>3.0340099999999999</c:v>
                </c:pt>
                <c:pt idx="2571">
                  <c:v>3.02216</c:v>
                </c:pt>
                <c:pt idx="2572">
                  <c:v>3.0131800000000002</c:v>
                </c:pt>
                <c:pt idx="2573">
                  <c:v>3.0106600000000001</c:v>
                </c:pt>
                <c:pt idx="2574">
                  <c:v>3.0140400000000001</c:v>
                </c:pt>
                <c:pt idx="2575">
                  <c:v>3.0232199999999998</c:v>
                </c:pt>
                <c:pt idx="2576">
                  <c:v>3.0359799999999999</c:v>
                </c:pt>
                <c:pt idx="2577">
                  <c:v>3.05009</c:v>
                </c:pt>
                <c:pt idx="2578">
                  <c:v>3.06108</c:v>
                </c:pt>
                <c:pt idx="2579">
                  <c:v>3.0672700000000002</c:v>
                </c:pt>
                <c:pt idx="2580">
                  <c:v>3.0707</c:v>
                </c:pt>
                <c:pt idx="2581">
                  <c:v>3.0741999999999998</c:v>
                </c:pt>
                <c:pt idx="2582">
                  <c:v>3.0733999999999999</c:v>
                </c:pt>
                <c:pt idx="2583">
                  <c:v>3.07789</c:v>
                </c:pt>
                <c:pt idx="2584">
                  <c:v>3.09036</c:v>
                </c:pt>
                <c:pt idx="2585">
                  <c:v>3.1162999999999998</c:v>
                </c:pt>
                <c:pt idx="2586">
                  <c:v>3.14161</c:v>
                </c:pt>
                <c:pt idx="2587">
                  <c:v>3.1548099999999999</c:v>
                </c:pt>
                <c:pt idx="2588">
                  <c:v>3.1529099999999999</c:v>
                </c:pt>
                <c:pt idx="2589">
                  <c:v>3.1381899999999998</c:v>
                </c:pt>
                <c:pt idx="2590">
                  <c:v>3.11944</c:v>
                </c:pt>
                <c:pt idx="2591">
                  <c:v>3.1078000000000001</c:v>
                </c:pt>
                <c:pt idx="2592">
                  <c:v>3.1032600000000001</c:v>
                </c:pt>
                <c:pt idx="2593">
                  <c:v>3.1006200000000002</c:v>
                </c:pt>
                <c:pt idx="2594">
                  <c:v>3.09117</c:v>
                </c:pt>
                <c:pt idx="2595">
                  <c:v>3.09246</c:v>
                </c:pt>
                <c:pt idx="2596">
                  <c:v>3.1033900000000001</c:v>
                </c:pt>
                <c:pt idx="2597">
                  <c:v>3.1072899999999999</c:v>
                </c:pt>
                <c:pt idx="2598">
                  <c:v>3.0972599999999999</c:v>
                </c:pt>
                <c:pt idx="2599">
                  <c:v>3.0729799999999998</c:v>
                </c:pt>
                <c:pt idx="2600">
                  <c:v>3.0419499999999999</c:v>
                </c:pt>
                <c:pt idx="2601">
                  <c:v>3.0112700000000001</c:v>
                </c:pt>
                <c:pt idx="2602">
                  <c:v>2.9871099999999999</c:v>
                </c:pt>
                <c:pt idx="2603">
                  <c:v>2.9708899999999998</c:v>
                </c:pt>
                <c:pt idx="2604">
                  <c:v>2.9641700000000002</c:v>
                </c:pt>
                <c:pt idx="2605">
                  <c:v>2.9673699999999998</c:v>
                </c:pt>
                <c:pt idx="2606">
                  <c:v>2.9771399999999999</c:v>
                </c:pt>
                <c:pt idx="2607">
                  <c:v>2.96332</c:v>
                </c:pt>
                <c:pt idx="2608">
                  <c:v>2.9470900000000002</c:v>
                </c:pt>
                <c:pt idx="2609">
                  <c:v>2.93323</c:v>
                </c:pt>
                <c:pt idx="2610">
                  <c:v>2.9292099999999999</c:v>
                </c:pt>
                <c:pt idx="2611">
                  <c:v>2.94001</c:v>
                </c:pt>
                <c:pt idx="2612">
                  <c:v>2.96109</c:v>
                </c:pt>
                <c:pt idx="2613">
                  <c:v>2.9714100000000001</c:v>
                </c:pt>
                <c:pt idx="2614">
                  <c:v>2.97722</c:v>
                </c:pt>
                <c:pt idx="2615">
                  <c:v>2.9819399999999998</c:v>
                </c:pt>
                <c:pt idx="2616">
                  <c:v>2.9873400000000001</c:v>
                </c:pt>
                <c:pt idx="2617">
                  <c:v>2.9943399999999998</c:v>
                </c:pt>
                <c:pt idx="2618">
                  <c:v>2.9997699999999998</c:v>
                </c:pt>
                <c:pt idx="2619">
                  <c:v>2.99553</c:v>
                </c:pt>
                <c:pt idx="2620">
                  <c:v>2.9920100000000001</c:v>
                </c:pt>
                <c:pt idx="2621">
                  <c:v>2.9911099999999999</c:v>
                </c:pt>
                <c:pt idx="2622">
                  <c:v>2.9914000000000001</c:v>
                </c:pt>
                <c:pt idx="2623">
                  <c:v>2.9928499999999998</c:v>
                </c:pt>
                <c:pt idx="2624">
                  <c:v>2.9969299999999999</c:v>
                </c:pt>
                <c:pt idx="2625">
                  <c:v>3.0041000000000002</c:v>
                </c:pt>
                <c:pt idx="2626">
                  <c:v>3.0141900000000001</c:v>
                </c:pt>
                <c:pt idx="2627">
                  <c:v>3.0267900000000001</c:v>
                </c:pt>
                <c:pt idx="2628">
                  <c:v>3.0415299999999998</c:v>
                </c:pt>
                <c:pt idx="2629">
                  <c:v>3.05477</c:v>
                </c:pt>
                <c:pt idx="2630">
                  <c:v>3.0630899999999999</c:v>
                </c:pt>
                <c:pt idx="2631">
                  <c:v>3.06169</c:v>
                </c:pt>
                <c:pt idx="2632">
                  <c:v>3.0612200000000001</c:v>
                </c:pt>
                <c:pt idx="2633">
                  <c:v>3.0595699999999999</c:v>
                </c:pt>
                <c:pt idx="2634">
                  <c:v>3.05714</c:v>
                </c:pt>
                <c:pt idx="2635">
                  <c:v>3.0558000000000001</c:v>
                </c:pt>
                <c:pt idx="2636">
                  <c:v>3.0553599999999999</c:v>
                </c:pt>
                <c:pt idx="2637">
                  <c:v>3.0563500000000001</c:v>
                </c:pt>
                <c:pt idx="2638">
                  <c:v>3.0541100000000001</c:v>
                </c:pt>
                <c:pt idx="2639">
                  <c:v>3.0442499999999999</c:v>
                </c:pt>
                <c:pt idx="2640">
                  <c:v>3.02813</c:v>
                </c:pt>
                <c:pt idx="2641">
                  <c:v>3.0108899999999998</c:v>
                </c:pt>
                <c:pt idx="2642">
                  <c:v>2.9988600000000001</c:v>
                </c:pt>
                <c:pt idx="2643">
                  <c:v>2.9935900000000002</c:v>
                </c:pt>
                <c:pt idx="2644">
                  <c:v>2.9918100000000001</c:v>
                </c:pt>
                <c:pt idx="2645">
                  <c:v>2.99329</c:v>
                </c:pt>
                <c:pt idx="2646">
                  <c:v>2.9982600000000001</c:v>
                </c:pt>
                <c:pt idx="2647">
                  <c:v>3.00746</c:v>
                </c:pt>
                <c:pt idx="2648">
                  <c:v>3.01762</c:v>
                </c:pt>
                <c:pt idx="2649">
                  <c:v>3.02054</c:v>
                </c:pt>
                <c:pt idx="2650">
                  <c:v>3.0096400000000001</c:v>
                </c:pt>
                <c:pt idx="2651">
                  <c:v>2.9816099999999999</c:v>
                </c:pt>
                <c:pt idx="2652">
                  <c:v>2.9514100000000001</c:v>
                </c:pt>
                <c:pt idx="2653">
                  <c:v>2.9301699999999999</c:v>
                </c:pt>
                <c:pt idx="2654">
                  <c:v>2.9203299999999999</c:v>
                </c:pt>
                <c:pt idx="2655">
                  <c:v>2.91919</c:v>
                </c:pt>
                <c:pt idx="2656">
                  <c:v>2.9213</c:v>
                </c:pt>
                <c:pt idx="2657">
                  <c:v>2.9251</c:v>
                </c:pt>
                <c:pt idx="2658">
                  <c:v>2.92727</c:v>
                </c:pt>
                <c:pt idx="2659">
                  <c:v>2.9210099999999999</c:v>
                </c:pt>
                <c:pt idx="2660">
                  <c:v>2.90794</c:v>
                </c:pt>
                <c:pt idx="2661">
                  <c:v>2.8896600000000001</c:v>
                </c:pt>
                <c:pt idx="2662">
                  <c:v>2.8796900000000001</c:v>
                </c:pt>
                <c:pt idx="2663">
                  <c:v>2.88443</c:v>
                </c:pt>
                <c:pt idx="2664">
                  <c:v>2.8883100000000002</c:v>
                </c:pt>
                <c:pt idx="2665">
                  <c:v>2.8885299999999998</c:v>
                </c:pt>
                <c:pt idx="2666">
                  <c:v>2.8886699999999998</c:v>
                </c:pt>
                <c:pt idx="2667">
                  <c:v>2.8883899999999998</c:v>
                </c:pt>
                <c:pt idx="2668">
                  <c:v>2.8925700000000001</c:v>
                </c:pt>
                <c:pt idx="2669">
                  <c:v>2.9027400000000001</c:v>
                </c:pt>
                <c:pt idx="2670">
                  <c:v>2.92048</c:v>
                </c:pt>
                <c:pt idx="2671">
                  <c:v>2.9442200000000001</c:v>
                </c:pt>
                <c:pt idx="2672">
                  <c:v>2.9731900000000002</c:v>
                </c:pt>
                <c:pt idx="2673">
                  <c:v>3.0009000000000001</c:v>
                </c:pt>
                <c:pt idx="2674">
                  <c:v>3.01986</c:v>
                </c:pt>
                <c:pt idx="2675">
                  <c:v>3.0317099999999999</c:v>
                </c:pt>
                <c:pt idx="2676">
                  <c:v>3.0257100000000001</c:v>
                </c:pt>
                <c:pt idx="2677">
                  <c:v>3.0168599999999999</c:v>
                </c:pt>
                <c:pt idx="2678">
                  <c:v>3.00725</c:v>
                </c:pt>
                <c:pt idx="2679">
                  <c:v>3.00061</c:v>
                </c:pt>
                <c:pt idx="2680">
                  <c:v>2.9944199999999999</c:v>
                </c:pt>
                <c:pt idx="2681">
                  <c:v>2.9902600000000001</c:v>
                </c:pt>
                <c:pt idx="2682">
                  <c:v>2.9883799999999998</c:v>
                </c:pt>
                <c:pt idx="2683">
                  <c:v>2.9840100000000001</c:v>
                </c:pt>
                <c:pt idx="2684">
                  <c:v>2.97268</c:v>
                </c:pt>
                <c:pt idx="2685">
                  <c:v>2.9523299999999999</c:v>
                </c:pt>
                <c:pt idx="2686">
                  <c:v>2.9306700000000001</c:v>
                </c:pt>
                <c:pt idx="2687">
                  <c:v>2.9154100000000001</c:v>
                </c:pt>
                <c:pt idx="2688">
                  <c:v>2.90639</c:v>
                </c:pt>
                <c:pt idx="2689">
                  <c:v>2.90707</c:v>
                </c:pt>
                <c:pt idx="2690">
                  <c:v>2.9086099999999999</c:v>
                </c:pt>
                <c:pt idx="2691">
                  <c:v>2.9027599999999998</c:v>
                </c:pt>
                <c:pt idx="2692">
                  <c:v>2.88809</c:v>
                </c:pt>
                <c:pt idx="2693">
                  <c:v>2.86633</c:v>
                </c:pt>
                <c:pt idx="2694">
                  <c:v>2.8409900000000001</c:v>
                </c:pt>
                <c:pt idx="2695">
                  <c:v>2.8200699999999999</c:v>
                </c:pt>
                <c:pt idx="2696">
                  <c:v>2.8023799999999999</c:v>
                </c:pt>
                <c:pt idx="2697">
                  <c:v>2.7820900000000002</c:v>
                </c:pt>
                <c:pt idx="2698">
                  <c:v>2.7614200000000002</c:v>
                </c:pt>
                <c:pt idx="2699">
                  <c:v>2.7478799999999999</c:v>
                </c:pt>
                <c:pt idx="2700">
                  <c:v>2.7427199999999998</c:v>
                </c:pt>
                <c:pt idx="2701">
                  <c:v>2.7465799999999998</c:v>
                </c:pt>
                <c:pt idx="2702">
                  <c:v>2.7540800000000001</c:v>
                </c:pt>
                <c:pt idx="2703">
                  <c:v>2.76214</c:v>
                </c:pt>
                <c:pt idx="2704">
                  <c:v>2.76654</c:v>
                </c:pt>
                <c:pt idx="2705">
                  <c:v>2.76694</c:v>
                </c:pt>
                <c:pt idx="2706">
                  <c:v>2.7633200000000002</c:v>
                </c:pt>
                <c:pt idx="2707">
                  <c:v>2.7568899999999998</c:v>
                </c:pt>
                <c:pt idx="2708">
                  <c:v>2.7523599999999999</c:v>
                </c:pt>
                <c:pt idx="2709">
                  <c:v>2.7535699999999999</c:v>
                </c:pt>
                <c:pt idx="2710">
                  <c:v>2.7550599999999998</c:v>
                </c:pt>
                <c:pt idx="2711">
                  <c:v>2.7602600000000002</c:v>
                </c:pt>
                <c:pt idx="2712">
                  <c:v>2.77122</c:v>
                </c:pt>
                <c:pt idx="2713">
                  <c:v>2.78423</c:v>
                </c:pt>
                <c:pt idx="2714">
                  <c:v>2.7923499999999999</c:v>
                </c:pt>
                <c:pt idx="2715">
                  <c:v>2.78714</c:v>
                </c:pt>
                <c:pt idx="2716">
                  <c:v>2.78586</c:v>
                </c:pt>
                <c:pt idx="2717">
                  <c:v>2.7961</c:v>
                </c:pt>
                <c:pt idx="2718">
                  <c:v>2.8204199999999999</c:v>
                </c:pt>
                <c:pt idx="2719">
                  <c:v>2.8492000000000002</c:v>
                </c:pt>
                <c:pt idx="2720">
                  <c:v>2.8733900000000001</c:v>
                </c:pt>
                <c:pt idx="2721">
                  <c:v>2.8934700000000002</c:v>
                </c:pt>
                <c:pt idx="2722">
                  <c:v>2.91066</c:v>
                </c:pt>
                <c:pt idx="2723">
                  <c:v>2.9317500000000001</c:v>
                </c:pt>
                <c:pt idx="2724">
                  <c:v>2.9487199999999998</c:v>
                </c:pt>
                <c:pt idx="2725">
                  <c:v>2.9633600000000002</c:v>
                </c:pt>
                <c:pt idx="2726">
                  <c:v>2.97153</c:v>
                </c:pt>
                <c:pt idx="2727">
                  <c:v>2.97173</c:v>
                </c:pt>
                <c:pt idx="2728">
                  <c:v>2.9686599999999999</c:v>
                </c:pt>
                <c:pt idx="2729">
                  <c:v>2.9769999999999999</c:v>
                </c:pt>
                <c:pt idx="2730">
                  <c:v>2.98943</c:v>
                </c:pt>
                <c:pt idx="2731">
                  <c:v>3.0052699999999999</c:v>
                </c:pt>
                <c:pt idx="2732">
                  <c:v>3.0146000000000002</c:v>
                </c:pt>
                <c:pt idx="2733">
                  <c:v>3.0183399999999998</c:v>
                </c:pt>
                <c:pt idx="2734">
                  <c:v>3.0201199999999999</c:v>
                </c:pt>
                <c:pt idx="2735">
                  <c:v>3.02522</c:v>
                </c:pt>
                <c:pt idx="2736">
                  <c:v>3.0373199999999998</c:v>
                </c:pt>
                <c:pt idx="2737">
                  <c:v>3.0541299999999998</c:v>
                </c:pt>
                <c:pt idx="2738">
                  <c:v>3.0658300000000001</c:v>
                </c:pt>
                <c:pt idx="2739">
                  <c:v>3.0655700000000001</c:v>
                </c:pt>
                <c:pt idx="2740">
                  <c:v>3.0552199999999998</c:v>
                </c:pt>
                <c:pt idx="2741">
                  <c:v>3.0368300000000001</c:v>
                </c:pt>
                <c:pt idx="2742">
                  <c:v>3.0097399999999999</c:v>
                </c:pt>
                <c:pt idx="2743">
                  <c:v>2.9820700000000002</c:v>
                </c:pt>
                <c:pt idx="2744">
                  <c:v>2.96007</c:v>
                </c:pt>
                <c:pt idx="2745">
                  <c:v>2.9423499999999998</c:v>
                </c:pt>
                <c:pt idx="2746">
                  <c:v>2.92713</c:v>
                </c:pt>
                <c:pt idx="2747">
                  <c:v>2.91743</c:v>
                </c:pt>
                <c:pt idx="2748">
                  <c:v>2.9204599999999998</c:v>
                </c:pt>
                <c:pt idx="2749">
                  <c:v>2.9170600000000002</c:v>
                </c:pt>
                <c:pt idx="2750">
                  <c:v>2.9008600000000002</c:v>
                </c:pt>
                <c:pt idx="2751">
                  <c:v>2.88313</c:v>
                </c:pt>
                <c:pt idx="2752">
                  <c:v>2.86374</c:v>
                </c:pt>
                <c:pt idx="2753">
                  <c:v>2.8422900000000002</c:v>
                </c:pt>
                <c:pt idx="2754">
                  <c:v>2.81975</c:v>
                </c:pt>
                <c:pt idx="2755">
                  <c:v>2.8008600000000001</c:v>
                </c:pt>
                <c:pt idx="2756">
                  <c:v>2.78979</c:v>
                </c:pt>
                <c:pt idx="2757">
                  <c:v>2.7871899999999998</c:v>
                </c:pt>
                <c:pt idx="2758">
                  <c:v>2.79182</c:v>
                </c:pt>
                <c:pt idx="2759">
                  <c:v>2.7987199999999999</c:v>
                </c:pt>
                <c:pt idx="2760">
                  <c:v>2.7901199999999999</c:v>
                </c:pt>
                <c:pt idx="2761">
                  <c:v>2.7821099999999999</c:v>
                </c:pt>
                <c:pt idx="2762">
                  <c:v>2.77596</c:v>
                </c:pt>
                <c:pt idx="2763">
                  <c:v>2.76614</c:v>
                </c:pt>
                <c:pt idx="2764">
                  <c:v>2.7551800000000002</c:v>
                </c:pt>
                <c:pt idx="2765">
                  <c:v>2.7416299999999998</c:v>
                </c:pt>
                <c:pt idx="2766">
                  <c:v>2.7252700000000001</c:v>
                </c:pt>
                <c:pt idx="2767">
                  <c:v>2.7096</c:v>
                </c:pt>
                <c:pt idx="2768">
                  <c:v>2.7023799999999998</c:v>
                </c:pt>
                <c:pt idx="2769">
                  <c:v>2.7055699999999998</c:v>
                </c:pt>
                <c:pt idx="2770">
                  <c:v>2.7167500000000002</c:v>
                </c:pt>
                <c:pt idx="2771">
                  <c:v>2.7297699999999998</c:v>
                </c:pt>
                <c:pt idx="2772">
                  <c:v>2.73489</c:v>
                </c:pt>
                <c:pt idx="2773">
                  <c:v>2.7342</c:v>
                </c:pt>
                <c:pt idx="2774">
                  <c:v>2.72661</c:v>
                </c:pt>
                <c:pt idx="2775">
                  <c:v>2.7082299999999999</c:v>
                </c:pt>
                <c:pt idx="2776">
                  <c:v>2.6882600000000001</c:v>
                </c:pt>
                <c:pt idx="2777">
                  <c:v>2.67225</c:v>
                </c:pt>
                <c:pt idx="2778">
                  <c:v>2.6650299999999998</c:v>
                </c:pt>
                <c:pt idx="2779">
                  <c:v>2.6673900000000001</c:v>
                </c:pt>
                <c:pt idx="2780">
                  <c:v>2.67475</c:v>
                </c:pt>
                <c:pt idx="2781">
                  <c:v>2.68553</c:v>
                </c:pt>
                <c:pt idx="2782">
                  <c:v>2.70417</c:v>
                </c:pt>
                <c:pt idx="2783">
                  <c:v>2.7212999999999998</c:v>
                </c:pt>
                <c:pt idx="2784">
                  <c:v>2.7318799999999999</c:v>
                </c:pt>
                <c:pt idx="2785">
                  <c:v>2.7297600000000002</c:v>
                </c:pt>
                <c:pt idx="2786">
                  <c:v>2.7144300000000001</c:v>
                </c:pt>
                <c:pt idx="2787">
                  <c:v>2.69164</c:v>
                </c:pt>
                <c:pt idx="2788">
                  <c:v>2.6672500000000001</c:v>
                </c:pt>
                <c:pt idx="2789">
                  <c:v>2.6435300000000002</c:v>
                </c:pt>
                <c:pt idx="2790">
                  <c:v>2.6214900000000001</c:v>
                </c:pt>
                <c:pt idx="2791">
                  <c:v>2.5970599999999999</c:v>
                </c:pt>
                <c:pt idx="2792">
                  <c:v>2.5794700000000002</c:v>
                </c:pt>
                <c:pt idx="2793">
                  <c:v>2.5737999999999999</c:v>
                </c:pt>
                <c:pt idx="2794">
                  <c:v>2.5823</c:v>
                </c:pt>
                <c:pt idx="2795">
                  <c:v>2.58717</c:v>
                </c:pt>
                <c:pt idx="2796">
                  <c:v>2.58467</c:v>
                </c:pt>
                <c:pt idx="2797">
                  <c:v>2.57816</c:v>
                </c:pt>
                <c:pt idx="2798">
                  <c:v>2.56942</c:v>
                </c:pt>
                <c:pt idx="2799">
                  <c:v>2.56094</c:v>
                </c:pt>
                <c:pt idx="2800">
                  <c:v>2.5536500000000002</c:v>
                </c:pt>
                <c:pt idx="2801">
                  <c:v>2.5424099999999998</c:v>
                </c:pt>
                <c:pt idx="2802">
                  <c:v>2.52379</c:v>
                </c:pt>
                <c:pt idx="2803">
                  <c:v>2.5002300000000002</c:v>
                </c:pt>
                <c:pt idx="2804">
                  <c:v>2.4787499999999998</c:v>
                </c:pt>
                <c:pt idx="2805">
                  <c:v>2.46218</c:v>
                </c:pt>
                <c:pt idx="2806">
                  <c:v>2.4557000000000002</c:v>
                </c:pt>
                <c:pt idx="2807">
                  <c:v>2.4595799999999999</c:v>
                </c:pt>
                <c:pt idx="2808">
                  <c:v>2.4527299999999999</c:v>
                </c:pt>
                <c:pt idx="2809">
                  <c:v>2.4403100000000002</c:v>
                </c:pt>
                <c:pt idx="2810">
                  <c:v>2.42489</c:v>
                </c:pt>
                <c:pt idx="2811">
                  <c:v>2.4053399999999998</c:v>
                </c:pt>
                <c:pt idx="2812">
                  <c:v>2.3829699999999998</c:v>
                </c:pt>
                <c:pt idx="2813">
                  <c:v>2.3686600000000002</c:v>
                </c:pt>
                <c:pt idx="2814">
                  <c:v>2.35928</c:v>
                </c:pt>
                <c:pt idx="2815">
                  <c:v>2.3515600000000001</c:v>
                </c:pt>
                <c:pt idx="2816">
                  <c:v>2.3416600000000001</c:v>
                </c:pt>
                <c:pt idx="2817">
                  <c:v>2.3348900000000001</c:v>
                </c:pt>
                <c:pt idx="2818">
                  <c:v>2.3336399999999999</c:v>
                </c:pt>
                <c:pt idx="2819">
                  <c:v>2.3365499999999999</c:v>
                </c:pt>
                <c:pt idx="2820">
                  <c:v>2.33196</c:v>
                </c:pt>
                <c:pt idx="2821">
                  <c:v>2.3214299999999999</c:v>
                </c:pt>
                <c:pt idx="2822">
                  <c:v>2.3075999999999999</c:v>
                </c:pt>
                <c:pt idx="2823">
                  <c:v>2.2966199999999999</c:v>
                </c:pt>
                <c:pt idx="2824">
                  <c:v>2.29026</c:v>
                </c:pt>
                <c:pt idx="2825">
                  <c:v>2.2829700000000002</c:v>
                </c:pt>
                <c:pt idx="2826">
                  <c:v>2.2727400000000002</c:v>
                </c:pt>
                <c:pt idx="2827">
                  <c:v>2.2614299999999998</c:v>
                </c:pt>
                <c:pt idx="2828">
                  <c:v>2.2529499999999998</c:v>
                </c:pt>
                <c:pt idx="2829">
                  <c:v>2.2459199999999999</c:v>
                </c:pt>
                <c:pt idx="2830">
                  <c:v>2.2387800000000002</c:v>
                </c:pt>
                <c:pt idx="2831">
                  <c:v>2.2459600000000002</c:v>
                </c:pt>
                <c:pt idx="2832">
                  <c:v>2.2564199999999999</c:v>
                </c:pt>
                <c:pt idx="2833">
                  <c:v>2.26728</c:v>
                </c:pt>
                <c:pt idx="2834">
                  <c:v>2.2755399999999999</c:v>
                </c:pt>
                <c:pt idx="2835">
                  <c:v>2.27739</c:v>
                </c:pt>
                <c:pt idx="2836">
                  <c:v>2.2713999999999999</c:v>
                </c:pt>
                <c:pt idx="2837">
                  <c:v>2.2609900000000001</c:v>
                </c:pt>
                <c:pt idx="2838">
                  <c:v>2.2507899999999998</c:v>
                </c:pt>
                <c:pt idx="2839">
                  <c:v>2.24472</c:v>
                </c:pt>
                <c:pt idx="2840">
                  <c:v>2.2429899999999998</c:v>
                </c:pt>
                <c:pt idx="2841">
                  <c:v>2.24187</c:v>
                </c:pt>
                <c:pt idx="2842">
                  <c:v>2.2381500000000001</c:v>
                </c:pt>
                <c:pt idx="2843">
                  <c:v>2.2318500000000001</c:v>
                </c:pt>
                <c:pt idx="2844">
                  <c:v>2.23115</c:v>
                </c:pt>
                <c:pt idx="2845">
                  <c:v>2.23386</c:v>
                </c:pt>
                <c:pt idx="2846">
                  <c:v>2.2326299999999999</c:v>
                </c:pt>
                <c:pt idx="2847">
                  <c:v>2.2241</c:v>
                </c:pt>
                <c:pt idx="2848">
                  <c:v>2.2098100000000001</c:v>
                </c:pt>
                <c:pt idx="2849">
                  <c:v>2.19652</c:v>
                </c:pt>
                <c:pt idx="2850">
                  <c:v>2.1880099999999998</c:v>
                </c:pt>
                <c:pt idx="2851">
                  <c:v>2.19129</c:v>
                </c:pt>
                <c:pt idx="2852">
                  <c:v>2.1959399999999998</c:v>
                </c:pt>
                <c:pt idx="2853">
                  <c:v>2.1962299999999999</c:v>
                </c:pt>
                <c:pt idx="2854">
                  <c:v>2.1912600000000002</c:v>
                </c:pt>
                <c:pt idx="2855">
                  <c:v>2.1792500000000001</c:v>
                </c:pt>
                <c:pt idx="2856">
                  <c:v>2.1609099999999999</c:v>
                </c:pt>
                <c:pt idx="2857">
                  <c:v>2.1400299999999999</c:v>
                </c:pt>
                <c:pt idx="2858">
                  <c:v>2.1249500000000001</c:v>
                </c:pt>
                <c:pt idx="2859">
                  <c:v>2.1168399999999998</c:v>
                </c:pt>
                <c:pt idx="2860">
                  <c:v>2.1140599999999998</c:v>
                </c:pt>
                <c:pt idx="2861">
                  <c:v>2.1166</c:v>
                </c:pt>
                <c:pt idx="2862">
                  <c:v>2.11727</c:v>
                </c:pt>
                <c:pt idx="2863">
                  <c:v>2.11435</c:v>
                </c:pt>
                <c:pt idx="2864">
                  <c:v>2.1065999999999998</c:v>
                </c:pt>
                <c:pt idx="2865">
                  <c:v>2.0947100000000001</c:v>
                </c:pt>
                <c:pt idx="2866">
                  <c:v>2.0792899999999999</c:v>
                </c:pt>
                <c:pt idx="2867">
                  <c:v>2.0674199999999998</c:v>
                </c:pt>
                <c:pt idx="2868">
                  <c:v>2.0592800000000002</c:v>
                </c:pt>
                <c:pt idx="2869">
                  <c:v>2.05254</c:v>
                </c:pt>
                <c:pt idx="2870">
                  <c:v>2.0419900000000002</c:v>
                </c:pt>
                <c:pt idx="2871">
                  <c:v>2.0280399999999998</c:v>
                </c:pt>
                <c:pt idx="2872">
                  <c:v>2.0104099999999998</c:v>
                </c:pt>
                <c:pt idx="2873">
                  <c:v>1.9927299999999999</c:v>
                </c:pt>
                <c:pt idx="2874">
                  <c:v>1.9799800000000001</c:v>
                </c:pt>
                <c:pt idx="2875">
                  <c:v>1.9719100000000001</c:v>
                </c:pt>
                <c:pt idx="2876">
                  <c:v>1.9709000000000001</c:v>
                </c:pt>
                <c:pt idx="2877">
                  <c:v>1.97024</c:v>
                </c:pt>
                <c:pt idx="2878">
                  <c:v>1.96767</c:v>
                </c:pt>
                <c:pt idx="2879">
                  <c:v>1.9625300000000001</c:v>
                </c:pt>
                <c:pt idx="2880">
                  <c:v>1.95522</c:v>
                </c:pt>
                <c:pt idx="2881">
                  <c:v>1.9454100000000001</c:v>
                </c:pt>
                <c:pt idx="2882">
                  <c:v>1.93442</c:v>
                </c:pt>
                <c:pt idx="2883">
                  <c:v>1.9251400000000001</c:v>
                </c:pt>
                <c:pt idx="2884">
                  <c:v>1.92279</c:v>
                </c:pt>
                <c:pt idx="2885">
                  <c:v>1.9280999999999999</c:v>
                </c:pt>
                <c:pt idx="2886">
                  <c:v>1.9378500000000001</c:v>
                </c:pt>
                <c:pt idx="2887">
                  <c:v>1.9482900000000001</c:v>
                </c:pt>
                <c:pt idx="2888">
                  <c:v>1.9602299999999999</c:v>
                </c:pt>
                <c:pt idx="2889">
                  <c:v>1.96906</c:v>
                </c:pt>
                <c:pt idx="2890">
                  <c:v>1.96696</c:v>
                </c:pt>
                <c:pt idx="2891">
                  <c:v>1.96061</c:v>
                </c:pt>
                <c:pt idx="2892">
                  <c:v>1.9526300000000001</c:v>
                </c:pt>
                <c:pt idx="2893">
                  <c:v>1.9470099999999999</c:v>
                </c:pt>
                <c:pt idx="2894">
                  <c:v>1.9442999999999999</c:v>
                </c:pt>
                <c:pt idx="2895">
                  <c:v>1.9415500000000001</c:v>
                </c:pt>
                <c:pt idx="2896">
                  <c:v>1.94177</c:v>
                </c:pt>
                <c:pt idx="2897">
                  <c:v>1.94556</c:v>
                </c:pt>
                <c:pt idx="2898">
                  <c:v>1.9468799999999999</c:v>
                </c:pt>
                <c:pt idx="2899">
                  <c:v>1.9343900000000001</c:v>
                </c:pt>
                <c:pt idx="2900">
                  <c:v>1.9134199999999999</c:v>
                </c:pt>
                <c:pt idx="2901">
                  <c:v>1.88863</c:v>
                </c:pt>
                <c:pt idx="2902">
                  <c:v>1.86643</c:v>
                </c:pt>
                <c:pt idx="2903">
                  <c:v>1.8524400000000001</c:v>
                </c:pt>
                <c:pt idx="2904">
                  <c:v>1.85036</c:v>
                </c:pt>
                <c:pt idx="2905">
                  <c:v>1.8568199999999999</c:v>
                </c:pt>
                <c:pt idx="2906">
                  <c:v>1.8657300000000001</c:v>
                </c:pt>
                <c:pt idx="2907">
                  <c:v>1.87303</c:v>
                </c:pt>
                <c:pt idx="2908">
                  <c:v>1.8772599999999999</c:v>
                </c:pt>
                <c:pt idx="2909">
                  <c:v>1.87157</c:v>
                </c:pt>
                <c:pt idx="2910">
                  <c:v>1.8610100000000001</c:v>
                </c:pt>
                <c:pt idx="2911">
                  <c:v>1.8478699999999999</c:v>
                </c:pt>
                <c:pt idx="2912">
                  <c:v>1.83589</c:v>
                </c:pt>
                <c:pt idx="2913">
                  <c:v>1.82741</c:v>
                </c:pt>
                <c:pt idx="2914">
                  <c:v>1.8222499999999999</c:v>
                </c:pt>
                <c:pt idx="2915">
                  <c:v>1.81959</c:v>
                </c:pt>
                <c:pt idx="2916">
                  <c:v>1.81707</c:v>
                </c:pt>
                <c:pt idx="2917">
                  <c:v>1.8109500000000001</c:v>
                </c:pt>
                <c:pt idx="2918">
                  <c:v>1.79817</c:v>
                </c:pt>
                <c:pt idx="2919">
                  <c:v>1.78135</c:v>
                </c:pt>
                <c:pt idx="2920">
                  <c:v>1.7676499999999999</c:v>
                </c:pt>
                <c:pt idx="2921">
                  <c:v>1.7612399999999999</c:v>
                </c:pt>
                <c:pt idx="2922">
                  <c:v>1.7605599999999999</c:v>
                </c:pt>
                <c:pt idx="2923">
                  <c:v>1.7616099999999999</c:v>
                </c:pt>
                <c:pt idx="2924">
                  <c:v>1.76373</c:v>
                </c:pt>
                <c:pt idx="2925">
                  <c:v>1.76929</c:v>
                </c:pt>
                <c:pt idx="2926">
                  <c:v>1.7783</c:v>
                </c:pt>
                <c:pt idx="2927">
                  <c:v>1.7886200000000001</c:v>
                </c:pt>
                <c:pt idx="2928">
                  <c:v>1.79556</c:v>
                </c:pt>
                <c:pt idx="2929">
                  <c:v>1.7854099999999999</c:v>
                </c:pt>
                <c:pt idx="2930">
                  <c:v>1.77763</c:v>
                </c:pt>
                <c:pt idx="2931">
                  <c:v>1.77034</c:v>
                </c:pt>
                <c:pt idx="2932">
                  <c:v>1.76284</c:v>
                </c:pt>
                <c:pt idx="2933">
                  <c:v>1.75562</c:v>
                </c:pt>
                <c:pt idx="2934">
                  <c:v>1.7497499999999999</c:v>
                </c:pt>
                <c:pt idx="2935">
                  <c:v>1.74298</c:v>
                </c:pt>
                <c:pt idx="2936">
                  <c:v>1.7337199999999999</c:v>
                </c:pt>
                <c:pt idx="2937">
                  <c:v>1.7229099999999999</c:v>
                </c:pt>
                <c:pt idx="2938">
                  <c:v>1.7154700000000001</c:v>
                </c:pt>
                <c:pt idx="2939">
                  <c:v>1.71255</c:v>
                </c:pt>
                <c:pt idx="2940">
                  <c:v>1.7112799999999999</c:v>
                </c:pt>
                <c:pt idx="2941">
                  <c:v>1.70852</c:v>
                </c:pt>
                <c:pt idx="2942">
                  <c:v>1.71254</c:v>
                </c:pt>
                <c:pt idx="2943">
                  <c:v>1.7155199999999999</c:v>
                </c:pt>
                <c:pt idx="2944">
                  <c:v>1.7188000000000001</c:v>
                </c:pt>
                <c:pt idx="2945">
                  <c:v>1.72576</c:v>
                </c:pt>
                <c:pt idx="2946">
                  <c:v>1.7382</c:v>
                </c:pt>
                <c:pt idx="2947">
                  <c:v>1.7547200000000001</c:v>
                </c:pt>
                <c:pt idx="2948">
                  <c:v>1.7686999999999999</c:v>
                </c:pt>
                <c:pt idx="2949">
                  <c:v>1.7854099999999999</c:v>
                </c:pt>
                <c:pt idx="2950">
                  <c:v>1.8024500000000001</c:v>
                </c:pt>
                <c:pt idx="2951">
                  <c:v>1.8131900000000001</c:v>
                </c:pt>
                <c:pt idx="2952">
                  <c:v>1.8227800000000001</c:v>
                </c:pt>
                <c:pt idx="2953">
                  <c:v>1.8334299999999999</c:v>
                </c:pt>
                <c:pt idx="2954">
                  <c:v>1.8410299999999999</c:v>
                </c:pt>
                <c:pt idx="2955">
                  <c:v>1.83761</c:v>
                </c:pt>
                <c:pt idx="2956">
                  <c:v>1.8227800000000001</c:v>
                </c:pt>
                <c:pt idx="2957">
                  <c:v>1.8042400000000001</c:v>
                </c:pt>
                <c:pt idx="2958">
                  <c:v>1.7900499999999999</c:v>
                </c:pt>
                <c:pt idx="2959">
                  <c:v>1.78485</c:v>
                </c:pt>
                <c:pt idx="2960">
                  <c:v>1.7842800000000001</c:v>
                </c:pt>
                <c:pt idx="2961">
                  <c:v>1.78342</c:v>
                </c:pt>
                <c:pt idx="2962">
                  <c:v>1.7865</c:v>
                </c:pt>
                <c:pt idx="2963">
                  <c:v>1.79243</c:v>
                </c:pt>
                <c:pt idx="2964">
                  <c:v>1.7926500000000001</c:v>
                </c:pt>
                <c:pt idx="2965">
                  <c:v>1.7880100000000001</c:v>
                </c:pt>
                <c:pt idx="2966">
                  <c:v>1.78165</c:v>
                </c:pt>
                <c:pt idx="2967">
                  <c:v>1.7745200000000001</c:v>
                </c:pt>
                <c:pt idx="2968">
                  <c:v>1.7653300000000001</c:v>
                </c:pt>
                <c:pt idx="2969">
                  <c:v>1.7552099999999999</c:v>
                </c:pt>
                <c:pt idx="2970">
                  <c:v>1.7498899999999999</c:v>
                </c:pt>
                <c:pt idx="2971">
                  <c:v>1.7510300000000001</c:v>
                </c:pt>
                <c:pt idx="2972">
                  <c:v>1.7554700000000001</c:v>
                </c:pt>
                <c:pt idx="2973">
                  <c:v>1.7588999999999999</c:v>
                </c:pt>
                <c:pt idx="2974">
                  <c:v>1.75834</c:v>
                </c:pt>
                <c:pt idx="2975">
                  <c:v>1.7594000000000001</c:v>
                </c:pt>
                <c:pt idx="2976">
                  <c:v>1.7608999999999999</c:v>
                </c:pt>
                <c:pt idx="2977">
                  <c:v>1.76007</c:v>
                </c:pt>
                <c:pt idx="2978">
                  <c:v>1.75562</c:v>
                </c:pt>
                <c:pt idx="2979">
                  <c:v>1.74878</c:v>
                </c:pt>
                <c:pt idx="2980">
                  <c:v>1.7420500000000001</c:v>
                </c:pt>
                <c:pt idx="2981">
                  <c:v>1.73214</c:v>
                </c:pt>
                <c:pt idx="2982">
                  <c:v>1.7134799999999999</c:v>
                </c:pt>
                <c:pt idx="2983">
                  <c:v>1.6882699999999999</c:v>
                </c:pt>
                <c:pt idx="2984">
                  <c:v>1.66021</c:v>
                </c:pt>
                <c:pt idx="2985">
                  <c:v>1.6326799999999999</c:v>
                </c:pt>
                <c:pt idx="2986">
                  <c:v>1.61029</c:v>
                </c:pt>
                <c:pt idx="2987">
                  <c:v>1.59531</c:v>
                </c:pt>
                <c:pt idx="2988">
                  <c:v>1.58768</c:v>
                </c:pt>
                <c:pt idx="2989">
                  <c:v>1.5867899999999999</c:v>
                </c:pt>
                <c:pt idx="2990">
                  <c:v>1.58979</c:v>
                </c:pt>
                <c:pt idx="2991">
                  <c:v>1.59599</c:v>
                </c:pt>
                <c:pt idx="2992">
                  <c:v>1.59615</c:v>
                </c:pt>
                <c:pt idx="2993">
                  <c:v>1.5903400000000001</c:v>
                </c:pt>
                <c:pt idx="2994">
                  <c:v>1.58247</c:v>
                </c:pt>
                <c:pt idx="2995">
                  <c:v>1.5765100000000001</c:v>
                </c:pt>
                <c:pt idx="2996">
                  <c:v>1.5748</c:v>
                </c:pt>
                <c:pt idx="2997">
                  <c:v>1.5776300000000001</c:v>
                </c:pt>
                <c:pt idx="2998">
                  <c:v>1.5861799999999999</c:v>
                </c:pt>
                <c:pt idx="2999">
                  <c:v>1.5956399999999999</c:v>
                </c:pt>
                <c:pt idx="3000">
                  <c:v>1.6007100000000001</c:v>
                </c:pt>
                <c:pt idx="3001">
                  <c:v>1.60358</c:v>
                </c:pt>
                <c:pt idx="3002">
                  <c:v>1.6056600000000001</c:v>
                </c:pt>
                <c:pt idx="3003">
                  <c:v>1.6068899999999999</c:v>
                </c:pt>
                <c:pt idx="3004">
                  <c:v>1.60646</c:v>
                </c:pt>
                <c:pt idx="3005">
                  <c:v>1.6085499999999999</c:v>
                </c:pt>
                <c:pt idx="3006">
                  <c:v>1.61002</c:v>
                </c:pt>
                <c:pt idx="3007">
                  <c:v>1.60947</c:v>
                </c:pt>
                <c:pt idx="3008">
                  <c:v>1.6132599999999999</c:v>
                </c:pt>
                <c:pt idx="3009">
                  <c:v>1.61687</c:v>
                </c:pt>
                <c:pt idx="3010">
                  <c:v>1.6200300000000001</c:v>
                </c:pt>
                <c:pt idx="3011">
                  <c:v>1.62575</c:v>
                </c:pt>
                <c:pt idx="3012">
                  <c:v>1.63503</c:v>
                </c:pt>
                <c:pt idx="3013">
                  <c:v>1.64114</c:v>
                </c:pt>
                <c:pt idx="3014">
                  <c:v>1.6439600000000001</c:v>
                </c:pt>
                <c:pt idx="3015">
                  <c:v>1.6446000000000001</c:v>
                </c:pt>
                <c:pt idx="3016">
                  <c:v>1.6441699999999999</c:v>
                </c:pt>
                <c:pt idx="3017">
                  <c:v>1.6435</c:v>
                </c:pt>
                <c:pt idx="3018">
                  <c:v>1.6410899999999999</c:v>
                </c:pt>
                <c:pt idx="3019">
                  <c:v>1.6371800000000001</c:v>
                </c:pt>
                <c:pt idx="3020">
                  <c:v>1.6325799999999999</c:v>
                </c:pt>
                <c:pt idx="3021">
                  <c:v>1.62921</c:v>
                </c:pt>
                <c:pt idx="3022">
                  <c:v>1.6301099999999999</c:v>
                </c:pt>
                <c:pt idx="3023">
                  <c:v>1.6317900000000001</c:v>
                </c:pt>
                <c:pt idx="3024">
                  <c:v>1.6321000000000001</c:v>
                </c:pt>
                <c:pt idx="3025">
                  <c:v>1.63324</c:v>
                </c:pt>
                <c:pt idx="3026">
                  <c:v>1.6331</c:v>
                </c:pt>
                <c:pt idx="3027">
                  <c:v>1.6311199999999999</c:v>
                </c:pt>
                <c:pt idx="3028">
                  <c:v>1.6266400000000001</c:v>
                </c:pt>
                <c:pt idx="3029">
                  <c:v>1.6243300000000001</c:v>
                </c:pt>
                <c:pt idx="3030">
                  <c:v>1.62521</c:v>
                </c:pt>
                <c:pt idx="3031">
                  <c:v>1.6170899999999999</c:v>
                </c:pt>
                <c:pt idx="3032">
                  <c:v>1.6057900000000001</c:v>
                </c:pt>
                <c:pt idx="3033">
                  <c:v>1.5974200000000001</c:v>
                </c:pt>
                <c:pt idx="3034">
                  <c:v>1.5937300000000001</c:v>
                </c:pt>
                <c:pt idx="3035">
                  <c:v>1.59443</c:v>
                </c:pt>
                <c:pt idx="3036">
                  <c:v>1.5973299999999999</c:v>
                </c:pt>
                <c:pt idx="3037">
                  <c:v>1.5994699999999999</c:v>
                </c:pt>
                <c:pt idx="3038">
                  <c:v>1.6013999999999999</c:v>
                </c:pt>
                <c:pt idx="3039">
                  <c:v>1.6035200000000001</c:v>
                </c:pt>
                <c:pt idx="3040">
                  <c:v>1.6064400000000001</c:v>
                </c:pt>
                <c:pt idx="3041">
                  <c:v>1.6096699999999999</c:v>
                </c:pt>
                <c:pt idx="3042">
                  <c:v>1.61202</c:v>
                </c:pt>
                <c:pt idx="3043">
                  <c:v>1.6148100000000001</c:v>
                </c:pt>
                <c:pt idx="3044">
                  <c:v>1.61439</c:v>
                </c:pt>
                <c:pt idx="3045">
                  <c:v>1.6129</c:v>
                </c:pt>
                <c:pt idx="3046">
                  <c:v>1.61399</c:v>
                </c:pt>
                <c:pt idx="3047">
                  <c:v>1.61547</c:v>
                </c:pt>
                <c:pt idx="3048">
                  <c:v>1.61598</c:v>
                </c:pt>
                <c:pt idx="3049">
                  <c:v>1.61653</c:v>
                </c:pt>
                <c:pt idx="3050">
                  <c:v>1.6154999999999999</c:v>
                </c:pt>
                <c:pt idx="3051">
                  <c:v>1.6093599999999999</c:v>
                </c:pt>
                <c:pt idx="3052">
                  <c:v>1.6008199999999999</c:v>
                </c:pt>
                <c:pt idx="3053">
                  <c:v>1.5915600000000001</c:v>
                </c:pt>
                <c:pt idx="3054">
                  <c:v>1.5833600000000001</c:v>
                </c:pt>
                <c:pt idx="3055">
                  <c:v>1.5818700000000001</c:v>
                </c:pt>
                <c:pt idx="3056">
                  <c:v>1.5903099999999999</c:v>
                </c:pt>
                <c:pt idx="3057">
                  <c:v>1.6069500000000001</c:v>
                </c:pt>
                <c:pt idx="3058">
                  <c:v>1.62351</c:v>
                </c:pt>
                <c:pt idx="3059">
                  <c:v>1.63697</c:v>
                </c:pt>
                <c:pt idx="3060">
                  <c:v>1.6467700000000001</c:v>
                </c:pt>
                <c:pt idx="3061">
                  <c:v>1.65351</c:v>
                </c:pt>
                <c:pt idx="3062">
                  <c:v>1.6593199999999999</c:v>
                </c:pt>
                <c:pt idx="3063">
                  <c:v>1.66537</c:v>
                </c:pt>
                <c:pt idx="3064">
                  <c:v>1.67242</c:v>
                </c:pt>
                <c:pt idx="3065">
                  <c:v>1.6802900000000001</c:v>
                </c:pt>
                <c:pt idx="3066">
                  <c:v>1.6880900000000001</c:v>
                </c:pt>
                <c:pt idx="3067">
                  <c:v>1.69174</c:v>
                </c:pt>
                <c:pt idx="3068">
                  <c:v>1.6890499999999999</c:v>
                </c:pt>
                <c:pt idx="3069">
                  <c:v>1.6794100000000001</c:v>
                </c:pt>
                <c:pt idx="3070">
                  <c:v>1.6668499999999999</c:v>
                </c:pt>
                <c:pt idx="3071">
                  <c:v>1.6554599999999999</c:v>
                </c:pt>
                <c:pt idx="3072">
                  <c:v>1.64924</c:v>
                </c:pt>
                <c:pt idx="3073">
                  <c:v>1.6497999999999999</c:v>
                </c:pt>
                <c:pt idx="3074">
                  <c:v>1.6551800000000001</c:v>
                </c:pt>
                <c:pt idx="3075">
                  <c:v>1.66106</c:v>
                </c:pt>
                <c:pt idx="3076">
                  <c:v>1.6618900000000001</c:v>
                </c:pt>
                <c:pt idx="3077">
                  <c:v>1.6595</c:v>
                </c:pt>
                <c:pt idx="3078">
                  <c:v>1.65551</c:v>
                </c:pt>
                <c:pt idx="3079">
                  <c:v>1.6466799999999999</c:v>
                </c:pt>
                <c:pt idx="3080">
                  <c:v>1.6346700000000001</c:v>
                </c:pt>
                <c:pt idx="3081">
                  <c:v>1.62246</c:v>
                </c:pt>
                <c:pt idx="3082">
                  <c:v>1.6110800000000001</c:v>
                </c:pt>
                <c:pt idx="3083">
                  <c:v>1.5990899999999999</c:v>
                </c:pt>
                <c:pt idx="3084">
                  <c:v>1.5842799999999999</c:v>
                </c:pt>
                <c:pt idx="3085">
                  <c:v>1.5686599999999999</c:v>
                </c:pt>
                <c:pt idx="3086">
                  <c:v>1.5539799999999999</c:v>
                </c:pt>
                <c:pt idx="3087">
                  <c:v>1.54088</c:v>
                </c:pt>
                <c:pt idx="3088">
                  <c:v>1.52827</c:v>
                </c:pt>
                <c:pt idx="3089">
                  <c:v>1.5163199999999999</c:v>
                </c:pt>
                <c:pt idx="3090">
                  <c:v>1.5076499999999999</c:v>
                </c:pt>
                <c:pt idx="3091">
                  <c:v>1.5001899999999999</c:v>
                </c:pt>
                <c:pt idx="3092">
                  <c:v>1.49627</c:v>
                </c:pt>
                <c:pt idx="3093">
                  <c:v>1.4925200000000001</c:v>
                </c:pt>
                <c:pt idx="3094">
                  <c:v>1.49108</c:v>
                </c:pt>
                <c:pt idx="3095">
                  <c:v>1.49132</c:v>
                </c:pt>
                <c:pt idx="3096">
                  <c:v>1.4920599999999999</c:v>
                </c:pt>
                <c:pt idx="3097">
                  <c:v>1.49366</c:v>
                </c:pt>
                <c:pt idx="3098">
                  <c:v>1.49794</c:v>
                </c:pt>
                <c:pt idx="3099">
                  <c:v>1.5078100000000001</c:v>
                </c:pt>
                <c:pt idx="3100">
                  <c:v>1.51691</c:v>
                </c:pt>
                <c:pt idx="3101">
                  <c:v>1.5223599999999999</c:v>
                </c:pt>
                <c:pt idx="3102">
                  <c:v>1.52468</c:v>
                </c:pt>
                <c:pt idx="3103">
                  <c:v>1.5246299999999999</c:v>
                </c:pt>
                <c:pt idx="3104">
                  <c:v>1.52488</c:v>
                </c:pt>
                <c:pt idx="3105">
                  <c:v>1.5285899999999999</c:v>
                </c:pt>
                <c:pt idx="3106">
                  <c:v>1.5351600000000001</c:v>
                </c:pt>
                <c:pt idx="3107">
                  <c:v>1.5434699999999999</c:v>
                </c:pt>
                <c:pt idx="3108">
                  <c:v>1.5515399999999999</c:v>
                </c:pt>
                <c:pt idx="3109">
                  <c:v>1.5583400000000001</c:v>
                </c:pt>
                <c:pt idx="3110">
                  <c:v>1.5587</c:v>
                </c:pt>
                <c:pt idx="3111">
                  <c:v>1.55454</c:v>
                </c:pt>
                <c:pt idx="3112">
                  <c:v>1.54823</c:v>
                </c:pt>
                <c:pt idx="3113">
                  <c:v>1.5433699999999999</c:v>
                </c:pt>
                <c:pt idx="3114">
                  <c:v>1.5438099999999999</c:v>
                </c:pt>
                <c:pt idx="3115">
                  <c:v>1.55186</c:v>
                </c:pt>
                <c:pt idx="3116">
                  <c:v>1.55569</c:v>
                </c:pt>
                <c:pt idx="3117">
                  <c:v>1.5529599999999999</c:v>
                </c:pt>
                <c:pt idx="3118">
                  <c:v>1.54386</c:v>
                </c:pt>
                <c:pt idx="3119">
                  <c:v>1.5295300000000001</c:v>
                </c:pt>
                <c:pt idx="3120">
                  <c:v>1.5101599999999999</c:v>
                </c:pt>
                <c:pt idx="3121">
                  <c:v>1.4895700000000001</c:v>
                </c:pt>
                <c:pt idx="3122">
                  <c:v>1.4695</c:v>
                </c:pt>
                <c:pt idx="3123">
                  <c:v>1.4508300000000001</c:v>
                </c:pt>
                <c:pt idx="3124">
                  <c:v>1.43455</c:v>
                </c:pt>
                <c:pt idx="3125">
                  <c:v>1.4195800000000001</c:v>
                </c:pt>
                <c:pt idx="3126">
                  <c:v>1.4058999999999999</c:v>
                </c:pt>
                <c:pt idx="3127">
                  <c:v>1.3945000000000001</c:v>
                </c:pt>
                <c:pt idx="3128">
                  <c:v>1.3858699999999999</c:v>
                </c:pt>
                <c:pt idx="3129">
                  <c:v>1.38775</c:v>
                </c:pt>
                <c:pt idx="3130">
                  <c:v>1.3851800000000001</c:v>
                </c:pt>
                <c:pt idx="3131">
                  <c:v>1.3816200000000001</c:v>
                </c:pt>
                <c:pt idx="3132">
                  <c:v>1.3810899999999999</c:v>
                </c:pt>
                <c:pt idx="3133">
                  <c:v>1.38591</c:v>
                </c:pt>
                <c:pt idx="3134">
                  <c:v>1.3959299999999999</c:v>
                </c:pt>
                <c:pt idx="3135">
                  <c:v>1.4113199999999999</c:v>
                </c:pt>
                <c:pt idx="3136">
                  <c:v>1.42882</c:v>
                </c:pt>
                <c:pt idx="3137">
                  <c:v>1.4466000000000001</c:v>
                </c:pt>
                <c:pt idx="3138">
                  <c:v>1.4640899999999999</c:v>
                </c:pt>
                <c:pt idx="3139">
                  <c:v>1.4827900000000001</c:v>
                </c:pt>
                <c:pt idx="3140">
                  <c:v>1.50413</c:v>
                </c:pt>
                <c:pt idx="3141">
                  <c:v>1.5272699999999999</c:v>
                </c:pt>
                <c:pt idx="3142">
                  <c:v>1.54006</c:v>
                </c:pt>
                <c:pt idx="3143">
                  <c:v>1.5416700000000001</c:v>
                </c:pt>
                <c:pt idx="3144">
                  <c:v>1.53274</c:v>
                </c:pt>
                <c:pt idx="3145">
                  <c:v>1.51572</c:v>
                </c:pt>
                <c:pt idx="3146">
                  <c:v>1.50193</c:v>
                </c:pt>
                <c:pt idx="3147">
                  <c:v>1.49085</c:v>
                </c:pt>
                <c:pt idx="3148">
                  <c:v>1.4842</c:v>
                </c:pt>
                <c:pt idx="3149">
                  <c:v>1.4821200000000001</c:v>
                </c:pt>
                <c:pt idx="3150">
                  <c:v>1.4822299999999999</c:v>
                </c:pt>
                <c:pt idx="3151">
                  <c:v>1.48241</c:v>
                </c:pt>
                <c:pt idx="3152">
                  <c:v>1.4814700000000001</c:v>
                </c:pt>
                <c:pt idx="3153">
                  <c:v>1.4810000000000001</c:v>
                </c:pt>
                <c:pt idx="3154">
                  <c:v>1.4834799999999999</c:v>
                </c:pt>
                <c:pt idx="3155">
                  <c:v>1.48942</c:v>
                </c:pt>
                <c:pt idx="3156">
                  <c:v>1.4953799999999999</c:v>
                </c:pt>
                <c:pt idx="3157">
                  <c:v>1.49586</c:v>
                </c:pt>
                <c:pt idx="3158">
                  <c:v>1.4958100000000001</c:v>
                </c:pt>
                <c:pt idx="3159">
                  <c:v>1.4978400000000001</c:v>
                </c:pt>
                <c:pt idx="3160">
                  <c:v>1.4997799999999999</c:v>
                </c:pt>
                <c:pt idx="3161">
                  <c:v>1.4954000000000001</c:v>
                </c:pt>
                <c:pt idx="3162">
                  <c:v>1.4900199999999999</c:v>
                </c:pt>
                <c:pt idx="3163">
                  <c:v>1.4884299999999999</c:v>
                </c:pt>
                <c:pt idx="3164">
                  <c:v>1.4919100000000001</c:v>
                </c:pt>
                <c:pt idx="3165">
                  <c:v>1.49786</c:v>
                </c:pt>
                <c:pt idx="3166">
                  <c:v>1.50281</c:v>
                </c:pt>
                <c:pt idx="3167">
                  <c:v>1.50437</c:v>
                </c:pt>
                <c:pt idx="3168">
                  <c:v>1.50153</c:v>
                </c:pt>
                <c:pt idx="3169">
                  <c:v>1.4973000000000001</c:v>
                </c:pt>
                <c:pt idx="3170">
                  <c:v>1.48898</c:v>
                </c:pt>
                <c:pt idx="3171">
                  <c:v>1.4777199999999999</c:v>
                </c:pt>
                <c:pt idx="3172">
                  <c:v>1.4671000000000001</c:v>
                </c:pt>
                <c:pt idx="3173">
                  <c:v>1.4596199999999999</c:v>
                </c:pt>
                <c:pt idx="3174">
                  <c:v>1.4585999999999999</c:v>
                </c:pt>
                <c:pt idx="3175">
                  <c:v>1.4611799999999999</c:v>
                </c:pt>
                <c:pt idx="3176">
                  <c:v>1.46123</c:v>
                </c:pt>
                <c:pt idx="3177">
                  <c:v>1.4576899999999999</c:v>
                </c:pt>
                <c:pt idx="3178">
                  <c:v>1.4516</c:v>
                </c:pt>
                <c:pt idx="3179">
                  <c:v>1.4436500000000001</c:v>
                </c:pt>
                <c:pt idx="3180">
                  <c:v>1.43726</c:v>
                </c:pt>
                <c:pt idx="3181">
                  <c:v>1.43713</c:v>
                </c:pt>
                <c:pt idx="3182">
                  <c:v>1.4439200000000001</c:v>
                </c:pt>
                <c:pt idx="3183">
                  <c:v>1.4532</c:v>
                </c:pt>
                <c:pt idx="3184">
                  <c:v>1.4636100000000001</c:v>
                </c:pt>
                <c:pt idx="3185">
                  <c:v>1.47557</c:v>
                </c:pt>
                <c:pt idx="3186">
                  <c:v>1.4872700000000001</c:v>
                </c:pt>
                <c:pt idx="3187">
                  <c:v>1.49573</c:v>
                </c:pt>
                <c:pt idx="3188">
                  <c:v>1.4991699999999999</c:v>
                </c:pt>
                <c:pt idx="3189">
                  <c:v>1.4982599999999999</c:v>
                </c:pt>
                <c:pt idx="3190">
                  <c:v>1.4952300000000001</c:v>
                </c:pt>
                <c:pt idx="3191">
                  <c:v>1.4908999999999999</c:v>
                </c:pt>
                <c:pt idx="3192">
                  <c:v>1.4870099999999999</c:v>
                </c:pt>
                <c:pt idx="3193">
                  <c:v>1.4881</c:v>
                </c:pt>
                <c:pt idx="3194">
                  <c:v>1.49105</c:v>
                </c:pt>
                <c:pt idx="3195">
                  <c:v>1.4912300000000001</c:v>
                </c:pt>
                <c:pt idx="3196">
                  <c:v>1.4872399999999999</c:v>
                </c:pt>
                <c:pt idx="3197">
                  <c:v>1.48037</c:v>
                </c:pt>
                <c:pt idx="3198">
                  <c:v>1.4689399999999999</c:v>
                </c:pt>
                <c:pt idx="3199">
                  <c:v>1.4595499999999999</c:v>
                </c:pt>
                <c:pt idx="3200">
                  <c:v>1.4545300000000001</c:v>
                </c:pt>
                <c:pt idx="3201">
                  <c:v>1.4537899999999999</c:v>
                </c:pt>
                <c:pt idx="3202">
                  <c:v>1.4581599999999999</c:v>
                </c:pt>
                <c:pt idx="3203">
                  <c:v>1.4670000000000001</c:v>
                </c:pt>
                <c:pt idx="3204">
                  <c:v>1.4775199999999999</c:v>
                </c:pt>
                <c:pt idx="3205">
                  <c:v>1.4860599999999999</c:v>
                </c:pt>
                <c:pt idx="3206">
                  <c:v>1.4931700000000001</c:v>
                </c:pt>
                <c:pt idx="3207">
                  <c:v>1.50013</c:v>
                </c:pt>
                <c:pt idx="3208">
                  <c:v>1.50308</c:v>
                </c:pt>
                <c:pt idx="3209">
                  <c:v>1.4995000000000001</c:v>
                </c:pt>
                <c:pt idx="3210">
                  <c:v>1.49217</c:v>
                </c:pt>
                <c:pt idx="3211">
                  <c:v>1.48803</c:v>
                </c:pt>
                <c:pt idx="3212">
                  <c:v>1.4872099999999999</c:v>
                </c:pt>
                <c:pt idx="3213">
                  <c:v>1.4895099999999999</c:v>
                </c:pt>
                <c:pt idx="3214">
                  <c:v>1.49753</c:v>
                </c:pt>
                <c:pt idx="3215">
                  <c:v>1.50996</c:v>
                </c:pt>
                <c:pt idx="3216">
                  <c:v>1.52355</c:v>
                </c:pt>
                <c:pt idx="3217">
                  <c:v>1.53288</c:v>
                </c:pt>
                <c:pt idx="3218">
                  <c:v>1.53999</c:v>
                </c:pt>
                <c:pt idx="3219">
                  <c:v>1.5472699999999999</c:v>
                </c:pt>
                <c:pt idx="3220">
                  <c:v>1.5544199999999999</c:v>
                </c:pt>
                <c:pt idx="3221">
                  <c:v>1.55918</c:v>
                </c:pt>
                <c:pt idx="3222">
                  <c:v>1.56128</c:v>
                </c:pt>
                <c:pt idx="3223">
                  <c:v>1.56002</c:v>
                </c:pt>
                <c:pt idx="3224">
                  <c:v>1.5542899999999999</c:v>
                </c:pt>
                <c:pt idx="3225">
                  <c:v>1.5482800000000001</c:v>
                </c:pt>
                <c:pt idx="3226">
                  <c:v>1.5451600000000001</c:v>
                </c:pt>
                <c:pt idx="3227">
                  <c:v>1.54365</c:v>
                </c:pt>
                <c:pt idx="3228">
                  <c:v>1.5428999999999999</c:v>
                </c:pt>
                <c:pt idx="3229">
                  <c:v>1.54243</c:v>
                </c:pt>
                <c:pt idx="3230">
                  <c:v>1.5439700000000001</c:v>
                </c:pt>
                <c:pt idx="3231">
                  <c:v>1.54681</c:v>
                </c:pt>
                <c:pt idx="3232">
                  <c:v>1.5464199999999999</c:v>
                </c:pt>
                <c:pt idx="3233">
                  <c:v>1.54077</c:v>
                </c:pt>
                <c:pt idx="3234">
                  <c:v>1.53714</c:v>
                </c:pt>
                <c:pt idx="3235">
                  <c:v>1.5376799999999999</c:v>
                </c:pt>
                <c:pt idx="3236">
                  <c:v>1.54114</c:v>
                </c:pt>
                <c:pt idx="3237">
                  <c:v>1.5425199999999999</c:v>
                </c:pt>
                <c:pt idx="3238">
                  <c:v>1.5394600000000001</c:v>
                </c:pt>
                <c:pt idx="3239">
                  <c:v>1.53346</c:v>
                </c:pt>
                <c:pt idx="3240">
                  <c:v>1.52738</c:v>
                </c:pt>
                <c:pt idx="3241">
                  <c:v>1.52545</c:v>
                </c:pt>
                <c:pt idx="3242">
                  <c:v>1.5280400000000001</c:v>
                </c:pt>
                <c:pt idx="3243">
                  <c:v>1.5309600000000001</c:v>
                </c:pt>
                <c:pt idx="3244">
                  <c:v>1.5306500000000001</c:v>
                </c:pt>
                <c:pt idx="3245">
                  <c:v>1.5266200000000001</c:v>
                </c:pt>
                <c:pt idx="3246">
                  <c:v>1.52139</c:v>
                </c:pt>
                <c:pt idx="3247">
                  <c:v>1.5207599999999999</c:v>
                </c:pt>
                <c:pt idx="3248">
                  <c:v>1.52671</c:v>
                </c:pt>
                <c:pt idx="3249">
                  <c:v>1.53392</c:v>
                </c:pt>
                <c:pt idx="3250">
                  <c:v>1.5410900000000001</c:v>
                </c:pt>
                <c:pt idx="3251">
                  <c:v>1.5477300000000001</c:v>
                </c:pt>
                <c:pt idx="3252">
                  <c:v>1.55308</c:v>
                </c:pt>
                <c:pt idx="3253">
                  <c:v>1.5555600000000001</c:v>
                </c:pt>
                <c:pt idx="3254">
                  <c:v>1.5534399999999999</c:v>
                </c:pt>
                <c:pt idx="3255">
                  <c:v>1.5482</c:v>
                </c:pt>
                <c:pt idx="3256">
                  <c:v>1.5426</c:v>
                </c:pt>
                <c:pt idx="3257">
                  <c:v>1.53773</c:v>
                </c:pt>
                <c:pt idx="3258">
                  <c:v>1.5360400000000001</c:v>
                </c:pt>
                <c:pt idx="3259">
                  <c:v>1.5401400000000001</c:v>
                </c:pt>
                <c:pt idx="3260">
                  <c:v>1.54878</c:v>
                </c:pt>
                <c:pt idx="3261">
                  <c:v>1.5594399999999999</c:v>
                </c:pt>
                <c:pt idx="3262">
                  <c:v>1.5684400000000001</c:v>
                </c:pt>
                <c:pt idx="3263">
                  <c:v>1.57437</c:v>
                </c:pt>
                <c:pt idx="3264">
                  <c:v>1.5783100000000001</c:v>
                </c:pt>
                <c:pt idx="3265">
                  <c:v>1.5804100000000001</c:v>
                </c:pt>
                <c:pt idx="3266">
                  <c:v>1.5806</c:v>
                </c:pt>
                <c:pt idx="3267">
                  <c:v>1.57612</c:v>
                </c:pt>
                <c:pt idx="3268">
                  <c:v>1.57131</c:v>
                </c:pt>
                <c:pt idx="3269">
                  <c:v>1.5722799999999999</c:v>
                </c:pt>
                <c:pt idx="3270">
                  <c:v>1.57802</c:v>
                </c:pt>
                <c:pt idx="3271">
                  <c:v>1.58517</c:v>
                </c:pt>
                <c:pt idx="3272">
                  <c:v>1.5917399999999999</c:v>
                </c:pt>
                <c:pt idx="3273">
                  <c:v>1.59663</c:v>
                </c:pt>
                <c:pt idx="3274">
                  <c:v>1.5999399999999999</c:v>
                </c:pt>
                <c:pt idx="3275">
                  <c:v>1.6044499999999999</c:v>
                </c:pt>
                <c:pt idx="3276">
                  <c:v>1.61185</c:v>
                </c:pt>
                <c:pt idx="3277">
                  <c:v>1.6142000000000001</c:v>
                </c:pt>
                <c:pt idx="3278">
                  <c:v>1.6111899999999999</c:v>
                </c:pt>
                <c:pt idx="3279">
                  <c:v>1.6060000000000001</c:v>
                </c:pt>
                <c:pt idx="3280">
                  <c:v>1.60131</c:v>
                </c:pt>
                <c:pt idx="3281">
                  <c:v>1.59968</c:v>
                </c:pt>
                <c:pt idx="3282">
                  <c:v>1.6002000000000001</c:v>
                </c:pt>
                <c:pt idx="3283">
                  <c:v>1.60198</c:v>
                </c:pt>
                <c:pt idx="3284">
                  <c:v>1.6037300000000001</c:v>
                </c:pt>
                <c:pt idx="3285">
                  <c:v>1.60392</c:v>
                </c:pt>
                <c:pt idx="3286">
                  <c:v>1.6028800000000001</c:v>
                </c:pt>
                <c:pt idx="3287">
                  <c:v>1.60006</c:v>
                </c:pt>
                <c:pt idx="3288">
                  <c:v>1.59629</c:v>
                </c:pt>
                <c:pt idx="3289">
                  <c:v>1.60023</c:v>
                </c:pt>
                <c:pt idx="3290">
                  <c:v>1.6060700000000001</c:v>
                </c:pt>
                <c:pt idx="3291">
                  <c:v>1.6127</c:v>
                </c:pt>
                <c:pt idx="3292">
                  <c:v>1.61879</c:v>
                </c:pt>
                <c:pt idx="3293">
                  <c:v>1.6267499999999999</c:v>
                </c:pt>
                <c:pt idx="3294">
                  <c:v>1.63547</c:v>
                </c:pt>
                <c:pt idx="3295">
                  <c:v>1.64384</c:v>
                </c:pt>
                <c:pt idx="3296">
                  <c:v>1.64998</c:v>
                </c:pt>
                <c:pt idx="3297">
                  <c:v>1.6528799999999999</c:v>
                </c:pt>
                <c:pt idx="3298">
                  <c:v>1.6511199999999999</c:v>
                </c:pt>
                <c:pt idx="3299">
                  <c:v>1.64524</c:v>
                </c:pt>
                <c:pt idx="3300">
                  <c:v>1.6367499999999999</c:v>
                </c:pt>
                <c:pt idx="3301">
                  <c:v>1.6278300000000001</c:v>
                </c:pt>
                <c:pt idx="3302">
                  <c:v>1.61835</c:v>
                </c:pt>
                <c:pt idx="3303">
                  <c:v>1.6105100000000001</c:v>
                </c:pt>
                <c:pt idx="3304">
                  <c:v>1.60337</c:v>
                </c:pt>
                <c:pt idx="3305">
                  <c:v>1.59385</c:v>
                </c:pt>
                <c:pt idx="3306">
                  <c:v>1.58328</c:v>
                </c:pt>
                <c:pt idx="3307">
                  <c:v>1.57402</c:v>
                </c:pt>
                <c:pt idx="3308">
                  <c:v>1.56735</c:v>
                </c:pt>
                <c:pt idx="3309">
                  <c:v>1.56393</c:v>
                </c:pt>
                <c:pt idx="3310">
                  <c:v>1.56335</c:v>
                </c:pt>
                <c:pt idx="3311">
                  <c:v>1.5644</c:v>
                </c:pt>
                <c:pt idx="3312">
                  <c:v>1.5637000000000001</c:v>
                </c:pt>
                <c:pt idx="3313">
                  <c:v>1.5625500000000001</c:v>
                </c:pt>
                <c:pt idx="3314">
                  <c:v>1.56375</c:v>
                </c:pt>
                <c:pt idx="3315">
                  <c:v>1.5659799999999999</c:v>
                </c:pt>
                <c:pt idx="3316">
                  <c:v>1.56871</c:v>
                </c:pt>
                <c:pt idx="3317">
                  <c:v>1.5731999999999999</c:v>
                </c:pt>
                <c:pt idx="3318">
                  <c:v>1.5813999999999999</c:v>
                </c:pt>
                <c:pt idx="3319">
                  <c:v>1.5950800000000001</c:v>
                </c:pt>
                <c:pt idx="3320">
                  <c:v>1.6118600000000001</c:v>
                </c:pt>
                <c:pt idx="3321">
                  <c:v>1.62548</c:v>
                </c:pt>
                <c:pt idx="3322">
                  <c:v>1.6348800000000001</c:v>
                </c:pt>
                <c:pt idx="3323">
                  <c:v>1.64032</c:v>
                </c:pt>
                <c:pt idx="3324">
                  <c:v>1.6432100000000001</c:v>
                </c:pt>
                <c:pt idx="3325">
                  <c:v>1.6429800000000001</c:v>
                </c:pt>
                <c:pt idx="3326">
                  <c:v>1.6389800000000001</c:v>
                </c:pt>
                <c:pt idx="3327">
                  <c:v>1.63693</c:v>
                </c:pt>
                <c:pt idx="3328">
                  <c:v>1.64209</c:v>
                </c:pt>
                <c:pt idx="3329">
                  <c:v>1.6454800000000001</c:v>
                </c:pt>
                <c:pt idx="3330">
                  <c:v>1.6465000000000001</c:v>
                </c:pt>
                <c:pt idx="3331">
                  <c:v>1.6439600000000001</c:v>
                </c:pt>
                <c:pt idx="3332">
                  <c:v>1.6367700000000001</c:v>
                </c:pt>
                <c:pt idx="3333">
                  <c:v>1.62391</c:v>
                </c:pt>
                <c:pt idx="3334">
                  <c:v>1.6036900000000001</c:v>
                </c:pt>
                <c:pt idx="3335">
                  <c:v>1.5779000000000001</c:v>
                </c:pt>
                <c:pt idx="3336">
                  <c:v>1.5506500000000001</c:v>
                </c:pt>
                <c:pt idx="3337">
                  <c:v>1.5247900000000001</c:v>
                </c:pt>
                <c:pt idx="3338">
                  <c:v>1.5011099999999999</c:v>
                </c:pt>
                <c:pt idx="3339">
                  <c:v>1.4775799999999999</c:v>
                </c:pt>
                <c:pt idx="3340">
                  <c:v>1.45339</c:v>
                </c:pt>
                <c:pt idx="3341">
                  <c:v>1.43224</c:v>
                </c:pt>
                <c:pt idx="3342">
                  <c:v>1.41778</c:v>
                </c:pt>
                <c:pt idx="3343">
                  <c:v>1.41177</c:v>
                </c:pt>
                <c:pt idx="3344">
                  <c:v>1.41215</c:v>
                </c:pt>
                <c:pt idx="3345">
                  <c:v>1.41737</c:v>
                </c:pt>
                <c:pt idx="3346">
                  <c:v>1.4196</c:v>
                </c:pt>
                <c:pt idx="3347">
                  <c:v>1.41757</c:v>
                </c:pt>
                <c:pt idx="3348">
                  <c:v>1.4097200000000001</c:v>
                </c:pt>
                <c:pt idx="3349">
                  <c:v>1.3967000000000001</c:v>
                </c:pt>
                <c:pt idx="3350">
                  <c:v>1.3823099999999999</c:v>
                </c:pt>
                <c:pt idx="3351">
                  <c:v>1.3681399999999999</c:v>
                </c:pt>
                <c:pt idx="3352">
                  <c:v>1.3585700000000001</c:v>
                </c:pt>
                <c:pt idx="3353">
                  <c:v>1.3518399999999999</c:v>
                </c:pt>
                <c:pt idx="3354">
                  <c:v>1.3454699999999999</c:v>
                </c:pt>
                <c:pt idx="3355">
                  <c:v>1.3394900000000001</c:v>
                </c:pt>
                <c:pt idx="3356">
                  <c:v>1.33518</c:v>
                </c:pt>
                <c:pt idx="3357">
                  <c:v>1.33446</c:v>
                </c:pt>
                <c:pt idx="3358">
                  <c:v>1.3353600000000001</c:v>
                </c:pt>
                <c:pt idx="3359">
                  <c:v>1.3372200000000001</c:v>
                </c:pt>
                <c:pt idx="3360">
                  <c:v>1.34172</c:v>
                </c:pt>
                <c:pt idx="3361">
                  <c:v>1.3496699999999999</c:v>
                </c:pt>
                <c:pt idx="3362">
                  <c:v>1.3571599999999999</c:v>
                </c:pt>
                <c:pt idx="3363">
                  <c:v>1.3620000000000001</c:v>
                </c:pt>
                <c:pt idx="3364">
                  <c:v>1.3642000000000001</c:v>
                </c:pt>
                <c:pt idx="3365">
                  <c:v>1.3638999999999999</c:v>
                </c:pt>
                <c:pt idx="3366">
                  <c:v>1.3611200000000001</c:v>
                </c:pt>
                <c:pt idx="3367">
                  <c:v>1.3593200000000001</c:v>
                </c:pt>
                <c:pt idx="3368">
                  <c:v>1.3621000000000001</c:v>
                </c:pt>
                <c:pt idx="3369">
                  <c:v>1.3663400000000001</c:v>
                </c:pt>
                <c:pt idx="3370">
                  <c:v>1.37401</c:v>
                </c:pt>
                <c:pt idx="3371">
                  <c:v>1.3853</c:v>
                </c:pt>
                <c:pt idx="3372">
                  <c:v>1.3996200000000001</c:v>
                </c:pt>
                <c:pt idx="3373">
                  <c:v>1.4146700000000001</c:v>
                </c:pt>
                <c:pt idx="3374">
                  <c:v>1.4278299999999999</c:v>
                </c:pt>
                <c:pt idx="3375">
                  <c:v>1.4358599999999999</c:v>
                </c:pt>
                <c:pt idx="3376">
                  <c:v>1.4389000000000001</c:v>
                </c:pt>
                <c:pt idx="3377">
                  <c:v>1.43974</c:v>
                </c:pt>
                <c:pt idx="3378">
                  <c:v>1.4387000000000001</c:v>
                </c:pt>
                <c:pt idx="3379">
                  <c:v>1.4355500000000001</c:v>
                </c:pt>
                <c:pt idx="3380">
                  <c:v>1.4293</c:v>
                </c:pt>
                <c:pt idx="3381">
                  <c:v>1.4222600000000001</c:v>
                </c:pt>
                <c:pt idx="3382">
                  <c:v>1.4146000000000001</c:v>
                </c:pt>
                <c:pt idx="3383">
                  <c:v>1.4040699999999999</c:v>
                </c:pt>
                <c:pt idx="3384">
                  <c:v>1.3938999999999999</c:v>
                </c:pt>
                <c:pt idx="3385">
                  <c:v>1.38517</c:v>
                </c:pt>
                <c:pt idx="3386">
                  <c:v>1.3782099999999999</c:v>
                </c:pt>
                <c:pt idx="3387">
                  <c:v>1.3755500000000001</c:v>
                </c:pt>
                <c:pt idx="3388">
                  <c:v>1.37673</c:v>
                </c:pt>
                <c:pt idx="3389">
                  <c:v>1.379</c:v>
                </c:pt>
                <c:pt idx="3390">
                  <c:v>1.3826099999999999</c:v>
                </c:pt>
                <c:pt idx="3391">
                  <c:v>1.38662</c:v>
                </c:pt>
                <c:pt idx="3392">
                  <c:v>1.3898200000000001</c:v>
                </c:pt>
                <c:pt idx="3393">
                  <c:v>1.3892800000000001</c:v>
                </c:pt>
                <c:pt idx="3394">
                  <c:v>1.38672</c:v>
                </c:pt>
                <c:pt idx="3395">
                  <c:v>1.3847799999999999</c:v>
                </c:pt>
                <c:pt idx="3396">
                  <c:v>1.383</c:v>
                </c:pt>
                <c:pt idx="3397">
                  <c:v>1.37978</c:v>
                </c:pt>
                <c:pt idx="3398">
                  <c:v>1.3815599999999999</c:v>
                </c:pt>
                <c:pt idx="3399">
                  <c:v>1.3808</c:v>
                </c:pt>
                <c:pt idx="3400">
                  <c:v>1.3742099999999999</c:v>
                </c:pt>
                <c:pt idx="3401">
                  <c:v>1.3660699999999999</c:v>
                </c:pt>
                <c:pt idx="3402">
                  <c:v>1.35524</c:v>
                </c:pt>
                <c:pt idx="3403">
                  <c:v>1.3464100000000001</c:v>
                </c:pt>
                <c:pt idx="3404">
                  <c:v>1.34046</c:v>
                </c:pt>
                <c:pt idx="3405">
                  <c:v>1.33565</c:v>
                </c:pt>
                <c:pt idx="3406">
                  <c:v>1.33189</c:v>
                </c:pt>
                <c:pt idx="3407">
                  <c:v>1.3287899999999999</c:v>
                </c:pt>
                <c:pt idx="3408">
                  <c:v>1.32856</c:v>
                </c:pt>
                <c:pt idx="3409">
                  <c:v>1.3331299999999999</c:v>
                </c:pt>
                <c:pt idx="3410">
                  <c:v>1.3386800000000001</c:v>
                </c:pt>
                <c:pt idx="3411">
                  <c:v>1.33806</c:v>
                </c:pt>
                <c:pt idx="3412">
                  <c:v>1.3297099999999999</c:v>
                </c:pt>
                <c:pt idx="3413">
                  <c:v>1.31525</c:v>
                </c:pt>
                <c:pt idx="3414">
                  <c:v>1.2993300000000001</c:v>
                </c:pt>
                <c:pt idx="3415">
                  <c:v>1.28731</c:v>
                </c:pt>
                <c:pt idx="3416">
                  <c:v>1.2815000000000001</c:v>
                </c:pt>
                <c:pt idx="3417">
                  <c:v>1.27823</c:v>
                </c:pt>
                <c:pt idx="3418">
                  <c:v>1.2742199999999999</c:v>
                </c:pt>
                <c:pt idx="3419">
                  <c:v>1.26712</c:v>
                </c:pt>
                <c:pt idx="3420">
                  <c:v>1.25976</c:v>
                </c:pt>
                <c:pt idx="3421">
                  <c:v>1.2532300000000001</c:v>
                </c:pt>
                <c:pt idx="3422">
                  <c:v>1.2498499999999999</c:v>
                </c:pt>
                <c:pt idx="3423">
                  <c:v>1.2517100000000001</c:v>
                </c:pt>
                <c:pt idx="3424">
                  <c:v>1.25969</c:v>
                </c:pt>
                <c:pt idx="3425">
                  <c:v>1.2701899999999999</c:v>
                </c:pt>
                <c:pt idx="3426">
                  <c:v>1.2797499999999999</c:v>
                </c:pt>
                <c:pt idx="3427">
                  <c:v>1.2877400000000001</c:v>
                </c:pt>
                <c:pt idx="3428">
                  <c:v>1.2956000000000001</c:v>
                </c:pt>
                <c:pt idx="3429">
                  <c:v>1.3041400000000001</c:v>
                </c:pt>
                <c:pt idx="3430">
                  <c:v>1.31227</c:v>
                </c:pt>
                <c:pt idx="3431">
                  <c:v>1.3202700000000001</c:v>
                </c:pt>
                <c:pt idx="3432">
                  <c:v>1.3286800000000001</c:v>
                </c:pt>
                <c:pt idx="3433">
                  <c:v>1.3379300000000001</c:v>
                </c:pt>
                <c:pt idx="3434">
                  <c:v>1.34406</c:v>
                </c:pt>
                <c:pt idx="3435">
                  <c:v>1.3479399999999999</c:v>
                </c:pt>
                <c:pt idx="3436">
                  <c:v>1.3515600000000001</c:v>
                </c:pt>
                <c:pt idx="3437">
                  <c:v>1.3579699999999999</c:v>
                </c:pt>
                <c:pt idx="3438">
                  <c:v>1.3655900000000001</c:v>
                </c:pt>
                <c:pt idx="3439">
                  <c:v>1.373</c:v>
                </c:pt>
                <c:pt idx="3440">
                  <c:v>1.3789</c:v>
                </c:pt>
                <c:pt idx="3441">
                  <c:v>1.3808</c:v>
                </c:pt>
                <c:pt idx="3442">
                  <c:v>1.3805400000000001</c:v>
                </c:pt>
                <c:pt idx="3443">
                  <c:v>1.3800600000000001</c:v>
                </c:pt>
                <c:pt idx="3444">
                  <c:v>1.38</c:v>
                </c:pt>
                <c:pt idx="3445">
                  <c:v>1.3797999999999999</c:v>
                </c:pt>
                <c:pt idx="3446">
                  <c:v>1.3797200000000001</c:v>
                </c:pt>
                <c:pt idx="3447">
                  <c:v>1.37653</c:v>
                </c:pt>
                <c:pt idx="3448">
                  <c:v>1.3704799999999999</c:v>
                </c:pt>
                <c:pt idx="3449">
                  <c:v>1.3628899999999999</c:v>
                </c:pt>
                <c:pt idx="3450">
                  <c:v>1.3575699999999999</c:v>
                </c:pt>
                <c:pt idx="3451">
                  <c:v>1.35412</c:v>
                </c:pt>
                <c:pt idx="3452">
                  <c:v>1.3528100000000001</c:v>
                </c:pt>
                <c:pt idx="3453">
                  <c:v>1.3541799999999999</c:v>
                </c:pt>
                <c:pt idx="3454">
                  <c:v>1.3591500000000001</c:v>
                </c:pt>
                <c:pt idx="3455">
                  <c:v>1.36416</c:v>
                </c:pt>
                <c:pt idx="3456">
                  <c:v>1.3647899999999999</c:v>
                </c:pt>
                <c:pt idx="3457">
                  <c:v>1.3607100000000001</c:v>
                </c:pt>
                <c:pt idx="3458">
                  <c:v>1.3526400000000001</c:v>
                </c:pt>
                <c:pt idx="3459">
                  <c:v>1.34158</c:v>
                </c:pt>
                <c:pt idx="3460">
                  <c:v>1.3288599999999999</c:v>
                </c:pt>
                <c:pt idx="3461">
                  <c:v>1.31534</c:v>
                </c:pt>
                <c:pt idx="3462">
                  <c:v>1.30325</c:v>
                </c:pt>
                <c:pt idx="3463">
                  <c:v>1.2922199999999999</c:v>
                </c:pt>
                <c:pt idx="3464">
                  <c:v>1.2818499999999999</c:v>
                </c:pt>
                <c:pt idx="3465">
                  <c:v>1.2738700000000001</c:v>
                </c:pt>
                <c:pt idx="3466">
                  <c:v>1.26932</c:v>
                </c:pt>
                <c:pt idx="3467">
                  <c:v>1.26912</c:v>
                </c:pt>
                <c:pt idx="3468">
                  <c:v>1.2679499999999999</c:v>
                </c:pt>
                <c:pt idx="3469">
                  <c:v>1.26214</c:v>
                </c:pt>
                <c:pt idx="3470">
                  <c:v>1.2521199999999999</c:v>
                </c:pt>
                <c:pt idx="3471">
                  <c:v>1.2402500000000001</c:v>
                </c:pt>
                <c:pt idx="3472">
                  <c:v>1.2263200000000001</c:v>
                </c:pt>
                <c:pt idx="3473">
                  <c:v>1.2109000000000001</c:v>
                </c:pt>
                <c:pt idx="3474">
                  <c:v>1.1983600000000001</c:v>
                </c:pt>
                <c:pt idx="3475">
                  <c:v>1.1921200000000001</c:v>
                </c:pt>
                <c:pt idx="3476">
                  <c:v>1.19323</c:v>
                </c:pt>
                <c:pt idx="3477">
                  <c:v>1.1998</c:v>
                </c:pt>
                <c:pt idx="3478">
                  <c:v>1.20905</c:v>
                </c:pt>
                <c:pt idx="3479">
                  <c:v>1.2190300000000001</c:v>
                </c:pt>
                <c:pt idx="3480">
                  <c:v>1.22743</c:v>
                </c:pt>
                <c:pt idx="3481">
                  <c:v>1.2322299999999999</c:v>
                </c:pt>
                <c:pt idx="3482">
                  <c:v>1.2341299999999999</c:v>
                </c:pt>
                <c:pt idx="3483">
                  <c:v>1.2340899999999999</c:v>
                </c:pt>
                <c:pt idx="3484">
                  <c:v>1.23325</c:v>
                </c:pt>
                <c:pt idx="3485">
                  <c:v>1.23231</c:v>
                </c:pt>
                <c:pt idx="3486">
                  <c:v>1.2315799999999999</c:v>
                </c:pt>
                <c:pt idx="3487">
                  <c:v>1.23241</c:v>
                </c:pt>
                <c:pt idx="3488">
                  <c:v>1.23461</c:v>
                </c:pt>
                <c:pt idx="3489">
                  <c:v>1.23037</c:v>
                </c:pt>
                <c:pt idx="3490">
                  <c:v>1.2245299999999999</c:v>
                </c:pt>
                <c:pt idx="3491">
                  <c:v>1.21821</c:v>
                </c:pt>
                <c:pt idx="3492">
                  <c:v>1.21156</c:v>
                </c:pt>
                <c:pt idx="3493">
                  <c:v>1.20489</c:v>
                </c:pt>
                <c:pt idx="3494">
                  <c:v>1.19797</c:v>
                </c:pt>
                <c:pt idx="3495">
                  <c:v>1.1916899999999999</c:v>
                </c:pt>
                <c:pt idx="3496">
                  <c:v>1.18601</c:v>
                </c:pt>
                <c:pt idx="3497">
                  <c:v>1.18072</c:v>
                </c:pt>
                <c:pt idx="3498">
                  <c:v>1.17814</c:v>
                </c:pt>
                <c:pt idx="3499">
                  <c:v>1.17967</c:v>
                </c:pt>
                <c:pt idx="3500">
                  <c:v>1.18604</c:v>
                </c:pt>
                <c:pt idx="3501">
                  <c:v>1.19628</c:v>
                </c:pt>
                <c:pt idx="3502">
                  <c:v>1.2087600000000001</c:v>
                </c:pt>
                <c:pt idx="3503">
                  <c:v>1.21946</c:v>
                </c:pt>
                <c:pt idx="3504">
                  <c:v>1.2275400000000001</c:v>
                </c:pt>
                <c:pt idx="3505">
                  <c:v>1.2352099999999999</c:v>
                </c:pt>
                <c:pt idx="3506">
                  <c:v>1.2419800000000001</c:v>
                </c:pt>
                <c:pt idx="3507">
                  <c:v>1.2472099999999999</c:v>
                </c:pt>
                <c:pt idx="3508">
                  <c:v>1.2515099999999999</c:v>
                </c:pt>
                <c:pt idx="3509">
                  <c:v>1.2556799999999999</c:v>
                </c:pt>
                <c:pt idx="3510">
                  <c:v>1.2609900000000001</c:v>
                </c:pt>
                <c:pt idx="3511">
                  <c:v>1.2679800000000001</c:v>
                </c:pt>
                <c:pt idx="3512">
                  <c:v>1.2755099999999999</c:v>
                </c:pt>
                <c:pt idx="3513">
                  <c:v>1.2774300000000001</c:v>
                </c:pt>
                <c:pt idx="3514">
                  <c:v>1.26972</c:v>
                </c:pt>
                <c:pt idx="3515">
                  <c:v>1.26234</c:v>
                </c:pt>
                <c:pt idx="3516">
                  <c:v>1.2555000000000001</c:v>
                </c:pt>
                <c:pt idx="3517">
                  <c:v>1.24851</c:v>
                </c:pt>
                <c:pt idx="3518">
                  <c:v>1.24068</c:v>
                </c:pt>
                <c:pt idx="3519">
                  <c:v>1.2313000000000001</c:v>
                </c:pt>
                <c:pt idx="3520">
                  <c:v>1.2222500000000001</c:v>
                </c:pt>
                <c:pt idx="3521">
                  <c:v>1.21634</c:v>
                </c:pt>
                <c:pt idx="3522">
                  <c:v>1.2145999999999999</c:v>
                </c:pt>
                <c:pt idx="3523">
                  <c:v>1.21529</c:v>
                </c:pt>
                <c:pt idx="3524">
                  <c:v>1.21628</c:v>
                </c:pt>
                <c:pt idx="3525">
                  <c:v>1.21906</c:v>
                </c:pt>
                <c:pt idx="3526">
                  <c:v>1.2256400000000001</c:v>
                </c:pt>
                <c:pt idx="3527">
                  <c:v>1.2327399999999999</c:v>
                </c:pt>
                <c:pt idx="3528">
                  <c:v>1.23515</c:v>
                </c:pt>
                <c:pt idx="3529">
                  <c:v>1.23339</c:v>
                </c:pt>
                <c:pt idx="3530">
                  <c:v>1.2292099999999999</c:v>
                </c:pt>
                <c:pt idx="3531">
                  <c:v>1.2251399999999999</c:v>
                </c:pt>
                <c:pt idx="3532">
                  <c:v>1.2221299999999999</c:v>
                </c:pt>
                <c:pt idx="3533">
                  <c:v>1.21845</c:v>
                </c:pt>
                <c:pt idx="3534">
                  <c:v>1.21286</c:v>
                </c:pt>
                <c:pt idx="3535">
                  <c:v>1.2113400000000001</c:v>
                </c:pt>
                <c:pt idx="3536">
                  <c:v>1.2159899999999999</c:v>
                </c:pt>
                <c:pt idx="3537">
                  <c:v>1.2235199999999999</c:v>
                </c:pt>
                <c:pt idx="3538">
                  <c:v>1.2303599999999999</c:v>
                </c:pt>
                <c:pt idx="3539">
                  <c:v>1.2355</c:v>
                </c:pt>
                <c:pt idx="3540">
                  <c:v>1.23885</c:v>
                </c:pt>
                <c:pt idx="3541">
                  <c:v>1.23861</c:v>
                </c:pt>
                <c:pt idx="3542">
                  <c:v>1.2356799999999999</c:v>
                </c:pt>
                <c:pt idx="3543">
                  <c:v>1.23376</c:v>
                </c:pt>
                <c:pt idx="3544">
                  <c:v>1.23255</c:v>
                </c:pt>
                <c:pt idx="3545">
                  <c:v>1.2301500000000001</c:v>
                </c:pt>
                <c:pt idx="3546">
                  <c:v>1.22448</c:v>
                </c:pt>
                <c:pt idx="3547">
                  <c:v>1.21858</c:v>
                </c:pt>
                <c:pt idx="3548">
                  <c:v>1.2143600000000001</c:v>
                </c:pt>
                <c:pt idx="3549">
                  <c:v>1.21078</c:v>
                </c:pt>
                <c:pt idx="3550">
                  <c:v>1.2082900000000001</c:v>
                </c:pt>
                <c:pt idx="3551">
                  <c:v>1.20855</c:v>
                </c:pt>
                <c:pt idx="3552">
                  <c:v>1.20777</c:v>
                </c:pt>
                <c:pt idx="3553">
                  <c:v>1.2053499999999999</c:v>
                </c:pt>
                <c:pt idx="3554">
                  <c:v>1.2011499999999999</c:v>
                </c:pt>
                <c:pt idx="3555">
                  <c:v>1.1988799999999999</c:v>
                </c:pt>
                <c:pt idx="3556">
                  <c:v>1.1996599999999999</c:v>
                </c:pt>
                <c:pt idx="3557">
                  <c:v>1.20269</c:v>
                </c:pt>
                <c:pt idx="3558">
                  <c:v>1.2049799999999999</c:v>
                </c:pt>
                <c:pt idx="3559">
                  <c:v>1.2070099999999999</c:v>
                </c:pt>
                <c:pt idx="3560">
                  <c:v>1.2082599999999999</c:v>
                </c:pt>
                <c:pt idx="3561">
                  <c:v>1.2067600000000001</c:v>
                </c:pt>
                <c:pt idx="3562">
                  <c:v>1.20133</c:v>
                </c:pt>
                <c:pt idx="3563">
                  <c:v>1.1927099999999999</c:v>
                </c:pt>
                <c:pt idx="3564">
                  <c:v>1.18625</c:v>
                </c:pt>
                <c:pt idx="3565">
                  <c:v>1.1836199999999999</c:v>
                </c:pt>
                <c:pt idx="3566">
                  <c:v>1.18607</c:v>
                </c:pt>
                <c:pt idx="3567">
                  <c:v>1.19146</c:v>
                </c:pt>
                <c:pt idx="3568">
                  <c:v>1.1951099999999999</c:v>
                </c:pt>
                <c:pt idx="3569">
                  <c:v>1.1948000000000001</c:v>
                </c:pt>
                <c:pt idx="3570">
                  <c:v>1.1883900000000001</c:v>
                </c:pt>
                <c:pt idx="3571">
                  <c:v>1.1766399999999999</c:v>
                </c:pt>
                <c:pt idx="3572">
                  <c:v>1.16157</c:v>
                </c:pt>
                <c:pt idx="3573">
                  <c:v>1.1475299999999999</c:v>
                </c:pt>
                <c:pt idx="3574">
                  <c:v>1.1378200000000001</c:v>
                </c:pt>
                <c:pt idx="3575">
                  <c:v>1.13144</c:v>
                </c:pt>
                <c:pt idx="3576">
                  <c:v>1.12466</c:v>
                </c:pt>
                <c:pt idx="3577">
                  <c:v>1.11757</c:v>
                </c:pt>
                <c:pt idx="3578">
                  <c:v>1.1169100000000001</c:v>
                </c:pt>
                <c:pt idx="3579">
                  <c:v>1.1197699999999999</c:v>
                </c:pt>
                <c:pt idx="3580">
                  <c:v>1.1241699999999999</c:v>
                </c:pt>
                <c:pt idx="3581">
                  <c:v>1.12778</c:v>
                </c:pt>
                <c:pt idx="3582">
                  <c:v>1.1332599999999999</c:v>
                </c:pt>
                <c:pt idx="3583">
                  <c:v>1.1442600000000001</c:v>
                </c:pt>
                <c:pt idx="3584">
                  <c:v>1.1570499999999999</c:v>
                </c:pt>
                <c:pt idx="3585">
                  <c:v>1.16825</c:v>
                </c:pt>
                <c:pt idx="3586">
                  <c:v>1.1759200000000001</c:v>
                </c:pt>
                <c:pt idx="3587">
                  <c:v>1.1799200000000001</c:v>
                </c:pt>
                <c:pt idx="3588">
                  <c:v>1.1835500000000001</c:v>
                </c:pt>
                <c:pt idx="3589">
                  <c:v>1.18977</c:v>
                </c:pt>
                <c:pt idx="3590">
                  <c:v>1.19641</c:v>
                </c:pt>
                <c:pt idx="3591">
                  <c:v>1.2029399999999999</c:v>
                </c:pt>
                <c:pt idx="3592">
                  <c:v>1.20912</c:v>
                </c:pt>
                <c:pt idx="3593">
                  <c:v>1.2136100000000001</c:v>
                </c:pt>
                <c:pt idx="3594">
                  <c:v>1.2172499999999999</c:v>
                </c:pt>
                <c:pt idx="3595">
                  <c:v>1.2201</c:v>
                </c:pt>
                <c:pt idx="3596">
                  <c:v>1.22228</c:v>
                </c:pt>
                <c:pt idx="3597">
                  <c:v>1.2233700000000001</c:v>
                </c:pt>
                <c:pt idx="3598">
                  <c:v>1.2226900000000001</c:v>
                </c:pt>
                <c:pt idx="3599">
                  <c:v>1.2224699999999999</c:v>
                </c:pt>
                <c:pt idx="3600">
                  <c:v>1.2250799999999999</c:v>
                </c:pt>
                <c:pt idx="3601">
                  <c:v>1.2282500000000001</c:v>
                </c:pt>
                <c:pt idx="3602">
                  <c:v>1.2330399999999999</c:v>
                </c:pt>
                <c:pt idx="3603">
                  <c:v>1.2352300000000001</c:v>
                </c:pt>
                <c:pt idx="3604">
                  <c:v>1.23264</c:v>
                </c:pt>
                <c:pt idx="3605">
                  <c:v>1.2255400000000001</c:v>
                </c:pt>
                <c:pt idx="3606">
                  <c:v>1.22054</c:v>
                </c:pt>
                <c:pt idx="3607">
                  <c:v>1.21509</c:v>
                </c:pt>
                <c:pt idx="3608">
                  <c:v>1.20757</c:v>
                </c:pt>
                <c:pt idx="3609">
                  <c:v>1.2018800000000001</c:v>
                </c:pt>
                <c:pt idx="3610">
                  <c:v>1.19658</c:v>
                </c:pt>
                <c:pt idx="3611">
                  <c:v>1.1929399999999999</c:v>
                </c:pt>
                <c:pt idx="3612">
                  <c:v>1.19519</c:v>
                </c:pt>
                <c:pt idx="3613">
                  <c:v>1.2010000000000001</c:v>
                </c:pt>
                <c:pt idx="3614">
                  <c:v>1.2041900000000001</c:v>
                </c:pt>
                <c:pt idx="3615">
                  <c:v>1.20051</c:v>
                </c:pt>
                <c:pt idx="3616">
                  <c:v>1.19289</c:v>
                </c:pt>
                <c:pt idx="3617">
                  <c:v>1.1863600000000001</c:v>
                </c:pt>
                <c:pt idx="3618">
                  <c:v>1.1822299999999999</c:v>
                </c:pt>
                <c:pt idx="3619">
                  <c:v>1.1829499999999999</c:v>
                </c:pt>
                <c:pt idx="3620">
                  <c:v>1.1854899999999999</c:v>
                </c:pt>
                <c:pt idx="3621">
                  <c:v>1.18892</c:v>
                </c:pt>
                <c:pt idx="3622">
                  <c:v>1.19015</c:v>
                </c:pt>
                <c:pt idx="3623">
                  <c:v>1.1869799999999999</c:v>
                </c:pt>
                <c:pt idx="3624">
                  <c:v>1.17852</c:v>
                </c:pt>
                <c:pt idx="3625">
                  <c:v>1.16629</c:v>
                </c:pt>
                <c:pt idx="3626">
                  <c:v>1.1543399999999999</c:v>
                </c:pt>
                <c:pt idx="3627">
                  <c:v>1.14439</c:v>
                </c:pt>
                <c:pt idx="3628">
                  <c:v>1.13595</c:v>
                </c:pt>
                <c:pt idx="3629">
                  <c:v>1.1286</c:v>
                </c:pt>
                <c:pt idx="3630">
                  <c:v>1.1221300000000001</c:v>
                </c:pt>
                <c:pt idx="3631">
                  <c:v>1.11694</c:v>
                </c:pt>
                <c:pt idx="3632">
                  <c:v>1.11392</c:v>
                </c:pt>
                <c:pt idx="3633">
                  <c:v>1.11226</c:v>
                </c:pt>
                <c:pt idx="3634">
                  <c:v>1.1093200000000001</c:v>
                </c:pt>
                <c:pt idx="3635">
                  <c:v>1.1032900000000001</c:v>
                </c:pt>
                <c:pt idx="3636">
                  <c:v>1.0943000000000001</c:v>
                </c:pt>
                <c:pt idx="3637">
                  <c:v>1.0846199999999999</c:v>
                </c:pt>
                <c:pt idx="3638">
                  <c:v>1.0763199999999999</c:v>
                </c:pt>
                <c:pt idx="3639">
                  <c:v>1.0690500000000001</c:v>
                </c:pt>
                <c:pt idx="3640">
                  <c:v>1.06236</c:v>
                </c:pt>
                <c:pt idx="3641">
                  <c:v>1.05707</c:v>
                </c:pt>
                <c:pt idx="3642">
                  <c:v>1.0546899999999999</c:v>
                </c:pt>
                <c:pt idx="3643">
                  <c:v>1.0571999999999999</c:v>
                </c:pt>
                <c:pt idx="3644">
                  <c:v>1.0659099999999999</c:v>
                </c:pt>
                <c:pt idx="3645">
                  <c:v>1.07952</c:v>
                </c:pt>
                <c:pt idx="3646">
                  <c:v>1.0939700000000001</c:v>
                </c:pt>
                <c:pt idx="3647">
                  <c:v>1.1088499999999999</c:v>
                </c:pt>
                <c:pt idx="3648">
                  <c:v>1.12262</c:v>
                </c:pt>
                <c:pt idx="3649">
                  <c:v>1.1353899999999999</c:v>
                </c:pt>
                <c:pt idx="3650">
                  <c:v>1.1456999999999999</c:v>
                </c:pt>
                <c:pt idx="3651">
                  <c:v>1.1548</c:v>
                </c:pt>
                <c:pt idx="3652">
                  <c:v>1.16212</c:v>
                </c:pt>
                <c:pt idx="3653">
                  <c:v>1.1671199999999999</c:v>
                </c:pt>
                <c:pt idx="3654">
                  <c:v>1.1688400000000001</c:v>
                </c:pt>
                <c:pt idx="3655">
                  <c:v>1.16683</c:v>
                </c:pt>
                <c:pt idx="3656">
                  <c:v>1.16323</c:v>
                </c:pt>
                <c:pt idx="3657">
                  <c:v>1.15937</c:v>
                </c:pt>
                <c:pt idx="3658">
                  <c:v>1.15446</c:v>
                </c:pt>
                <c:pt idx="3659">
                  <c:v>1.14679</c:v>
                </c:pt>
                <c:pt idx="3660">
                  <c:v>1.14249</c:v>
                </c:pt>
                <c:pt idx="3661">
                  <c:v>1.1415599999999999</c:v>
                </c:pt>
                <c:pt idx="3662">
                  <c:v>1.1413599999999999</c:v>
                </c:pt>
                <c:pt idx="3663">
                  <c:v>1.1413199999999999</c:v>
                </c:pt>
                <c:pt idx="3664">
                  <c:v>1.14177</c:v>
                </c:pt>
                <c:pt idx="3665">
                  <c:v>1.1427099999999999</c:v>
                </c:pt>
                <c:pt idx="3666">
                  <c:v>1.14541</c:v>
                </c:pt>
                <c:pt idx="3667">
                  <c:v>1.1513800000000001</c:v>
                </c:pt>
                <c:pt idx="3668">
                  <c:v>1.1609499999999999</c:v>
                </c:pt>
                <c:pt idx="3669">
                  <c:v>1.17248</c:v>
                </c:pt>
                <c:pt idx="3670">
                  <c:v>1.1839999999999999</c:v>
                </c:pt>
                <c:pt idx="3671">
                  <c:v>1.1930400000000001</c:v>
                </c:pt>
                <c:pt idx="3672">
                  <c:v>1.2009000000000001</c:v>
                </c:pt>
                <c:pt idx="3673">
                  <c:v>1.2079800000000001</c:v>
                </c:pt>
                <c:pt idx="3674">
                  <c:v>1.2109799999999999</c:v>
                </c:pt>
                <c:pt idx="3675">
                  <c:v>1.2075199999999999</c:v>
                </c:pt>
                <c:pt idx="3676">
                  <c:v>1.19693</c:v>
                </c:pt>
                <c:pt idx="3677">
                  <c:v>1.1868799999999999</c:v>
                </c:pt>
                <c:pt idx="3678">
                  <c:v>1.1798599999999999</c:v>
                </c:pt>
                <c:pt idx="3679">
                  <c:v>1.17788</c:v>
                </c:pt>
                <c:pt idx="3680">
                  <c:v>1.1808099999999999</c:v>
                </c:pt>
                <c:pt idx="3681">
                  <c:v>1.1870499999999999</c:v>
                </c:pt>
                <c:pt idx="3682">
                  <c:v>1.19543</c:v>
                </c:pt>
                <c:pt idx="3683">
                  <c:v>1.2048099999999999</c:v>
                </c:pt>
                <c:pt idx="3684">
                  <c:v>1.21383</c:v>
                </c:pt>
                <c:pt idx="3685">
                  <c:v>1.2215100000000001</c:v>
                </c:pt>
                <c:pt idx="3686">
                  <c:v>1.22828</c:v>
                </c:pt>
                <c:pt idx="3687">
                  <c:v>1.23563</c:v>
                </c:pt>
                <c:pt idx="3688">
                  <c:v>1.2443599999999999</c:v>
                </c:pt>
                <c:pt idx="3689">
                  <c:v>1.25427</c:v>
                </c:pt>
                <c:pt idx="3690">
                  <c:v>1.26264</c:v>
                </c:pt>
                <c:pt idx="3691">
                  <c:v>1.26966</c:v>
                </c:pt>
                <c:pt idx="3692">
                  <c:v>1.2744800000000001</c:v>
                </c:pt>
                <c:pt idx="3693">
                  <c:v>1.27658</c:v>
                </c:pt>
                <c:pt idx="3694">
                  <c:v>1.27617</c:v>
                </c:pt>
                <c:pt idx="3695">
                  <c:v>1.27389</c:v>
                </c:pt>
                <c:pt idx="3696">
                  <c:v>1.27251</c:v>
                </c:pt>
                <c:pt idx="3697">
                  <c:v>1.2741199999999999</c:v>
                </c:pt>
                <c:pt idx="3698">
                  <c:v>1.2768200000000001</c:v>
                </c:pt>
                <c:pt idx="3699">
                  <c:v>1.2776000000000001</c:v>
                </c:pt>
                <c:pt idx="3700">
                  <c:v>1.2742899999999999</c:v>
                </c:pt>
                <c:pt idx="3701">
                  <c:v>1.2657700000000001</c:v>
                </c:pt>
                <c:pt idx="3702">
                  <c:v>1.25261</c:v>
                </c:pt>
                <c:pt idx="3703">
                  <c:v>1.2419500000000001</c:v>
                </c:pt>
                <c:pt idx="3704">
                  <c:v>1.2322</c:v>
                </c:pt>
                <c:pt idx="3705">
                  <c:v>1.22115</c:v>
                </c:pt>
                <c:pt idx="3706">
                  <c:v>1.2105699999999999</c:v>
                </c:pt>
                <c:pt idx="3707">
                  <c:v>1.2040900000000001</c:v>
                </c:pt>
                <c:pt idx="3708">
                  <c:v>1.2032499999999999</c:v>
                </c:pt>
                <c:pt idx="3709">
                  <c:v>1.20553</c:v>
                </c:pt>
                <c:pt idx="3710">
                  <c:v>1.20641</c:v>
                </c:pt>
                <c:pt idx="3711">
                  <c:v>1.20428</c:v>
                </c:pt>
                <c:pt idx="3712">
                  <c:v>1.2021599999999999</c:v>
                </c:pt>
                <c:pt idx="3713">
                  <c:v>1.2042600000000001</c:v>
                </c:pt>
                <c:pt idx="3714">
                  <c:v>1.2115899999999999</c:v>
                </c:pt>
                <c:pt idx="3715">
                  <c:v>1.2161200000000001</c:v>
                </c:pt>
                <c:pt idx="3716">
                  <c:v>1.21852</c:v>
                </c:pt>
                <c:pt idx="3717">
                  <c:v>1.21906</c:v>
                </c:pt>
                <c:pt idx="3718">
                  <c:v>1.21689</c:v>
                </c:pt>
                <c:pt idx="3719">
                  <c:v>1.21139</c:v>
                </c:pt>
                <c:pt idx="3720">
                  <c:v>1.2029300000000001</c:v>
                </c:pt>
                <c:pt idx="3721">
                  <c:v>1.1939599999999999</c:v>
                </c:pt>
                <c:pt idx="3722">
                  <c:v>1.18431</c:v>
                </c:pt>
                <c:pt idx="3723">
                  <c:v>1.17557</c:v>
                </c:pt>
                <c:pt idx="3724">
                  <c:v>1.1693100000000001</c:v>
                </c:pt>
                <c:pt idx="3725">
                  <c:v>1.16455</c:v>
                </c:pt>
                <c:pt idx="3726">
                  <c:v>1.15988</c:v>
                </c:pt>
                <c:pt idx="3727">
                  <c:v>1.1549100000000001</c:v>
                </c:pt>
                <c:pt idx="3728">
                  <c:v>1.1518600000000001</c:v>
                </c:pt>
                <c:pt idx="3729">
                  <c:v>1.1520699999999999</c:v>
                </c:pt>
                <c:pt idx="3730">
                  <c:v>1.1531499999999999</c:v>
                </c:pt>
                <c:pt idx="3731">
                  <c:v>1.15299</c:v>
                </c:pt>
                <c:pt idx="3732">
                  <c:v>1.1506099999999999</c:v>
                </c:pt>
                <c:pt idx="3733">
                  <c:v>1.14771</c:v>
                </c:pt>
                <c:pt idx="3734">
                  <c:v>1.1491400000000001</c:v>
                </c:pt>
                <c:pt idx="3735">
                  <c:v>1.1507099999999999</c:v>
                </c:pt>
                <c:pt idx="3736">
                  <c:v>1.15103</c:v>
                </c:pt>
                <c:pt idx="3737">
                  <c:v>1.1524399999999999</c:v>
                </c:pt>
                <c:pt idx="3738">
                  <c:v>1.15585</c:v>
                </c:pt>
                <c:pt idx="3739">
                  <c:v>1.16113</c:v>
                </c:pt>
                <c:pt idx="3740">
                  <c:v>1.1680299999999999</c:v>
                </c:pt>
                <c:pt idx="3741">
                  <c:v>1.1765300000000001</c:v>
                </c:pt>
                <c:pt idx="3742">
                  <c:v>1.18571</c:v>
                </c:pt>
                <c:pt idx="3743">
                  <c:v>1.19285</c:v>
                </c:pt>
                <c:pt idx="3744">
                  <c:v>1.1988300000000001</c:v>
                </c:pt>
                <c:pt idx="3745">
                  <c:v>1.20475</c:v>
                </c:pt>
                <c:pt idx="3746">
                  <c:v>1.2112799999999999</c:v>
                </c:pt>
                <c:pt idx="3747">
                  <c:v>1.2156800000000001</c:v>
                </c:pt>
                <c:pt idx="3748">
                  <c:v>1.2173400000000001</c:v>
                </c:pt>
                <c:pt idx="3749">
                  <c:v>1.2175800000000001</c:v>
                </c:pt>
                <c:pt idx="3750">
                  <c:v>1.21753</c:v>
                </c:pt>
                <c:pt idx="3751">
                  <c:v>1.21871</c:v>
                </c:pt>
                <c:pt idx="3752">
                  <c:v>1.22034</c:v>
                </c:pt>
                <c:pt idx="3753">
                  <c:v>1.22306</c:v>
                </c:pt>
                <c:pt idx="3754">
                  <c:v>1.22753</c:v>
                </c:pt>
                <c:pt idx="3755">
                  <c:v>1.2317499999999999</c:v>
                </c:pt>
                <c:pt idx="3756">
                  <c:v>1.2361500000000001</c:v>
                </c:pt>
                <c:pt idx="3757">
                  <c:v>1.2405600000000001</c:v>
                </c:pt>
                <c:pt idx="3758">
                  <c:v>1.2443200000000001</c:v>
                </c:pt>
                <c:pt idx="3759">
                  <c:v>1.2460599999999999</c:v>
                </c:pt>
                <c:pt idx="3760">
                  <c:v>1.2456100000000001</c:v>
                </c:pt>
                <c:pt idx="3761">
                  <c:v>1.24447</c:v>
                </c:pt>
                <c:pt idx="3762">
                  <c:v>1.2438800000000001</c:v>
                </c:pt>
                <c:pt idx="3763">
                  <c:v>1.2438</c:v>
                </c:pt>
                <c:pt idx="3764">
                  <c:v>1.24359</c:v>
                </c:pt>
                <c:pt idx="3765">
                  <c:v>1.2427900000000001</c:v>
                </c:pt>
                <c:pt idx="3766">
                  <c:v>1.23881</c:v>
                </c:pt>
                <c:pt idx="3767">
                  <c:v>1.2333700000000001</c:v>
                </c:pt>
                <c:pt idx="3768">
                  <c:v>1.2278899999999999</c:v>
                </c:pt>
                <c:pt idx="3769">
                  <c:v>1.2219599999999999</c:v>
                </c:pt>
                <c:pt idx="3770">
                  <c:v>1.2175</c:v>
                </c:pt>
                <c:pt idx="3771">
                  <c:v>1.21478</c:v>
                </c:pt>
                <c:pt idx="3772">
                  <c:v>1.21241</c:v>
                </c:pt>
                <c:pt idx="3773">
                  <c:v>1.20922</c:v>
                </c:pt>
                <c:pt idx="3774">
                  <c:v>1.20459</c:v>
                </c:pt>
                <c:pt idx="3775">
                  <c:v>1.2014499999999999</c:v>
                </c:pt>
                <c:pt idx="3776">
                  <c:v>1.2037100000000001</c:v>
                </c:pt>
                <c:pt idx="3777">
                  <c:v>1.2105900000000001</c:v>
                </c:pt>
                <c:pt idx="3778">
                  <c:v>1.21506</c:v>
                </c:pt>
                <c:pt idx="3779">
                  <c:v>1.21844</c:v>
                </c:pt>
                <c:pt idx="3780">
                  <c:v>1.2215</c:v>
                </c:pt>
                <c:pt idx="3781">
                  <c:v>1.22336</c:v>
                </c:pt>
                <c:pt idx="3782">
                  <c:v>1.22279</c:v>
                </c:pt>
                <c:pt idx="3783">
                  <c:v>1.2186900000000001</c:v>
                </c:pt>
                <c:pt idx="3784">
                  <c:v>1.21173</c:v>
                </c:pt>
                <c:pt idx="3785">
                  <c:v>1.20427</c:v>
                </c:pt>
                <c:pt idx="3786">
                  <c:v>1.19811</c:v>
                </c:pt>
                <c:pt idx="3787">
                  <c:v>1.1929399999999999</c:v>
                </c:pt>
                <c:pt idx="3788">
                  <c:v>1.1873899999999999</c:v>
                </c:pt>
                <c:pt idx="3789">
                  <c:v>1.18119</c:v>
                </c:pt>
                <c:pt idx="3790">
                  <c:v>1.1753199999999999</c:v>
                </c:pt>
                <c:pt idx="3791">
                  <c:v>1.17082</c:v>
                </c:pt>
                <c:pt idx="3792">
                  <c:v>1.1677299999999999</c:v>
                </c:pt>
                <c:pt idx="3793">
                  <c:v>1.1660699999999999</c:v>
                </c:pt>
                <c:pt idx="3794">
                  <c:v>1.1664699999999999</c:v>
                </c:pt>
                <c:pt idx="3795">
                  <c:v>1.16917</c:v>
                </c:pt>
                <c:pt idx="3796">
                  <c:v>1.17424</c:v>
                </c:pt>
                <c:pt idx="3797">
                  <c:v>1.1808099999999999</c:v>
                </c:pt>
                <c:pt idx="3798">
                  <c:v>1.1837299999999999</c:v>
                </c:pt>
                <c:pt idx="3799">
                  <c:v>1.18343</c:v>
                </c:pt>
                <c:pt idx="3800">
                  <c:v>1.18109</c:v>
                </c:pt>
                <c:pt idx="3801">
                  <c:v>1.17788</c:v>
                </c:pt>
                <c:pt idx="3802">
                  <c:v>1.17422</c:v>
                </c:pt>
                <c:pt idx="3803">
                  <c:v>1.1695</c:v>
                </c:pt>
                <c:pt idx="3804">
                  <c:v>1.16865</c:v>
                </c:pt>
                <c:pt idx="3805">
                  <c:v>1.1726000000000001</c:v>
                </c:pt>
                <c:pt idx="3806">
                  <c:v>1.1755199999999999</c:v>
                </c:pt>
                <c:pt idx="3807">
                  <c:v>1.17723</c:v>
                </c:pt>
                <c:pt idx="3808">
                  <c:v>1.1771</c:v>
                </c:pt>
                <c:pt idx="3809">
                  <c:v>1.1777599999999999</c:v>
                </c:pt>
                <c:pt idx="3810">
                  <c:v>1.1798500000000001</c:v>
                </c:pt>
                <c:pt idx="3811">
                  <c:v>1.1804600000000001</c:v>
                </c:pt>
                <c:pt idx="3812">
                  <c:v>1.17587</c:v>
                </c:pt>
                <c:pt idx="3813">
                  <c:v>1.1714100000000001</c:v>
                </c:pt>
                <c:pt idx="3814">
                  <c:v>1.1686799999999999</c:v>
                </c:pt>
                <c:pt idx="3815">
                  <c:v>1.1691</c:v>
                </c:pt>
                <c:pt idx="3816">
                  <c:v>1.1709499999999999</c:v>
                </c:pt>
                <c:pt idx="3817">
                  <c:v>1.1733199999999999</c:v>
                </c:pt>
                <c:pt idx="3818">
                  <c:v>1.1776899999999999</c:v>
                </c:pt>
                <c:pt idx="3819">
                  <c:v>1.18127</c:v>
                </c:pt>
                <c:pt idx="3820">
                  <c:v>1.1825300000000001</c:v>
                </c:pt>
                <c:pt idx="3821">
                  <c:v>1.1820600000000001</c:v>
                </c:pt>
                <c:pt idx="3822">
                  <c:v>1.1822999999999999</c:v>
                </c:pt>
                <c:pt idx="3823">
                  <c:v>1.1849400000000001</c:v>
                </c:pt>
                <c:pt idx="3824">
                  <c:v>1.19007</c:v>
                </c:pt>
                <c:pt idx="3825">
                  <c:v>1.1960999999999999</c:v>
                </c:pt>
                <c:pt idx="3826">
                  <c:v>1.2013400000000001</c:v>
                </c:pt>
                <c:pt idx="3827">
                  <c:v>1.2056899999999999</c:v>
                </c:pt>
                <c:pt idx="3828">
                  <c:v>1.2096199999999999</c:v>
                </c:pt>
                <c:pt idx="3829">
                  <c:v>1.2128300000000001</c:v>
                </c:pt>
                <c:pt idx="3830">
                  <c:v>1.21543</c:v>
                </c:pt>
                <c:pt idx="3831">
                  <c:v>1.2171000000000001</c:v>
                </c:pt>
                <c:pt idx="3832">
                  <c:v>1.2173499999999999</c:v>
                </c:pt>
                <c:pt idx="3833">
                  <c:v>1.21682</c:v>
                </c:pt>
                <c:pt idx="3834">
                  <c:v>1.2161200000000001</c:v>
                </c:pt>
                <c:pt idx="3835">
                  <c:v>1.2162999999999999</c:v>
                </c:pt>
                <c:pt idx="3836">
                  <c:v>1.21696</c:v>
                </c:pt>
                <c:pt idx="3837">
                  <c:v>1.21736</c:v>
                </c:pt>
                <c:pt idx="3838">
                  <c:v>1.2185600000000001</c:v>
                </c:pt>
                <c:pt idx="3839">
                  <c:v>1.2204699999999999</c:v>
                </c:pt>
                <c:pt idx="3840">
                  <c:v>1.2218800000000001</c:v>
                </c:pt>
                <c:pt idx="3841">
                  <c:v>1.2206999999999999</c:v>
                </c:pt>
                <c:pt idx="3842">
                  <c:v>1.21715</c:v>
                </c:pt>
                <c:pt idx="3843">
                  <c:v>1.2105699999999999</c:v>
                </c:pt>
                <c:pt idx="3844">
                  <c:v>1.2004300000000001</c:v>
                </c:pt>
                <c:pt idx="3845">
                  <c:v>1.1877800000000001</c:v>
                </c:pt>
                <c:pt idx="3846">
                  <c:v>1.17424</c:v>
                </c:pt>
                <c:pt idx="3847">
                  <c:v>1.15961</c:v>
                </c:pt>
                <c:pt idx="3848">
                  <c:v>1.14645</c:v>
                </c:pt>
                <c:pt idx="3849">
                  <c:v>1.13514</c:v>
                </c:pt>
                <c:pt idx="3850">
                  <c:v>1.12442</c:v>
                </c:pt>
                <c:pt idx="3851">
                  <c:v>1.1131500000000001</c:v>
                </c:pt>
                <c:pt idx="3852">
                  <c:v>1.1024499999999999</c:v>
                </c:pt>
                <c:pt idx="3853">
                  <c:v>1.0947100000000001</c:v>
                </c:pt>
                <c:pt idx="3854">
                  <c:v>1.0914900000000001</c:v>
                </c:pt>
                <c:pt idx="3855">
                  <c:v>1.09213</c:v>
                </c:pt>
                <c:pt idx="3856">
                  <c:v>1.09283</c:v>
                </c:pt>
                <c:pt idx="3857">
                  <c:v>1.0906499999999999</c:v>
                </c:pt>
                <c:pt idx="3858">
                  <c:v>1.0872999999999999</c:v>
                </c:pt>
                <c:pt idx="3859">
                  <c:v>1.0869899999999999</c:v>
                </c:pt>
                <c:pt idx="3860">
                  <c:v>1.0849599999999999</c:v>
                </c:pt>
                <c:pt idx="3861">
                  <c:v>1.08125</c:v>
                </c:pt>
                <c:pt idx="3862">
                  <c:v>1.07606</c:v>
                </c:pt>
                <c:pt idx="3863">
                  <c:v>1.0713299999999999</c:v>
                </c:pt>
                <c:pt idx="3864">
                  <c:v>1.0697000000000001</c:v>
                </c:pt>
                <c:pt idx="3865">
                  <c:v>1.0682499999999999</c:v>
                </c:pt>
                <c:pt idx="3866">
                  <c:v>1.06498</c:v>
                </c:pt>
                <c:pt idx="3867">
                  <c:v>1.0601499999999999</c:v>
                </c:pt>
                <c:pt idx="3868">
                  <c:v>1.05487</c:v>
                </c:pt>
                <c:pt idx="3869">
                  <c:v>1.0499400000000001</c:v>
                </c:pt>
                <c:pt idx="3870">
                  <c:v>1.04467</c:v>
                </c:pt>
                <c:pt idx="3871">
                  <c:v>1.0378099999999999</c:v>
                </c:pt>
                <c:pt idx="3872">
                  <c:v>1.02996</c:v>
                </c:pt>
                <c:pt idx="3873">
                  <c:v>1.0252699999999999</c:v>
                </c:pt>
                <c:pt idx="3874">
                  <c:v>1.0216499999999999</c:v>
                </c:pt>
                <c:pt idx="3875">
                  <c:v>1.0193399999999999</c:v>
                </c:pt>
                <c:pt idx="3876">
                  <c:v>1.0204800000000001</c:v>
                </c:pt>
                <c:pt idx="3877">
                  <c:v>1.01817</c:v>
                </c:pt>
                <c:pt idx="3878">
                  <c:v>1.01593</c:v>
                </c:pt>
                <c:pt idx="3879">
                  <c:v>1.0128200000000001</c:v>
                </c:pt>
                <c:pt idx="3880">
                  <c:v>1.0078400000000001</c:v>
                </c:pt>
                <c:pt idx="3881">
                  <c:v>0.99982000000000004</c:v>
                </c:pt>
                <c:pt idx="3882">
                  <c:v>0.98846000000000001</c:v>
                </c:pt>
                <c:pt idx="3883">
                  <c:v>0.97506999999999999</c:v>
                </c:pt>
                <c:pt idx="3884">
                  <c:v>0.96121999999999996</c:v>
                </c:pt>
                <c:pt idx="3885">
                  <c:v>0.94777999999999996</c:v>
                </c:pt>
                <c:pt idx="3886">
                  <c:v>0.93452999999999997</c:v>
                </c:pt>
                <c:pt idx="3887">
                  <c:v>0.92262999999999995</c:v>
                </c:pt>
                <c:pt idx="3888">
                  <c:v>0.91222000000000003</c:v>
                </c:pt>
                <c:pt idx="3889">
                  <c:v>0.90303</c:v>
                </c:pt>
                <c:pt idx="3890">
                  <c:v>0.89517000000000002</c:v>
                </c:pt>
                <c:pt idx="3891">
                  <c:v>0.88978999999999997</c:v>
                </c:pt>
                <c:pt idx="3892">
                  <c:v>0.88743000000000005</c:v>
                </c:pt>
                <c:pt idx="3893">
                  <c:v>0.88641000000000003</c:v>
                </c:pt>
                <c:pt idx="3894">
                  <c:v>0.88412000000000002</c:v>
                </c:pt>
                <c:pt idx="3895">
                  <c:v>0.88114000000000003</c:v>
                </c:pt>
                <c:pt idx="3896">
                  <c:v>0.87987000000000004</c:v>
                </c:pt>
                <c:pt idx="3897">
                  <c:v>0.87846000000000002</c:v>
                </c:pt>
                <c:pt idx="3898">
                  <c:v>0.87582000000000004</c:v>
                </c:pt>
                <c:pt idx="3899">
                  <c:v>0.872</c:v>
                </c:pt>
                <c:pt idx="3900">
                  <c:v>0.86761999999999995</c:v>
                </c:pt>
                <c:pt idx="3901">
                  <c:v>0.86429</c:v>
                </c:pt>
                <c:pt idx="3902">
                  <c:v>0.86580999999999997</c:v>
                </c:pt>
                <c:pt idx="3903">
                  <c:v>0.86714000000000002</c:v>
                </c:pt>
                <c:pt idx="3904">
                  <c:v>0.86904000000000003</c:v>
                </c:pt>
                <c:pt idx="3905">
                  <c:v>0.87222</c:v>
                </c:pt>
                <c:pt idx="3906">
                  <c:v>0.87546000000000002</c:v>
                </c:pt>
                <c:pt idx="3907">
                  <c:v>0.87577000000000005</c:v>
                </c:pt>
                <c:pt idx="3908">
                  <c:v>0.87214999999999998</c:v>
                </c:pt>
                <c:pt idx="3909">
                  <c:v>0.86626000000000003</c:v>
                </c:pt>
                <c:pt idx="3910">
                  <c:v>0.86065999999999998</c:v>
                </c:pt>
                <c:pt idx="3911">
                  <c:v>0.85553000000000001</c:v>
                </c:pt>
                <c:pt idx="3912">
                  <c:v>0.85089999999999999</c:v>
                </c:pt>
                <c:pt idx="3913">
                  <c:v>0.84836</c:v>
                </c:pt>
                <c:pt idx="3914">
                  <c:v>0.84609999999999996</c:v>
                </c:pt>
                <c:pt idx="3915">
                  <c:v>0.84304000000000001</c:v>
                </c:pt>
                <c:pt idx="3916">
                  <c:v>0.83926000000000001</c:v>
                </c:pt>
                <c:pt idx="3917">
                  <c:v>0.83601000000000003</c:v>
                </c:pt>
                <c:pt idx="3918">
                  <c:v>0.83548</c:v>
                </c:pt>
                <c:pt idx="3919">
                  <c:v>0.83801000000000003</c:v>
                </c:pt>
                <c:pt idx="3920">
                  <c:v>0.84165999999999996</c:v>
                </c:pt>
                <c:pt idx="3921">
                  <c:v>0.84343000000000001</c:v>
                </c:pt>
                <c:pt idx="3922">
                  <c:v>0.84358999999999995</c:v>
                </c:pt>
                <c:pt idx="3923">
                  <c:v>0.84231999999999996</c:v>
                </c:pt>
                <c:pt idx="3924">
                  <c:v>0.84021999999999997</c:v>
                </c:pt>
                <c:pt idx="3925">
                  <c:v>0.83838999999999997</c:v>
                </c:pt>
                <c:pt idx="3926">
                  <c:v>0.83711000000000002</c:v>
                </c:pt>
                <c:pt idx="3927">
                  <c:v>0.83516999999999997</c:v>
                </c:pt>
                <c:pt idx="3928">
                  <c:v>0.83055000000000001</c:v>
                </c:pt>
                <c:pt idx="3929">
                  <c:v>0.82804999999999995</c:v>
                </c:pt>
                <c:pt idx="3930">
                  <c:v>0.82838999999999996</c:v>
                </c:pt>
                <c:pt idx="3931">
                  <c:v>0.83084999999999998</c:v>
                </c:pt>
                <c:pt idx="3932">
                  <c:v>0.83523999999999998</c:v>
                </c:pt>
                <c:pt idx="3933">
                  <c:v>0.84080999999999995</c:v>
                </c:pt>
                <c:pt idx="3934">
                  <c:v>0.84474000000000005</c:v>
                </c:pt>
                <c:pt idx="3935">
                  <c:v>0.84621000000000002</c:v>
                </c:pt>
                <c:pt idx="3936">
                  <c:v>0.84475</c:v>
                </c:pt>
                <c:pt idx="3937">
                  <c:v>0.84143000000000001</c:v>
                </c:pt>
                <c:pt idx="3938">
                  <c:v>0.83686000000000005</c:v>
                </c:pt>
                <c:pt idx="3939">
                  <c:v>0.83084000000000002</c:v>
                </c:pt>
                <c:pt idx="3940">
                  <c:v>0.82347000000000004</c:v>
                </c:pt>
                <c:pt idx="3941">
                  <c:v>0.81425999999999998</c:v>
                </c:pt>
                <c:pt idx="3942">
                  <c:v>0.80464000000000002</c:v>
                </c:pt>
                <c:pt idx="3943">
                  <c:v>0.79618</c:v>
                </c:pt>
                <c:pt idx="3944">
                  <c:v>0.78832000000000002</c:v>
                </c:pt>
                <c:pt idx="3945">
                  <c:v>0.78049000000000002</c:v>
                </c:pt>
                <c:pt idx="3946">
                  <c:v>0.77314000000000005</c:v>
                </c:pt>
                <c:pt idx="3947">
                  <c:v>0.76983000000000001</c:v>
                </c:pt>
                <c:pt idx="3948">
                  <c:v>0.77110999999999996</c:v>
                </c:pt>
                <c:pt idx="3949">
                  <c:v>0.77693999999999996</c:v>
                </c:pt>
                <c:pt idx="3950">
                  <c:v>0.78510000000000002</c:v>
                </c:pt>
                <c:pt idx="3951">
                  <c:v>0.79196999999999995</c:v>
                </c:pt>
                <c:pt idx="3952">
                  <c:v>0.79800000000000004</c:v>
                </c:pt>
                <c:pt idx="3953">
                  <c:v>0.80345</c:v>
                </c:pt>
                <c:pt idx="3954">
                  <c:v>0.80879999999999996</c:v>
                </c:pt>
                <c:pt idx="3955">
                  <c:v>0.81325999999999998</c:v>
                </c:pt>
                <c:pt idx="3956">
                  <c:v>0.81445999999999996</c:v>
                </c:pt>
                <c:pt idx="3957">
                  <c:v>0.81076999999999999</c:v>
                </c:pt>
                <c:pt idx="3958">
                  <c:v>0.80239000000000005</c:v>
                </c:pt>
                <c:pt idx="3959">
                  <c:v>0.79430000000000001</c:v>
                </c:pt>
                <c:pt idx="3960">
                  <c:v>0.78902000000000005</c:v>
                </c:pt>
                <c:pt idx="3961">
                  <c:v>0.78661000000000003</c:v>
                </c:pt>
                <c:pt idx="3962">
                  <c:v>0.78742999999999996</c:v>
                </c:pt>
                <c:pt idx="3963">
                  <c:v>0.79232000000000002</c:v>
                </c:pt>
                <c:pt idx="3964">
                  <c:v>0.79757</c:v>
                </c:pt>
                <c:pt idx="3965">
                  <c:v>0.80276000000000003</c:v>
                </c:pt>
                <c:pt idx="3966">
                  <c:v>0.80864000000000003</c:v>
                </c:pt>
                <c:pt idx="3967">
                  <c:v>0.81276999999999999</c:v>
                </c:pt>
                <c:pt idx="3968">
                  <c:v>0.81523000000000001</c:v>
                </c:pt>
                <c:pt idx="3969">
                  <c:v>0.81781999999999999</c:v>
                </c:pt>
                <c:pt idx="3970">
                  <c:v>0.81996000000000002</c:v>
                </c:pt>
                <c:pt idx="3971">
                  <c:v>0.82062999999999997</c:v>
                </c:pt>
                <c:pt idx="3972">
                  <c:v>0.81977</c:v>
                </c:pt>
                <c:pt idx="3973">
                  <c:v>0.81828000000000001</c:v>
                </c:pt>
                <c:pt idx="3974">
                  <c:v>0.81677999999999995</c:v>
                </c:pt>
                <c:pt idx="3975">
                  <c:v>0.81494999999999995</c:v>
                </c:pt>
                <c:pt idx="3976">
                  <c:v>0.81227000000000005</c:v>
                </c:pt>
                <c:pt idx="3977">
                  <c:v>0.80772999999999995</c:v>
                </c:pt>
                <c:pt idx="3978">
                  <c:v>0.80154000000000003</c:v>
                </c:pt>
                <c:pt idx="3979">
                  <c:v>0.79508000000000001</c:v>
                </c:pt>
                <c:pt idx="3980">
                  <c:v>0.79003000000000001</c:v>
                </c:pt>
                <c:pt idx="3981">
                  <c:v>0.78710999999999998</c:v>
                </c:pt>
                <c:pt idx="3982">
                  <c:v>0.78605000000000003</c:v>
                </c:pt>
                <c:pt idx="3983">
                  <c:v>0.78644000000000003</c:v>
                </c:pt>
                <c:pt idx="3984">
                  <c:v>0.78812000000000004</c:v>
                </c:pt>
                <c:pt idx="3985">
                  <c:v>0.79108000000000001</c:v>
                </c:pt>
                <c:pt idx="3986">
                  <c:v>0.79444000000000004</c:v>
                </c:pt>
                <c:pt idx="3987">
                  <c:v>0.79713999999999996</c:v>
                </c:pt>
                <c:pt idx="3988">
                  <c:v>0.79815999999999998</c:v>
                </c:pt>
                <c:pt idx="3989">
                  <c:v>0.79679</c:v>
                </c:pt>
                <c:pt idx="3990">
                  <c:v>0.79359000000000002</c:v>
                </c:pt>
                <c:pt idx="3991">
                  <c:v>0.78902000000000005</c:v>
                </c:pt>
                <c:pt idx="3992">
                  <c:v>0.78327999999999998</c:v>
                </c:pt>
                <c:pt idx="3993">
                  <c:v>0.77610999999999997</c:v>
                </c:pt>
                <c:pt idx="3994">
                  <c:v>0.76753000000000005</c:v>
                </c:pt>
                <c:pt idx="3995">
                  <c:v>0.75732999999999995</c:v>
                </c:pt>
                <c:pt idx="3996">
                  <c:v>0.74766999999999995</c:v>
                </c:pt>
                <c:pt idx="3997">
                  <c:v>0.74026999999999998</c:v>
                </c:pt>
                <c:pt idx="3998">
                  <c:v>0.73624000000000001</c:v>
                </c:pt>
                <c:pt idx="3999">
                  <c:v>0.73490999999999995</c:v>
                </c:pt>
                <c:pt idx="4000">
                  <c:v>0.73624000000000001</c:v>
                </c:pt>
                <c:pt idx="4001">
                  <c:v>0.73887000000000003</c:v>
                </c:pt>
                <c:pt idx="4002">
                  <c:v>0.74229000000000001</c:v>
                </c:pt>
                <c:pt idx="4003">
                  <c:v>0.74756999999999996</c:v>
                </c:pt>
                <c:pt idx="4004">
                  <c:v>0.75070999999999999</c:v>
                </c:pt>
                <c:pt idx="4005">
                  <c:v>0.75053000000000003</c:v>
                </c:pt>
                <c:pt idx="4006">
                  <c:v>0.74692999999999998</c:v>
                </c:pt>
                <c:pt idx="4007">
                  <c:v>0.74512</c:v>
                </c:pt>
                <c:pt idx="4008">
                  <c:v>0.74817999999999996</c:v>
                </c:pt>
                <c:pt idx="4009">
                  <c:v>0.74978</c:v>
                </c:pt>
                <c:pt idx="4010">
                  <c:v>0.75126999999999999</c:v>
                </c:pt>
                <c:pt idx="4011">
                  <c:v>0.75492000000000004</c:v>
                </c:pt>
                <c:pt idx="4012">
                  <c:v>0.76139999999999997</c:v>
                </c:pt>
                <c:pt idx="4013">
                  <c:v>0.76746000000000003</c:v>
                </c:pt>
                <c:pt idx="4014">
                  <c:v>0.77375000000000005</c:v>
                </c:pt>
                <c:pt idx="4015">
                  <c:v>0.77922999999999998</c:v>
                </c:pt>
                <c:pt idx="4016">
                  <c:v>0.78244999999999998</c:v>
                </c:pt>
                <c:pt idx="4017">
                  <c:v>0.78286</c:v>
                </c:pt>
                <c:pt idx="4018">
                  <c:v>0.78063000000000005</c:v>
                </c:pt>
                <c:pt idx="4019">
                  <c:v>0.77697000000000005</c:v>
                </c:pt>
                <c:pt idx="4020">
                  <c:v>0.77315</c:v>
                </c:pt>
                <c:pt idx="4021">
                  <c:v>0.77064999999999995</c:v>
                </c:pt>
                <c:pt idx="4022">
                  <c:v>0.76922000000000001</c:v>
                </c:pt>
                <c:pt idx="4023">
                  <c:v>0.76727999999999996</c:v>
                </c:pt>
                <c:pt idx="4024">
                  <c:v>0.76388</c:v>
                </c:pt>
                <c:pt idx="4025">
                  <c:v>0.75878999999999996</c:v>
                </c:pt>
                <c:pt idx="4026">
                  <c:v>0.75244</c:v>
                </c:pt>
                <c:pt idx="4027">
                  <c:v>0.74561999999999995</c:v>
                </c:pt>
                <c:pt idx="4028">
                  <c:v>0.73877000000000004</c:v>
                </c:pt>
                <c:pt idx="4029">
                  <c:v>0.73190999999999995</c:v>
                </c:pt>
                <c:pt idx="4030">
                  <c:v>0.72409000000000001</c:v>
                </c:pt>
                <c:pt idx="4031">
                  <c:v>0.71692</c:v>
                </c:pt>
                <c:pt idx="4032">
                  <c:v>0.71011000000000002</c:v>
                </c:pt>
                <c:pt idx="4033">
                  <c:v>0.70345000000000002</c:v>
                </c:pt>
                <c:pt idx="4034">
                  <c:v>0.69796999999999998</c:v>
                </c:pt>
                <c:pt idx="4035">
                  <c:v>0.69391000000000003</c:v>
                </c:pt>
                <c:pt idx="4036">
                  <c:v>0.69257999999999997</c:v>
                </c:pt>
                <c:pt idx="4037">
                  <c:v>0.69455999999999996</c:v>
                </c:pt>
                <c:pt idx="4038">
                  <c:v>0.69799</c:v>
                </c:pt>
                <c:pt idx="4039">
                  <c:v>0.70135000000000003</c:v>
                </c:pt>
                <c:pt idx="4040">
                  <c:v>0.70406000000000002</c:v>
                </c:pt>
                <c:pt idx="4041">
                  <c:v>0.70740999999999998</c:v>
                </c:pt>
                <c:pt idx="4042">
                  <c:v>0.71118000000000003</c:v>
                </c:pt>
                <c:pt idx="4043">
                  <c:v>0.71641999999999995</c:v>
                </c:pt>
                <c:pt idx="4044">
                  <c:v>0.72392999999999996</c:v>
                </c:pt>
                <c:pt idx="4045">
                  <c:v>0.73260999999999998</c:v>
                </c:pt>
                <c:pt idx="4046">
                  <c:v>0.74102999999999997</c:v>
                </c:pt>
                <c:pt idx="4047">
                  <c:v>0.74946000000000002</c:v>
                </c:pt>
                <c:pt idx="4048">
                  <c:v>0.75568000000000002</c:v>
                </c:pt>
                <c:pt idx="4049">
                  <c:v>0.76021000000000005</c:v>
                </c:pt>
                <c:pt idx="4050">
                  <c:v>0.76465000000000005</c:v>
                </c:pt>
                <c:pt idx="4051">
                  <c:v>0.76942999999999995</c:v>
                </c:pt>
                <c:pt idx="4052">
                  <c:v>0.77354999999999996</c:v>
                </c:pt>
                <c:pt idx="4053">
                  <c:v>0.77600000000000002</c:v>
                </c:pt>
                <c:pt idx="4054">
                  <c:v>0.77659999999999996</c:v>
                </c:pt>
                <c:pt idx="4055">
                  <c:v>0.77573000000000003</c:v>
                </c:pt>
                <c:pt idx="4056">
                  <c:v>0.77534000000000003</c:v>
                </c:pt>
                <c:pt idx="4057">
                  <c:v>0.77714000000000005</c:v>
                </c:pt>
                <c:pt idx="4058">
                  <c:v>0.78041000000000005</c:v>
                </c:pt>
                <c:pt idx="4059">
                  <c:v>0.78286999999999995</c:v>
                </c:pt>
                <c:pt idx="4060">
                  <c:v>0.78378000000000003</c:v>
                </c:pt>
                <c:pt idx="4061">
                  <c:v>0.78310000000000002</c:v>
                </c:pt>
                <c:pt idx="4062">
                  <c:v>0.78237000000000001</c:v>
                </c:pt>
                <c:pt idx="4063">
                  <c:v>0.78185000000000004</c:v>
                </c:pt>
                <c:pt idx="4064">
                  <c:v>0.78064999999999996</c:v>
                </c:pt>
                <c:pt idx="4065">
                  <c:v>0.78105000000000002</c:v>
                </c:pt>
                <c:pt idx="4066">
                  <c:v>0.78303999999999996</c:v>
                </c:pt>
                <c:pt idx="4067">
                  <c:v>0.7843</c:v>
                </c:pt>
                <c:pt idx="4068">
                  <c:v>0.78339999999999999</c:v>
                </c:pt>
                <c:pt idx="4069">
                  <c:v>0.78002000000000005</c:v>
                </c:pt>
                <c:pt idx="4070">
                  <c:v>0.77642999999999995</c:v>
                </c:pt>
                <c:pt idx="4071">
                  <c:v>0.77527999999999997</c:v>
                </c:pt>
                <c:pt idx="4072">
                  <c:v>0.77564</c:v>
                </c:pt>
                <c:pt idx="4073">
                  <c:v>0.77434999999999998</c:v>
                </c:pt>
                <c:pt idx="4074">
                  <c:v>0.77397000000000005</c:v>
                </c:pt>
                <c:pt idx="4075">
                  <c:v>0.77373000000000003</c:v>
                </c:pt>
                <c:pt idx="4076">
                  <c:v>0.77351000000000003</c:v>
                </c:pt>
                <c:pt idx="4077">
                  <c:v>0.77456999999999998</c:v>
                </c:pt>
                <c:pt idx="4078">
                  <c:v>0.77254999999999996</c:v>
                </c:pt>
                <c:pt idx="4079">
                  <c:v>0.76727999999999996</c:v>
                </c:pt>
                <c:pt idx="4080">
                  <c:v>0.76010999999999995</c:v>
                </c:pt>
                <c:pt idx="4081">
                  <c:v>0.75570999999999999</c:v>
                </c:pt>
                <c:pt idx="4082">
                  <c:v>0.75468999999999997</c:v>
                </c:pt>
                <c:pt idx="4083">
                  <c:v>0.75605</c:v>
                </c:pt>
                <c:pt idx="4084">
                  <c:v>0.75936000000000003</c:v>
                </c:pt>
                <c:pt idx="4085">
                  <c:v>0.76432999999999995</c:v>
                </c:pt>
                <c:pt idx="4086">
                  <c:v>0.77027000000000001</c:v>
                </c:pt>
                <c:pt idx="4087">
                  <c:v>0.77531000000000005</c:v>
                </c:pt>
                <c:pt idx="4088">
                  <c:v>0.77827999999999997</c:v>
                </c:pt>
                <c:pt idx="4089">
                  <c:v>0.77886999999999995</c:v>
                </c:pt>
                <c:pt idx="4090">
                  <c:v>0.77812000000000003</c:v>
                </c:pt>
                <c:pt idx="4091">
                  <c:v>0.77678999999999998</c:v>
                </c:pt>
                <c:pt idx="4092">
                  <c:v>0.77534999999999998</c:v>
                </c:pt>
                <c:pt idx="4093">
                  <c:v>0.77425999999999995</c:v>
                </c:pt>
                <c:pt idx="4094">
                  <c:v>0.77456999999999998</c:v>
                </c:pt>
                <c:pt idx="4095">
                  <c:v>0.77514000000000005</c:v>
                </c:pt>
                <c:pt idx="4096">
                  <c:v>0.77370000000000005</c:v>
                </c:pt>
                <c:pt idx="4097">
                  <c:v>0.77229999999999999</c:v>
                </c:pt>
                <c:pt idx="4098">
                  <c:v>0.77242</c:v>
                </c:pt>
                <c:pt idx="4099">
                  <c:v>0.77376</c:v>
                </c:pt>
                <c:pt idx="4100">
                  <c:v>0.77556999999999998</c:v>
                </c:pt>
                <c:pt idx="4101">
                  <c:v>0.77780000000000005</c:v>
                </c:pt>
                <c:pt idx="4102">
                  <c:v>0.77746999999999999</c:v>
                </c:pt>
                <c:pt idx="4103">
                  <c:v>0.77492000000000005</c:v>
                </c:pt>
                <c:pt idx="4104">
                  <c:v>0.77151000000000003</c:v>
                </c:pt>
                <c:pt idx="4105">
                  <c:v>0.76761000000000001</c:v>
                </c:pt>
                <c:pt idx="4106">
                  <c:v>0.76302000000000003</c:v>
                </c:pt>
                <c:pt idx="4107">
                  <c:v>0.75717999999999996</c:v>
                </c:pt>
                <c:pt idx="4108">
                  <c:v>0.75483</c:v>
                </c:pt>
                <c:pt idx="4109">
                  <c:v>0.75566</c:v>
                </c:pt>
                <c:pt idx="4110">
                  <c:v>0.75838000000000005</c:v>
                </c:pt>
                <c:pt idx="4111">
                  <c:v>0.76193999999999995</c:v>
                </c:pt>
                <c:pt idx="4112">
                  <c:v>0.76424999999999998</c:v>
                </c:pt>
                <c:pt idx="4113">
                  <c:v>0.76254999999999995</c:v>
                </c:pt>
                <c:pt idx="4114">
                  <c:v>0.75817999999999997</c:v>
                </c:pt>
                <c:pt idx="4115">
                  <c:v>0.75288999999999995</c:v>
                </c:pt>
                <c:pt idx="4116">
                  <c:v>0.75058999999999998</c:v>
                </c:pt>
                <c:pt idx="4117">
                  <c:v>0.75129000000000001</c:v>
                </c:pt>
                <c:pt idx="4118">
                  <c:v>0.75356999999999996</c:v>
                </c:pt>
                <c:pt idx="4119">
                  <c:v>0.75641999999999998</c:v>
                </c:pt>
                <c:pt idx="4120">
                  <c:v>0.75951999999999997</c:v>
                </c:pt>
                <c:pt idx="4121">
                  <c:v>0.76336999999999999</c:v>
                </c:pt>
                <c:pt idx="4122">
                  <c:v>0.76890000000000003</c:v>
                </c:pt>
                <c:pt idx="4123">
                  <c:v>0.77612999999999999</c:v>
                </c:pt>
                <c:pt idx="4124">
                  <c:v>0.78403</c:v>
                </c:pt>
                <c:pt idx="4125">
                  <c:v>0.79125000000000001</c:v>
                </c:pt>
                <c:pt idx="4126">
                  <c:v>0.79729000000000005</c:v>
                </c:pt>
                <c:pt idx="4127">
                  <c:v>0.80337999999999998</c:v>
                </c:pt>
                <c:pt idx="4128">
                  <c:v>0.81057000000000001</c:v>
                </c:pt>
                <c:pt idx="4129">
                  <c:v>0.81416999999999995</c:v>
                </c:pt>
                <c:pt idx="4130">
                  <c:v>0.81442999999999999</c:v>
                </c:pt>
                <c:pt idx="4131">
                  <c:v>0.81206</c:v>
                </c:pt>
                <c:pt idx="4132">
                  <c:v>0.80667999999999995</c:v>
                </c:pt>
                <c:pt idx="4133">
                  <c:v>0.80259999999999998</c:v>
                </c:pt>
                <c:pt idx="4134">
                  <c:v>0.79971999999999999</c:v>
                </c:pt>
                <c:pt idx="4135">
                  <c:v>0.79805000000000004</c:v>
                </c:pt>
                <c:pt idx="4136">
                  <c:v>0.79754999999999998</c:v>
                </c:pt>
                <c:pt idx="4137">
                  <c:v>0.79586999999999997</c:v>
                </c:pt>
                <c:pt idx="4138">
                  <c:v>0.79203999999999997</c:v>
                </c:pt>
                <c:pt idx="4139">
                  <c:v>0.78766000000000003</c:v>
                </c:pt>
                <c:pt idx="4140">
                  <c:v>0.78646000000000005</c:v>
                </c:pt>
                <c:pt idx="4141">
                  <c:v>0.78654000000000002</c:v>
                </c:pt>
                <c:pt idx="4142">
                  <c:v>0.78620999999999996</c:v>
                </c:pt>
                <c:pt idx="4143">
                  <c:v>0.78559000000000001</c:v>
                </c:pt>
                <c:pt idx="4144">
                  <c:v>0.78491999999999995</c:v>
                </c:pt>
                <c:pt idx="4145">
                  <c:v>0.78454000000000002</c:v>
                </c:pt>
                <c:pt idx="4146">
                  <c:v>0.78452</c:v>
                </c:pt>
                <c:pt idx="4147">
                  <c:v>0.78247999999999995</c:v>
                </c:pt>
                <c:pt idx="4148">
                  <c:v>0.77847999999999995</c:v>
                </c:pt>
                <c:pt idx="4149">
                  <c:v>0.77276</c:v>
                </c:pt>
                <c:pt idx="4150">
                  <c:v>0.76622000000000001</c:v>
                </c:pt>
                <c:pt idx="4151">
                  <c:v>0.76032</c:v>
                </c:pt>
                <c:pt idx="4152">
                  <c:v>0.75456000000000001</c:v>
                </c:pt>
                <c:pt idx="4153">
                  <c:v>0.74809000000000003</c:v>
                </c:pt>
                <c:pt idx="4154">
                  <c:v>0.7409</c:v>
                </c:pt>
                <c:pt idx="4155">
                  <c:v>0.73428000000000004</c:v>
                </c:pt>
                <c:pt idx="4156">
                  <c:v>0.73024</c:v>
                </c:pt>
                <c:pt idx="4157">
                  <c:v>0.72985999999999995</c:v>
                </c:pt>
                <c:pt idx="4158">
                  <c:v>0.73287000000000002</c:v>
                </c:pt>
                <c:pt idx="4159">
                  <c:v>0.73512999999999995</c:v>
                </c:pt>
                <c:pt idx="4160">
                  <c:v>0.73597999999999997</c:v>
                </c:pt>
                <c:pt idx="4161">
                  <c:v>0.73541000000000001</c:v>
                </c:pt>
                <c:pt idx="4162">
                  <c:v>0.73233000000000004</c:v>
                </c:pt>
                <c:pt idx="4163">
                  <c:v>0.7268</c:v>
                </c:pt>
                <c:pt idx="4164">
                  <c:v>0.72053999999999996</c:v>
                </c:pt>
                <c:pt idx="4165">
                  <c:v>0.71409999999999996</c:v>
                </c:pt>
                <c:pt idx="4166">
                  <c:v>0.70864000000000005</c:v>
                </c:pt>
                <c:pt idx="4167">
                  <c:v>0.70528999999999997</c:v>
                </c:pt>
                <c:pt idx="4168">
                  <c:v>0.70374000000000003</c:v>
                </c:pt>
                <c:pt idx="4169">
                  <c:v>0.70282999999999995</c:v>
                </c:pt>
                <c:pt idx="4170">
                  <c:v>0.70108999999999999</c:v>
                </c:pt>
                <c:pt idx="4171">
                  <c:v>0.69994000000000001</c:v>
                </c:pt>
                <c:pt idx="4172">
                  <c:v>0.70211000000000001</c:v>
                </c:pt>
                <c:pt idx="4173">
                  <c:v>0.70550000000000002</c:v>
                </c:pt>
                <c:pt idx="4174">
                  <c:v>0.70804999999999996</c:v>
                </c:pt>
                <c:pt idx="4175">
                  <c:v>0.70887</c:v>
                </c:pt>
                <c:pt idx="4176">
                  <c:v>0.70818000000000003</c:v>
                </c:pt>
                <c:pt idx="4177">
                  <c:v>0.70689999999999997</c:v>
                </c:pt>
                <c:pt idx="4178">
                  <c:v>0.70540000000000003</c:v>
                </c:pt>
                <c:pt idx="4179">
                  <c:v>0.70365</c:v>
                </c:pt>
                <c:pt idx="4180">
                  <c:v>0.70128999999999997</c:v>
                </c:pt>
                <c:pt idx="4181">
                  <c:v>0.69782999999999995</c:v>
                </c:pt>
                <c:pt idx="4182">
                  <c:v>0.69311999999999996</c:v>
                </c:pt>
                <c:pt idx="4183">
                  <c:v>0.68701000000000001</c:v>
                </c:pt>
                <c:pt idx="4184">
                  <c:v>0.67918999999999996</c:v>
                </c:pt>
                <c:pt idx="4185">
                  <c:v>0.66991000000000001</c:v>
                </c:pt>
                <c:pt idx="4186">
                  <c:v>0.65998999999999997</c:v>
                </c:pt>
                <c:pt idx="4187">
                  <c:v>0.65081999999999995</c:v>
                </c:pt>
                <c:pt idx="4188">
                  <c:v>0.64363000000000004</c:v>
                </c:pt>
                <c:pt idx="4189">
                  <c:v>0.63893</c:v>
                </c:pt>
                <c:pt idx="4190">
                  <c:v>0.63697000000000004</c:v>
                </c:pt>
                <c:pt idx="4191">
                  <c:v>0.63817999999999997</c:v>
                </c:pt>
                <c:pt idx="4192">
                  <c:v>0.64210999999999996</c:v>
                </c:pt>
                <c:pt idx="4193">
                  <c:v>0.64685999999999999</c:v>
                </c:pt>
                <c:pt idx="4194">
                  <c:v>0.65031000000000005</c:v>
                </c:pt>
                <c:pt idx="4195">
                  <c:v>0.65332999999999997</c:v>
                </c:pt>
                <c:pt idx="4196">
                  <c:v>0.65558000000000005</c:v>
                </c:pt>
                <c:pt idx="4197">
                  <c:v>0.65693000000000001</c:v>
                </c:pt>
                <c:pt idx="4198">
                  <c:v>0.65676999999999996</c:v>
                </c:pt>
                <c:pt idx="4199">
                  <c:v>0.65744000000000002</c:v>
                </c:pt>
                <c:pt idx="4200">
                  <c:v>0.65729000000000004</c:v>
                </c:pt>
                <c:pt idx="4201">
                  <c:v>0.65622000000000003</c:v>
                </c:pt>
                <c:pt idx="4202">
                  <c:v>0.65490000000000004</c:v>
                </c:pt>
                <c:pt idx="4203">
                  <c:v>0.65386</c:v>
                </c:pt>
                <c:pt idx="4204">
                  <c:v>0.65447999999999995</c:v>
                </c:pt>
                <c:pt idx="4205">
                  <c:v>0.65758000000000005</c:v>
                </c:pt>
                <c:pt idx="4206">
                  <c:v>0.66290000000000004</c:v>
                </c:pt>
                <c:pt idx="4207">
                  <c:v>0.66657999999999995</c:v>
                </c:pt>
                <c:pt idx="4208">
                  <c:v>0.66674999999999995</c:v>
                </c:pt>
                <c:pt idx="4209">
                  <c:v>0.66471999999999998</c:v>
                </c:pt>
                <c:pt idx="4210">
                  <c:v>0.66078999999999999</c:v>
                </c:pt>
                <c:pt idx="4211">
                  <c:v>0.65508999999999995</c:v>
                </c:pt>
                <c:pt idx="4212">
                  <c:v>0.64861999999999997</c:v>
                </c:pt>
                <c:pt idx="4213">
                  <c:v>0.64141000000000004</c:v>
                </c:pt>
                <c:pt idx="4214">
                  <c:v>0.63448000000000004</c:v>
                </c:pt>
                <c:pt idx="4215">
                  <c:v>0.62934000000000001</c:v>
                </c:pt>
                <c:pt idx="4216">
                  <c:v>0.62700999999999996</c:v>
                </c:pt>
                <c:pt idx="4217">
                  <c:v>0.62700999999999996</c:v>
                </c:pt>
                <c:pt idx="4218">
                  <c:v>0.62821000000000005</c:v>
                </c:pt>
                <c:pt idx="4219">
                  <c:v>0.62953000000000003</c:v>
                </c:pt>
                <c:pt idx="4220">
                  <c:v>0.63077000000000005</c:v>
                </c:pt>
                <c:pt idx="4221">
                  <c:v>0.63058000000000003</c:v>
                </c:pt>
                <c:pt idx="4222">
                  <c:v>0.62863000000000002</c:v>
                </c:pt>
                <c:pt idx="4223">
                  <c:v>0.62663000000000002</c:v>
                </c:pt>
                <c:pt idx="4224">
                  <c:v>0.62582000000000004</c:v>
                </c:pt>
                <c:pt idx="4225">
                  <c:v>0.62687000000000004</c:v>
                </c:pt>
                <c:pt idx="4226">
                  <c:v>0.62916000000000005</c:v>
                </c:pt>
                <c:pt idx="4227">
                  <c:v>0.63163999999999998</c:v>
                </c:pt>
                <c:pt idx="4228">
                  <c:v>0.63375999999999999</c:v>
                </c:pt>
                <c:pt idx="4229">
                  <c:v>0.63573999999999997</c:v>
                </c:pt>
                <c:pt idx="4230">
                  <c:v>0.63866000000000001</c:v>
                </c:pt>
                <c:pt idx="4231">
                  <c:v>0.64095999999999997</c:v>
                </c:pt>
                <c:pt idx="4232">
                  <c:v>0.64314000000000004</c:v>
                </c:pt>
                <c:pt idx="4233">
                  <c:v>0.64554</c:v>
                </c:pt>
                <c:pt idx="4234">
                  <c:v>0.64793999999999996</c:v>
                </c:pt>
                <c:pt idx="4235">
                  <c:v>0.65047999999999995</c:v>
                </c:pt>
                <c:pt idx="4236">
                  <c:v>0.65210000000000001</c:v>
                </c:pt>
                <c:pt idx="4237">
                  <c:v>0.65168000000000004</c:v>
                </c:pt>
                <c:pt idx="4238">
                  <c:v>0.65000999999999998</c:v>
                </c:pt>
                <c:pt idx="4239">
                  <c:v>0.64842999999999995</c:v>
                </c:pt>
                <c:pt idx="4240">
                  <c:v>0.64800000000000002</c:v>
                </c:pt>
                <c:pt idx="4241">
                  <c:v>0.64881999999999995</c:v>
                </c:pt>
                <c:pt idx="4242">
                  <c:v>0.64964999999999995</c:v>
                </c:pt>
                <c:pt idx="4243">
                  <c:v>0.64890000000000003</c:v>
                </c:pt>
                <c:pt idx="4244">
                  <c:v>0.64500999999999997</c:v>
                </c:pt>
                <c:pt idx="4245">
                  <c:v>0.63853000000000004</c:v>
                </c:pt>
                <c:pt idx="4246">
                  <c:v>0.63102000000000003</c:v>
                </c:pt>
                <c:pt idx="4247">
                  <c:v>0.62311000000000005</c:v>
                </c:pt>
                <c:pt idx="4248">
                  <c:v>0.61573999999999995</c:v>
                </c:pt>
                <c:pt idx="4249">
                  <c:v>0.60887999999999998</c:v>
                </c:pt>
                <c:pt idx="4250">
                  <c:v>0.60270999999999997</c:v>
                </c:pt>
                <c:pt idx="4251">
                  <c:v>0.59748000000000001</c:v>
                </c:pt>
                <c:pt idx="4252">
                  <c:v>0.59299000000000002</c:v>
                </c:pt>
                <c:pt idx="4253">
                  <c:v>0.58867999999999998</c:v>
                </c:pt>
                <c:pt idx="4254">
                  <c:v>0.58399000000000001</c:v>
                </c:pt>
                <c:pt idx="4255">
                  <c:v>0.57926999999999995</c:v>
                </c:pt>
                <c:pt idx="4256">
                  <c:v>0.57547999999999999</c:v>
                </c:pt>
                <c:pt idx="4257">
                  <c:v>0.57296999999999998</c:v>
                </c:pt>
                <c:pt idx="4258">
                  <c:v>0.57204999999999995</c:v>
                </c:pt>
                <c:pt idx="4259">
                  <c:v>0.57240000000000002</c:v>
                </c:pt>
                <c:pt idx="4260">
                  <c:v>0.57372000000000001</c:v>
                </c:pt>
                <c:pt idx="4261">
                  <c:v>0.57643</c:v>
                </c:pt>
                <c:pt idx="4262">
                  <c:v>0.58067000000000002</c:v>
                </c:pt>
                <c:pt idx="4263">
                  <c:v>0.58513000000000004</c:v>
                </c:pt>
                <c:pt idx="4264">
                  <c:v>0.58796999999999999</c:v>
                </c:pt>
                <c:pt idx="4265">
                  <c:v>0.58908000000000005</c:v>
                </c:pt>
                <c:pt idx="4266">
                  <c:v>0.58899000000000001</c:v>
                </c:pt>
                <c:pt idx="4267">
                  <c:v>0.58833000000000002</c:v>
                </c:pt>
                <c:pt idx="4268">
                  <c:v>0.58711999999999998</c:v>
                </c:pt>
                <c:pt idx="4269">
                  <c:v>0.58543000000000001</c:v>
                </c:pt>
                <c:pt idx="4270">
                  <c:v>0.58340000000000003</c:v>
                </c:pt>
                <c:pt idx="4271">
                  <c:v>0.58184999999999998</c:v>
                </c:pt>
                <c:pt idx="4272">
                  <c:v>0.58104999999999996</c:v>
                </c:pt>
                <c:pt idx="4273">
                  <c:v>0.58116000000000001</c:v>
                </c:pt>
                <c:pt idx="4274">
                  <c:v>0.58179999999999998</c:v>
                </c:pt>
                <c:pt idx="4275">
                  <c:v>0.58211000000000002</c:v>
                </c:pt>
                <c:pt idx="4276">
                  <c:v>0.58262000000000003</c:v>
                </c:pt>
                <c:pt idx="4277">
                  <c:v>0.58365</c:v>
                </c:pt>
                <c:pt idx="4278">
                  <c:v>0.58486000000000005</c:v>
                </c:pt>
                <c:pt idx="4279">
                  <c:v>0.58645000000000003</c:v>
                </c:pt>
                <c:pt idx="4280">
                  <c:v>0.58821000000000001</c:v>
                </c:pt>
                <c:pt idx="4281">
                  <c:v>0.58748999999999996</c:v>
                </c:pt>
                <c:pt idx="4282">
                  <c:v>0.58523999999999998</c:v>
                </c:pt>
                <c:pt idx="4283">
                  <c:v>0.58204</c:v>
                </c:pt>
                <c:pt idx="4284">
                  <c:v>0.57665999999999995</c:v>
                </c:pt>
                <c:pt idx="4285">
                  <c:v>0.57188000000000005</c:v>
                </c:pt>
                <c:pt idx="4286">
                  <c:v>0.56930999999999998</c:v>
                </c:pt>
                <c:pt idx="4287">
                  <c:v>0.56823999999999997</c:v>
                </c:pt>
                <c:pt idx="4288">
                  <c:v>0.56852999999999998</c:v>
                </c:pt>
                <c:pt idx="4289">
                  <c:v>0.57052000000000003</c:v>
                </c:pt>
                <c:pt idx="4290">
                  <c:v>0.57379999999999998</c:v>
                </c:pt>
                <c:pt idx="4291">
                  <c:v>0.57791999999999999</c:v>
                </c:pt>
                <c:pt idx="4292">
                  <c:v>0.58177999999999996</c:v>
                </c:pt>
                <c:pt idx="4293">
                  <c:v>0.58423999999999998</c:v>
                </c:pt>
                <c:pt idx="4294">
                  <c:v>0.58535999999999999</c:v>
                </c:pt>
                <c:pt idx="4295">
                  <c:v>0.58553999999999995</c:v>
                </c:pt>
                <c:pt idx="4296">
                  <c:v>0.58462999999999998</c:v>
                </c:pt>
                <c:pt idx="4297">
                  <c:v>0.58221000000000001</c:v>
                </c:pt>
                <c:pt idx="4298">
                  <c:v>0.57804999999999995</c:v>
                </c:pt>
                <c:pt idx="4299">
                  <c:v>0.57298000000000004</c:v>
                </c:pt>
                <c:pt idx="4300">
                  <c:v>0.56986000000000003</c:v>
                </c:pt>
                <c:pt idx="4301">
                  <c:v>0.56767000000000001</c:v>
                </c:pt>
                <c:pt idx="4302">
                  <c:v>0.56740999999999997</c:v>
                </c:pt>
                <c:pt idx="4303">
                  <c:v>0.56881999999999999</c:v>
                </c:pt>
                <c:pt idx="4304">
                  <c:v>0.57077</c:v>
                </c:pt>
                <c:pt idx="4305">
                  <c:v>0.57265999999999995</c:v>
                </c:pt>
                <c:pt idx="4306">
                  <c:v>0.57440999999999998</c:v>
                </c:pt>
                <c:pt idx="4307">
                  <c:v>0.57737000000000005</c:v>
                </c:pt>
                <c:pt idx="4308">
                  <c:v>0.57801000000000002</c:v>
                </c:pt>
                <c:pt idx="4309">
                  <c:v>0.57704999999999995</c:v>
                </c:pt>
                <c:pt idx="4310">
                  <c:v>0.57557000000000003</c:v>
                </c:pt>
                <c:pt idx="4311">
                  <c:v>0.57403999999999999</c:v>
                </c:pt>
                <c:pt idx="4312">
                  <c:v>0.57181999999999999</c:v>
                </c:pt>
                <c:pt idx="4313">
                  <c:v>0.57042000000000004</c:v>
                </c:pt>
                <c:pt idx="4314">
                  <c:v>0.57230999999999999</c:v>
                </c:pt>
                <c:pt idx="4315">
                  <c:v>0.57586000000000004</c:v>
                </c:pt>
                <c:pt idx="4316">
                  <c:v>0.57726</c:v>
                </c:pt>
                <c:pt idx="4317">
                  <c:v>0.57601999999999998</c:v>
                </c:pt>
                <c:pt idx="4318">
                  <c:v>0.57260999999999995</c:v>
                </c:pt>
                <c:pt idx="4319">
                  <c:v>0.56744000000000006</c:v>
                </c:pt>
                <c:pt idx="4320">
                  <c:v>0.56089999999999995</c:v>
                </c:pt>
                <c:pt idx="4321">
                  <c:v>0.55388000000000004</c:v>
                </c:pt>
                <c:pt idx="4322">
                  <c:v>0.54729000000000005</c:v>
                </c:pt>
                <c:pt idx="4323">
                  <c:v>0.54078999999999999</c:v>
                </c:pt>
                <c:pt idx="4324">
                  <c:v>0.53432999999999997</c:v>
                </c:pt>
                <c:pt idx="4325">
                  <c:v>0.52903999999999995</c:v>
                </c:pt>
                <c:pt idx="4326">
                  <c:v>0.52551999999999999</c:v>
                </c:pt>
                <c:pt idx="4327">
                  <c:v>0.52351999999999999</c:v>
                </c:pt>
                <c:pt idx="4328">
                  <c:v>0.52248000000000006</c:v>
                </c:pt>
                <c:pt idx="4329">
                  <c:v>0.52244000000000002</c:v>
                </c:pt>
                <c:pt idx="4330">
                  <c:v>0.52388999999999997</c:v>
                </c:pt>
                <c:pt idx="4331">
                  <c:v>0.52671999999999997</c:v>
                </c:pt>
                <c:pt idx="4332">
                  <c:v>0.53073000000000004</c:v>
                </c:pt>
                <c:pt idx="4333">
                  <c:v>0.53127999999999997</c:v>
                </c:pt>
                <c:pt idx="4334">
                  <c:v>0.52793000000000001</c:v>
                </c:pt>
                <c:pt idx="4335">
                  <c:v>0.52488999999999997</c:v>
                </c:pt>
                <c:pt idx="4336">
                  <c:v>0.52234000000000003</c:v>
                </c:pt>
                <c:pt idx="4337">
                  <c:v>0.52083000000000002</c:v>
                </c:pt>
                <c:pt idx="4338">
                  <c:v>0.52132000000000001</c:v>
                </c:pt>
                <c:pt idx="4339">
                  <c:v>0.52295999999999998</c:v>
                </c:pt>
                <c:pt idx="4340">
                  <c:v>0.52280000000000004</c:v>
                </c:pt>
                <c:pt idx="4341">
                  <c:v>0.52349000000000001</c:v>
                </c:pt>
                <c:pt idx="4342">
                  <c:v>0.52364999999999995</c:v>
                </c:pt>
                <c:pt idx="4343">
                  <c:v>0.52276</c:v>
                </c:pt>
                <c:pt idx="4344">
                  <c:v>0.52342999999999995</c:v>
                </c:pt>
                <c:pt idx="4345">
                  <c:v>0.52583000000000002</c:v>
                </c:pt>
                <c:pt idx="4346">
                  <c:v>0.52815000000000001</c:v>
                </c:pt>
                <c:pt idx="4347">
                  <c:v>0.52898000000000001</c:v>
                </c:pt>
                <c:pt idx="4348">
                  <c:v>0.52893000000000001</c:v>
                </c:pt>
                <c:pt idx="4349">
                  <c:v>0.52873000000000003</c:v>
                </c:pt>
                <c:pt idx="4350">
                  <c:v>0.52883000000000002</c:v>
                </c:pt>
                <c:pt idx="4351">
                  <c:v>0.52864</c:v>
                </c:pt>
                <c:pt idx="4352">
                  <c:v>0.52746999999999999</c:v>
                </c:pt>
                <c:pt idx="4353">
                  <c:v>0.52537999999999996</c:v>
                </c:pt>
                <c:pt idx="4354">
                  <c:v>0.52309000000000005</c:v>
                </c:pt>
                <c:pt idx="4355">
                  <c:v>0.52144999999999997</c:v>
                </c:pt>
                <c:pt idx="4356">
                  <c:v>0.52048000000000005</c:v>
                </c:pt>
                <c:pt idx="4357">
                  <c:v>0.51983000000000001</c:v>
                </c:pt>
                <c:pt idx="4358">
                  <c:v>0.51914000000000005</c:v>
                </c:pt>
                <c:pt idx="4359">
                  <c:v>0.51790000000000003</c:v>
                </c:pt>
                <c:pt idx="4360">
                  <c:v>0.51531000000000005</c:v>
                </c:pt>
                <c:pt idx="4361">
                  <c:v>0.51368000000000003</c:v>
                </c:pt>
                <c:pt idx="4362">
                  <c:v>0.51449</c:v>
                </c:pt>
                <c:pt idx="4363">
                  <c:v>0.51702000000000004</c:v>
                </c:pt>
                <c:pt idx="4364">
                  <c:v>0.52017999999999998</c:v>
                </c:pt>
                <c:pt idx="4365">
                  <c:v>0.52398</c:v>
                </c:pt>
                <c:pt idx="4366">
                  <c:v>0.5282</c:v>
                </c:pt>
                <c:pt idx="4367">
                  <c:v>0.53203</c:v>
                </c:pt>
                <c:pt idx="4368">
                  <c:v>0.53500000000000003</c:v>
                </c:pt>
                <c:pt idx="4369">
                  <c:v>0.53783000000000003</c:v>
                </c:pt>
                <c:pt idx="4370">
                  <c:v>0.54178999999999999</c:v>
                </c:pt>
                <c:pt idx="4371">
                  <c:v>0.54608000000000001</c:v>
                </c:pt>
                <c:pt idx="4372">
                  <c:v>0.54873000000000005</c:v>
                </c:pt>
                <c:pt idx="4373">
                  <c:v>0.55071999999999999</c:v>
                </c:pt>
                <c:pt idx="4374">
                  <c:v>0.55227999999999999</c:v>
                </c:pt>
                <c:pt idx="4375">
                  <c:v>0.55347000000000002</c:v>
                </c:pt>
                <c:pt idx="4376">
                  <c:v>0.55415999999999999</c:v>
                </c:pt>
                <c:pt idx="4377">
                  <c:v>0.55393000000000003</c:v>
                </c:pt>
                <c:pt idx="4378">
                  <c:v>0.55332999999999999</c:v>
                </c:pt>
                <c:pt idx="4379">
                  <c:v>0.55242000000000002</c:v>
                </c:pt>
                <c:pt idx="4380">
                  <c:v>0.55206999999999995</c:v>
                </c:pt>
                <c:pt idx="4381">
                  <c:v>0.55308000000000002</c:v>
                </c:pt>
                <c:pt idx="4382">
                  <c:v>0.55396999999999996</c:v>
                </c:pt>
                <c:pt idx="4383">
                  <c:v>0.55408000000000002</c:v>
                </c:pt>
                <c:pt idx="4384">
                  <c:v>0.55393999999999999</c:v>
                </c:pt>
                <c:pt idx="4385">
                  <c:v>0.55452000000000001</c:v>
                </c:pt>
                <c:pt idx="4386">
                  <c:v>0.55569000000000002</c:v>
                </c:pt>
                <c:pt idx="4387">
                  <c:v>0.55557000000000001</c:v>
                </c:pt>
                <c:pt idx="4388">
                  <c:v>0.55432000000000003</c:v>
                </c:pt>
                <c:pt idx="4389">
                  <c:v>0.55418000000000001</c:v>
                </c:pt>
                <c:pt idx="4390">
                  <c:v>0.55506999999999995</c:v>
                </c:pt>
                <c:pt idx="4391">
                  <c:v>0.55659999999999998</c:v>
                </c:pt>
                <c:pt idx="4392">
                  <c:v>0.55847000000000002</c:v>
                </c:pt>
                <c:pt idx="4393">
                  <c:v>0.56098000000000003</c:v>
                </c:pt>
                <c:pt idx="4394">
                  <c:v>0.56466000000000005</c:v>
                </c:pt>
                <c:pt idx="4395">
                  <c:v>0.56933999999999996</c:v>
                </c:pt>
                <c:pt idx="4396">
                  <c:v>0.57479000000000002</c:v>
                </c:pt>
                <c:pt idx="4397">
                  <c:v>0.58118999999999998</c:v>
                </c:pt>
                <c:pt idx="4398">
                  <c:v>0.58840999999999999</c:v>
                </c:pt>
                <c:pt idx="4399">
                  <c:v>0.59414</c:v>
                </c:pt>
                <c:pt idx="4400">
                  <c:v>0.59848999999999997</c:v>
                </c:pt>
                <c:pt idx="4401">
                  <c:v>0.60094000000000003</c:v>
                </c:pt>
                <c:pt idx="4402">
                  <c:v>0.60065999999999997</c:v>
                </c:pt>
                <c:pt idx="4403">
                  <c:v>0.59689999999999999</c:v>
                </c:pt>
                <c:pt idx="4404">
                  <c:v>0.59187000000000001</c:v>
                </c:pt>
                <c:pt idx="4405">
                  <c:v>0.58608000000000005</c:v>
                </c:pt>
                <c:pt idx="4406">
                  <c:v>0.58023999999999998</c:v>
                </c:pt>
                <c:pt idx="4407">
                  <c:v>0.57547999999999999</c:v>
                </c:pt>
                <c:pt idx="4408">
                  <c:v>0.57267000000000001</c:v>
                </c:pt>
                <c:pt idx="4409">
                  <c:v>0.57206000000000001</c:v>
                </c:pt>
                <c:pt idx="4410">
                  <c:v>0.57330999999999999</c:v>
                </c:pt>
                <c:pt idx="4411">
                  <c:v>0.57557000000000003</c:v>
                </c:pt>
                <c:pt idx="4412">
                  <c:v>0.57782</c:v>
                </c:pt>
                <c:pt idx="4413">
                  <c:v>0.58060999999999996</c:v>
                </c:pt>
                <c:pt idx="4414">
                  <c:v>0.58362999999999998</c:v>
                </c:pt>
                <c:pt idx="4415">
                  <c:v>0.58638999999999997</c:v>
                </c:pt>
                <c:pt idx="4416">
                  <c:v>0.58862999999999999</c:v>
                </c:pt>
                <c:pt idx="4417">
                  <c:v>0.58999000000000001</c:v>
                </c:pt>
                <c:pt idx="4418">
                  <c:v>0.59087000000000001</c:v>
                </c:pt>
                <c:pt idx="4419">
                  <c:v>0.59277000000000002</c:v>
                </c:pt>
                <c:pt idx="4420">
                  <c:v>0.59652000000000005</c:v>
                </c:pt>
                <c:pt idx="4421">
                  <c:v>0.60194000000000003</c:v>
                </c:pt>
                <c:pt idx="4422">
                  <c:v>0.60680000000000001</c:v>
                </c:pt>
                <c:pt idx="4423">
                  <c:v>0.60919999999999996</c:v>
                </c:pt>
                <c:pt idx="4424">
                  <c:v>0.60926999999999998</c:v>
                </c:pt>
                <c:pt idx="4425">
                  <c:v>0.60792999999999997</c:v>
                </c:pt>
                <c:pt idx="4426">
                  <c:v>0.60655000000000003</c:v>
                </c:pt>
                <c:pt idx="4427">
                  <c:v>0.60560999999999998</c:v>
                </c:pt>
                <c:pt idx="4428">
                  <c:v>0.60511000000000004</c:v>
                </c:pt>
                <c:pt idx="4429">
                  <c:v>0.60407</c:v>
                </c:pt>
                <c:pt idx="4430">
                  <c:v>0.60197000000000001</c:v>
                </c:pt>
                <c:pt idx="4431">
                  <c:v>0.59952000000000005</c:v>
                </c:pt>
                <c:pt idx="4432">
                  <c:v>0.59711000000000003</c:v>
                </c:pt>
                <c:pt idx="4433">
                  <c:v>0.59421999999999997</c:v>
                </c:pt>
                <c:pt idx="4434">
                  <c:v>0.59279999999999999</c:v>
                </c:pt>
                <c:pt idx="4435">
                  <c:v>0.59175999999999995</c:v>
                </c:pt>
                <c:pt idx="4436">
                  <c:v>0.59019999999999995</c:v>
                </c:pt>
                <c:pt idx="4437">
                  <c:v>0.58740999999999999</c:v>
                </c:pt>
                <c:pt idx="4438">
                  <c:v>0.58350999999999997</c:v>
                </c:pt>
                <c:pt idx="4439">
                  <c:v>0.57962999999999998</c:v>
                </c:pt>
                <c:pt idx="4440">
                  <c:v>0.57640000000000002</c:v>
                </c:pt>
                <c:pt idx="4441">
                  <c:v>0.57352000000000003</c:v>
                </c:pt>
                <c:pt idx="4442">
                  <c:v>0.56984999999999997</c:v>
                </c:pt>
                <c:pt idx="4443">
                  <c:v>0.56437000000000004</c:v>
                </c:pt>
                <c:pt idx="4444">
                  <c:v>0.56084000000000001</c:v>
                </c:pt>
                <c:pt idx="4445">
                  <c:v>0.56040000000000001</c:v>
                </c:pt>
                <c:pt idx="4446">
                  <c:v>0.56213000000000002</c:v>
                </c:pt>
                <c:pt idx="4447">
                  <c:v>0.56530000000000002</c:v>
                </c:pt>
                <c:pt idx="4448">
                  <c:v>0.56911999999999996</c:v>
                </c:pt>
                <c:pt idx="4449">
                  <c:v>0.57279000000000002</c:v>
                </c:pt>
                <c:pt idx="4450">
                  <c:v>0.57582</c:v>
                </c:pt>
                <c:pt idx="4451">
                  <c:v>0.57831999999999995</c:v>
                </c:pt>
                <c:pt idx="4452">
                  <c:v>0.58033000000000001</c:v>
                </c:pt>
                <c:pt idx="4453">
                  <c:v>0.58177000000000001</c:v>
                </c:pt>
                <c:pt idx="4454">
                  <c:v>0.58213999999999999</c:v>
                </c:pt>
                <c:pt idx="4455">
                  <c:v>0.58133000000000001</c:v>
                </c:pt>
                <c:pt idx="4456">
                  <c:v>0.58103000000000005</c:v>
                </c:pt>
                <c:pt idx="4457">
                  <c:v>0.58099999999999996</c:v>
                </c:pt>
                <c:pt idx="4458">
                  <c:v>0.58062999999999998</c:v>
                </c:pt>
                <c:pt idx="4459">
                  <c:v>0.57952999999999999</c:v>
                </c:pt>
                <c:pt idx="4460">
                  <c:v>0.57704999999999995</c:v>
                </c:pt>
                <c:pt idx="4461">
                  <c:v>0.57321</c:v>
                </c:pt>
                <c:pt idx="4462">
                  <c:v>0.56857999999999997</c:v>
                </c:pt>
                <c:pt idx="4463">
                  <c:v>0.56345999999999996</c:v>
                </c:pt>
                <c:pt idx="4464">
                  <c:v>0.55840999999999996</c:v>
                </c:pt>
                <c:pt idx="4465">
                  <c:v>0.55349999999999999</c:v>
                </c:pt>
                <c:pt idx="4466">
                  <c:v>0.54944000000000004</c:v>
                </c:pt>
                <c:pt idx="4467">
                  <c:v>0.54676999999999998</c:v>
                </c:pt>
                <c:pt idx="4468">
                  <c:v>0.54554999999999998</c:v>
                </c:pt>
                <c:pt idx="4469">
                  <c:v>0.54566000000000003</c:v>
                </c:pt>
                <c:pt idx="4470">
                  <c:v>0.54698000000000002</c:v>
                </c:pt>
                <c:pt idx="4471">
                  <c:v>0.54820999999999998</c:v>
                </c:pt>
                <c:pt idx="4472">
                  <c:v>0.54881999999999997</c:v>
                </c:pt>
                <c:pt idx="4473">
                  <c:v>0.54854000000000003</c:v>
                </c:pt>
                <c:pt idx="4474">
                  <c:v>0.54837000000000002</c:v>
                </c:pt>
                <c:pt idx="4475">
                  <c:v>0.54993999999999998</c:v>
                </c:pt>
                <c:pt idx="4476">
                  <c:v>0.55054000000000003</c:v>
                </c:pt>
                <c:pt idx="4477">
                  <c:v>0.54854999999999998</c:v>
                </c:pt>
                <c:pt idx="4478">
                  <c:v>0.54578000000000004</c:v>
                </c:pt>
                <c:pt idx="4479">
                  <c:v>0.54466999999999999</c:v>
                </c:pt>
                <c:pt idx="4480">
                  <c:v>0.54420000000000002</c:v>
                </c:pt>
                <c:pt idx="4481">
                  <c:v>0.54317000000000004</c:v>
                </c:pt>
                <c:pt idx="4482">
                  <c:v>0.54196999999999995</c:v>
                </c:pt>
                <c:pt idx="4483">
                  <c:v>0.54083999999999999</c:v>
                </c:pt>
                <c:pt idx="4484">
                  <c:v>0.54115999999999997</c:v>
                </c:pt>
                <c:pt idx="4485">
                  <c:v>0.54179999999999995</c:v>
                </c:pt>
                <c:pt idx="4486">
                  <c:v>0.54181999999999997</c:v>
                </c:pt>
                <c:pt idx="4487">
                  <c:v>0.54196</c:v>
                </c:pt>
                <c:pt idx="4488">
                  <c:v>0.54244999999999999</c:v>
                </c:pt>
                <c:pt idx="4489">
                  <c:v>0.54325999999999997</c:v>
                </c:pt>
                <c:pt idx="4490">
                  <c:v>0.54376999999999998</c:v>
                </c:pt>
                <c:pt idx="4491">
                  <c:v>0.54340999999999995</c:v>
                </c:pt>
                <c:pt idx="4492">
                  <c:v>0.54273000000000005</c:v>
                </c:pt>
                <c:pt idx="4493">
                  <c:v>0.54315000000000002</c:v>
                </c:pt>
                <c:pt idx="4494">
                  <c:v>0.54513999999999996</c:v>
                </c:pt>
                <c:pt idx="4495">
                  <c:v>0.54803999999999997</c:v>
                </c:pt>
                <c:pt idx="4496">
                  <c:v>0.55112000000000005</c:v>
                </c:pt>
                <c:pt idx="4497">
                  <c:v>0.55347999999999997</c:v>
                </c:pt>
                <c:pt idx="4498">
                  <c:v>0.55474999999999997</c:v>
                </c:pt>
                <c:pt idx="4499">
                  <c:v>0.55530000000000002</c:v>
                </c:pt>
                <c:pt idx="4500">
                  <c:v>0.55500000000000005</c:v>
                </c:pt>
                <c:pt idx="4501">
                  <c:v>0.55510999999999999</c:v>
                </c:pt>
                <c:pt idx="4502">
                  <c:v>0.55406999999999995</c:v>
                </c:pt>
                <c:pt idx="4503">
                  <c:v>0.55176000000000003</c:v>
                </c:pt>
                <c:pt idx="4504">
                  <c:v>0.54905999999999999</c:v>
                </c:pt>
                <c:pt idx="4505">
                  <c:v>0.54729000000000005</c:v>
                </c:pt>
                <c:pt idx="4506">
                  <c:v>0.54679999999999995</c:v>
                </c:pt>
                <c:pt idx="4507">
                  <c:v>0.54630000000000001</c:v>
                </c:pt>
                <c:pt idx="4508">
                  <c:v>0.54362999999999995</c:v>
                </c:pt>
                <c:pt idx="4509">
                  <c:v>0.54132999999999998</c:v>
                </c:pt>
                <c:pt idx="4510">
                  <c:v>0.54022999999999999</c:v>
                </c:pt>
                <c:pt idx="4511">
                  <c:v>0.54035</c:v>
                </c:pt>
                <c:pt idx="4512">
                  <c:v>0.54176999999999997</c:v>
                </c:pt>
                <c:pt idx="4513">
                  <c:v>0.54220999999999997</c:v>
                </c:pt>
                <c:pt idx="4514">
                  <c:v>0.54005999999999998</c:v>
                </c:pt>
                <c:pt idx="4515">
                  <c:v>0.53715999999999997</c:v>
                </c:pt>
                <c:pt idx="4516">
                  <c:v>0.53478999999999999</c:v>
                </c:pt>
                <c:pt idx="4517">
                  <c:v>0.53351999999999999</c:v>
                </c:pt>
                <c:pt idx="4518">
                  <c:v>0.53315000000000001</c:v>
                </c:pt>
                <c:pt idx="4519">
                  <c:v>0.53369999999999995</c:v>
                </c:pt>
                <c:pt idx="4520">
                  <c:v>0.53532999999999997</c:v>
                </c:pt>
                <c:pt idx="4521">
                  <c:v>0.53749000000000002</c:v>
                </c:pt>
                <c:pt idx="4522">
                  <c:v>0.53920999999999997</c:v>
                </c:pt>
                <c:pt idx="4523">
                  <c:v>0.54017000000000004</c:v>
                </c:pt>
                <c:pt idx="4524">
                  <c:v>0.53963000000000005</c:v>
                </c:pt>
                <c:pt idx="4525">
                  <c:v>0.53666999999999998</c:v>
                </c:pt>
                <c:pt idx="4526">
                  <c:v>0.53205999999999998</c:v>
                </c:pt>
                <c:pt idx="4527">
                  <c:v>0.52747999999999995</c:v>
                </c:pt>
                <c:pt idx="4528">
                  <c:v>0.52370000000000005</c:v>
                </c:pt>
                <c:pt idx="4529">
                  <c:v>0.52015999999999996</c:v>
                </c:pt>
                <c:pt idx="4530">
                  <c:v>0.51598999999999995</c:v>
                </c:pt>
                <c:pt idx="4531">
                  <c:v>0.51117000000000001</c:v>
                </c:pt>
                <c:pt idx="4532">
                  <c:v>0.50778999999999996</c:v>
                </c:pt>
                <c:pt idx="4533">
                  <c:v>0.50634000000000001</c:v>
                </c:pt>
                <c:pt idx="4534">
                  <c:v>0.50690000000000002</c:v>
                </c:pt>
                <c:pt idx="4535">
                  <c:v>0.50573000000000001</c:v>
                </c:pt>
                <c:pt idx="4536">
                  <c:v>0.50339</c:v>
                </c:pt>
                <c:pt idx="4537">
                  <c:v>0.50133000000000005</c:v>
                </c:pt>
                <c:pt idx="4538">
                  <c:v>0.50012999999999996</c:v>
                </c:pt>
                <c:pt idx="4539">
                  <c:v>0.50033000000000005</c:v>
                </c:pt>
                <c:pt idx="4540">
                  <c:v>0.50144999999999995</c:v>
                </c:pt>
                <c:pt idx="4541">
                  <c:v>0.50217999999999996</c:v>
                </c:pt>
                <c:pt idx="4542">
                  <c:v>0.50282000000000004</c:v>
                </c:pt>
                <c:pt idx="4543">
                  <c:v>0.50194000000000005</c:v>
                </c:pt>
                <c:pt idx="4544">
                  <c:v>0.50019000000000002</c:v>
                </c:pt>
                <c:pt idx="4545">
                  <c:v>0.49823000000000001</c:v>
                </c:pt>
                <c:pt idx="4546">
                  <c:v>0.49754999999999999</c:v>
                </c:pt>
                <c:pt idx="4547">
                  <c:v>0.49893999999999999</c:v>
                </c:pt>
                <c:pt idx="4548">
                  <c:v>0.50153000000000003</c:v>
                </c:pt>
                <c:pt idx="4549">
                  <c:v>0.50397999999999998</c:v>
                </c:pt>
                <c:pt idx="4550">
                  <c:v>0.50544999999999995</c:v>
                </c:pt>
                <c:pt idx="4551">
                  <c:v>0.50609000000000004</c:v>
                </c:pt>
                <c:pt idx="4552">
                  <c:v>0.50700000000000001</c:v>
                </c:pt>
                <c:pt idx="4553">
                  <c:v>0.50885999999999998</c:v>
                </c:pt>
                <c:pt idx="4554">
                  <c:v>0.51090999999999998</c:v>
                </c:pt>
                <c:pt idx="4555">
                  <c:v>0.51171999999999995</c:v>
                </c:pt>
                <c:pt idx="4556">
                  <c:v>0.51066999999999996</c:v>
                </c:pt>
                <c:pt idx="4557">
                  <c:v>0.50799000000000005</c:v>
                </c:pt>
                <c:pt idx="4558">
                  <c:v>0.50497000000000003</c:v>
                </c:pt>
                <c:pt idx="4559">
                  <c:v>0.50453999999999999</c:v>
                </c:pt>
                <c:pt idx="4560">
                  <c:v>0.50616000000000005</c:v>
                </c:pt>
                <c:pt idx="4561">
                  <c:v>0.50687000000000004</c:v>
                </c:pt>
                <c:pt idx="4562">
                  <c:v>0.50548000000000004</c:v>
                </c:pt>
                <c:pt idx="4563">
                  <c:v>0.50441000000000003</c:v>
                </c:pt>
                <c:pt idx="4564">
                  <c:v>0.50258999999999998</c:v>
                </c:pt>
                <c:pt idx="4565">
                  <c:v>0.49952999999999997</c:v>
                </c:pt>
                <c:pt idx="4566">
                  <c:v>0.49525000000000002</c:v>
                </c:pt>
                <c:pt idx="4567">
                  <c:v>0.49048000000000003</c:v>
                </c:pt>
                <c:pt idx="4568">
                  <c:v>0.48579</c:v>
                </c:pt>
                <c:pt idx="4569">
                  <c:v>0.48154999999999998</c:v>
                </c:pt>
                <c:pt idx="4570">
                  <c:v>0.47758</c:v>
                </c:pt>
                <c:pt idx="4571">
                  <c:v>0.47260999999999997</c:v>
                </c:pt>
                <c:pt idx="4572">
                  <c:v>0.46788999999999997</c:v>
                </c:pt>
                <c:pt idx="4573">
                  <c:v>0.46421000000000001</c:v>
                </c:pt>
                <c:pt idx="4574">
                  <c:v>0.46161999999999997</c:v>
                </c:pt>
                <c:pt idx="4575">
                  <c:v>0.45917000000000002</c:v>
                </c:pt>
                <c:pt idx="4576">
                  <c:v>0.45672000000000001</c:v>
                </c:pt>
                <c:pt idx="4577">
                  <c:v>0.45517999999999997</c:v>
                </c:pt>
                <c:pt idx="4578">
                  <c:v>0.45508999999999999</c:v>
                </c:pt>
                <c:pt idx="4579">
                  <c:v>0.45616000000000001</c:v>
                </c:pt>
                <c:pt idx="4580">
                  <c:v>0.45688000000000001</c:v>
                </c:pt>
                <c:pt idx="4581">
                  <c:v>0.45607999999999999</c:v>
                </c:pt>
                <c:pt idx="4582">
                  <c:v>0.45440000000000003</c:v>
                </c:pt>
                <c:pt idx="4583">
                  <c:v>0.45301000000000002</c:v>
                </c:pt>
                <c:pt idx="4584">
                  <c:v>0.45234999999999997</c:v>
                </c:pt>
                <c:pt idx="4585">
                  <c:v>0.45195999999999997</c:v>
                </c:pt>
                <c:pt idx="4586">
                  <c:v>0.45193</c:v>
                </c:pt>
                <c:pt idx="4587">
                  <c:v>0.45300000000000001</c:v>
                </c:pt>
                <c:pt idx="4588">
                  <c:v>0.45433000000000001</c:v>
                </c:pt>
                <c:pt idx="4589">
                  <c:v>0.45384999999999998</c:v>
                </c:pt>
                <c:pt idx="4590">
                  <c:v>0.45189000000000001</c:v>
                </c:pt>
                <c:pt idx="4591">
                  <c:v>0.44885000000000003</c:v>
                </c:pt>
                <c:pt idx="4592">
                  <c:v>0.44461000000000001</c:v>
                </c:pt>
                <c:pt idx="4593">
                  <c:v>0.43915999999999999</c:v>
                </c:pt>
                <c:pt idx="4594">
                  <c:v>0.43243999999999999</c:v>
                </c:pt>
                <c:pt idx="4595">
                  <c:v>0.42476000000000003</c:v>
                </c:pt>
                <c:pt idx="4596">
                  <c:v>0.41708000000000001</c:v>
                </c:pt>
                <c:pt idx="4597">
                  <c:v>0.40944000000000003</c:v>
                </c:pt>
                <c:pt idx="4598">
                  <c:v>0.40255999999999997</c:v>
                </c:pt>
                <c:pt idx="4599">
                  <c:v>0.39644000000000001</c:v>
                </c:pt>
                <c:pt idx="4600">
                  <c:v>0.39043</c:v>
                </c:pt>
                <c:pt idx="4601">
                  <c:v>0.38588</c:v>
                </c:pt>
                <c:pt idx="4602">
                  <c:v>0.38512999999999997</c:v>
                </c:pt>
                <c:pt idx="4603">
                  <c:v>0.38824999999999998</c:v>
                </c:pt>
                <c:pt idx="4604">
                  <c:v>0.39183000000000001</c:v>
                </c:pt>
                <c:pt idx="4605">
                  <c:v>0.39478999999999997</c:v>
                </c:pt>
                <c:pt idx="4606">
                  <c:v>0.39735999999999999</c:v>
                </c:pt>
                <c:pt idx="4607">
                  <c:v>0.40001999999999999</c:v>
                </c:pt>
                <c:pt idx="4608">
                  <c:v>0.40261000000000002</c:v>
                </c:pt>
                <c:pt idx="4609">
                  <c:v>0.40477000000000002</c:v>
                </c:pt>
                <c:pt idx="4610">
                  <c:v>0.40644000000000002</c:v>
                </c:pt>
                <c:pt idx="4611">
                  <c:v>0.40764</c:v>
                </c:pt>
                <c:pt idx="4612">
                  <c:v>0.40743000000000001</c:v>
                </c:pt>
                <c:pt idx="4613">
                  <c:v>0.40526000000000001</c:v>
                </c:pt>
                <c:pt idx="4614">
                  <c:v>0.40177000000000002</c:v>
                </c:pt>
                <c:pt idx="4615">
                  <c:v>0.39757999999999999</c:v>
                </c:pt>
                <c:pt idx="4616">
                  <c:v>0.39296999999999999</c:v>
                </c:pt>
                <c:pt idx="4617">
                  <c:v>0.38825999999999999</c:v>
                </c:pt>
                <c:pt idx="4618">
                  <c:v>0.38418000000000002</c:v>
                </c:pt>
                <c:pt idx="4619">
                  <c:v>0.38</c:v>
                </c:pt>
                <c:pt idx="4620">
                  <c:v>0.37469999999999998</c:v>
                </c:pt>
                <c:pt idx="4621">
                  <c:v>0.37025999999999998</c:v>
                </c:pt>
                <c:pt idx="4622">
                  <c:v>0.36754999999999999</c:v>
                </c:pt>
                <c:pt idx="4623">
                  <c:v>0.36679</c:v>
                </c:pt>
                <c:pt idx="4624">
                  <c:v>0.36735000000000001</c:v>
                </c:pt>
                <c:pt idx="4625">
                  <c:v>0.36808000000000002</c:v>
                </c:pt>
                <c:pt idx="4626">
                  <c:v>0.36829000000000001</c:v>
                </c:pt>
                <c:pt idx="4627">
                  <c:v>0.36836000000000002</c:v>
                </c:pt>
                <c:pt idx="4628">
                  <c:v>0.36824000000000001</c:v>
                </c:pt>
                <c:pt idx="4629">
                  <c:v>0.36809999999999998</c:v>
                </c:pt>
                <c:pt idx="4630">
                  <c:v>0.36828</c:v>
                </c:pt>
                <c:pt idx="4631">
                  <c:v>0.36869000000000002</c:v>
                </c:pt>
                <c:pt idx="4632">
                  <c:v>0.36897000000000002</c:v>
                </c:pt>
                <c:pt idx="4633">
                  <c:v>0.36908000000000002</c:v>
                </c:pt>
                <c:pt idx="4634">
                  <c:v>0.36897999999999997</c:v>
                </c:pt>
                <c:pt idx="4635">
                  <c:v>0.36975000000000002</c:v>
                </c:pt>
                <c:pt idx="4636">
                  <c:v>0.37123</c:v>
                </c:pt>
                <c:pt idx="4637">
                  <c:v>0.37306</c:v>
                </c:pt>
                <c:pt idx="4638">
                  <c:v>0.37478</c:v>
                </c:pt>
                <c:pt idx="4639">
                  <c:v>0.37602000000000002</c:v>
                </c:pt>
                <c:pt idx="4640">
                  <c:v>0.37713999999999998</c:v>
                </c:pt>
                <c:pt idx="4641">
                  <c:v>0.37779000000000001</c:v>
                </c:pt>
                <c:pt idx="4642">
                  <c:v>0.37841000000000002</c:v>
                </c:pt>
                <c:pt idx="4643">
                  <c:v>0.38013999999999998</c:v>
                </c:pt>
                <c:pt idx="4644">
                  <c:v>0.38047999999999998</c:v>
                </c:pt>
                <c:pt idx="4645">
                  <c:v>0.37914999999999999</c:v>
                </c:pt>
                <c:pt idx="4646">
                  <c:v>0.37746000000000002</c:v>
                </c:pt>
                <c:pt idx="4647">
                  <c:v>0.37631999999999999</c:v>
                </c:pt>
                <c:pt idx="4648">
                  <c:v>0.37535000000000002</c:v>
                </c:pt>
                <c:pt idx="4649">
                  <c:v>0.37442999999999999</c:v>
                </c:pt>
                <c:pt idx="4650">
                  <c:v>0.37362000000000001</c:v>
                </c:pt>
                <c:pt idx="4651">
                  <c:v>0.37372</c:v>
                </c:pt>
                <c:pt idx="4652">
                  <c:v>0.37539</c:v>
                </c:pt>
                <c:pt idx="4653">
                  <c:v>0.37852000000000002</c:v>
                </c:pt>
                <c:pt idx="4654">
                  <c:v>0.38334000000000001</c:v>
                </c:pt>
                <c:pt idx="4655">
                  <c:v>0.38949</c:v>
                </c:pt>
                <c:pt idx="4656">
                  <c:v>0.39467999999999998</c:v>
                </c:pt>
                <c:pt idx="4657">
                  <c:v>0.39861000000000002</c:v>
                </c:pt>
                <c:pt idx="4658">
                  <c:v>0.4017</c:v>
                </c:pt>
                <c:pt idx="4659">
                  <c:v>0.40459000000000001</c:v>
                </c:pt>
                <c:pt idx="4660">
                  <c:v>0.40787000000000001</c:v>
                </c:pt>
                <c:pt idx="4661">
                  <c:v>0.41145999999999999</c:v>
                </c:pt>
                <c:pt idx="4662">
                  <c:v>0.41466999999999998</c:v>
                </c:pt>
                <c:pt idx="4663">
                  <c:v>0.41677999999999998</c:v>
                </c:pt>
                <c:pt idx="4664">
                  <c:v>0.41686000000000001</c:v>
                </c:pt>
                <c:pt idx="4665">
                  <c:v>0.41830000000000001</c:v>
                </c:pt>
                <c:pt idx="4666">
                  <c:v>0.42013</c:v>
                </c:pt>
                <c:pt idx="4667">
                  <c:v>0.42144999999999999</c:v>
                </c:pt>
                <c:pt idx="4668">
                  <c:v>0.42186000000000001</c:v>
                </c:pt>
                <c:pt idx="4669">
                  <c:v>0.42148000000000002</c:v>
                </c:pt>
                <c:pt idx="4670">
                  <c:v>0.41998000000000002</c:v>
                </c:pt>
                <c:pt idx="4671">
                  <c:v>0.41976999999999998</c:v>
                </c:pt>
                <c:pt idx="4672">
                  <c:v>0.42146</c:v>
                </c:pt>
                <c:pt idx="4673">
                  <c:v>0.42431999999999997</c:v>
                </c:pt>
                <c:pt idx="4674">
                  <c:v>0.42747000000000002</c:v>
                </c:pt>
                <c:pt idx="4675">
                  <c:v>0.42964999999999998</c:v>
                </c:pt>
                <c:pt idx="4676">
                  <c:v>0.43058000000000002</c:v>
                </c:pt>
                <c:pt idx="4677">
                  <c:v>0.43125000000000002</c:v>
                </c:pt>
                <c:pt idx="4678">
                  <c:v>0.43152000000000001</c:v>
                </c:pt>
                <c:pt idx="4679">
                  <c:v>0.43064000000000002</c:v>
                </c:pt>
                <c:pt idx="4680">
                  <c:v>0.42980000000000002</c:v>
                </c:pt>
                <c:pt idx="4681">
                  <c:v>0.42965999999999999</c:v>
                </c:pt>
                <c:pt idx="4682">
                  <c:v>0.42973</c:v>
                </c:pt>
                <c:pt idx="4683">
                  <c:v>0.43117</c:v>
                </c:pt>
                <c:pt idx="4684">
                  <c:v>0.43307000000000001</c:v>
                </c:pt>
                <c:pt idx="4685">
                  <c:v>0.43308999999999997</c:v>
                </c:pt>
                <c:pt idx="4686">
                  <c:v>0.43057000000000001</c:v>
                </c:pt>
                <c:pt idx="4687">
                  <c:v>0.42634</c:v>
                </c:pt>
                <c:pt idx="4688">
                  <c:v>0.42309000000000002</c:v>
                </c:pt>
                <c:pt idx="4689">
                  <c:v>0.42036000000000001</c:v>
                </c:pt>
                <c:pt idx="4690">
                  <c:v>0.41797000000000001</c:v>
                </c:pt>
                <c:pt idx="4691">
                  <c:v>0.41605999999999999</c:v>
                </c:pt>
                <c:pt idx="4692">
                  <c:v>0.41526000000000002</c:v>
                </c:pt>
                <c:pt idx="4693">
                  <c:v>0.41564000000000001</c:v>
                </c:pt>
                <c:pt idx="4694">
                  <c:v>0.41649999999999998</c:v>
                </c:pt>
                <c:pt idx="4695">
                  <c:v>0.4173</c:v>
                </c:pt>
                <c:pt idx="4696">
                  <c:v>0.41770000000000002</c:v>
                </c:pt>
                <c:pt idx="4697">
                  <c:v>0.41765000000000002</c:v>
                </c:pt>
                <c:pt idx="4698">
                  <c:v>0.41761999999999999</c:v>
                </c:pt>
                <c:pt idx="4699">
                  <c:v>0.41805999999999999</c:v>
                </c:pt>
                <c:pt idx="4700">
                  <c:v>0.41789999999999999</c:v>
                </c:pt>
                <c:pt idx="4701">
                  <c:v>0.41926999999999998</c:v>
                </c:pt>
                <c:pt idx="4702">
                  <c:v>0.42309999999999998</c:v>
                </c:pt>
                <c:pt idx="4703">
                  <c:v>0.42917</c:v>
                </c:pt>
                <c:pt idx="4704">
                  <c:v>0.43630000000000002</c:v>
                </c:pt>
                <c:pt idx="4705">
                  <c:v>0.44286999999999999</c:v>
                </c:pt>
                <c:pt idx="4706">
                  <c:v>0.44835999999999998</c:v>
                </c:pt>
                <c:pt idx="4707">
                  <c:v>0.45384000000000002</c:v>
                </c:pt>
                <c:pt idx="4708">
                  <c:v>0.46109</c:v>
                </c:pt>
                <c:pt idx="4709">
                  <c:v>0.46742</c:v>
                </c:pt>
                <c:pt idx="4710">
                  <c:v>0.4718</c:v>
                </c:pt>
                <c:pt idx="4711">
                  <c:v>0.47494999999999998</c:v>
                </c:pt>
                <c:pt idx="4712">
                  <c:v>0.47799999999999998</c:v>
                </c:pt>
                <c:pt idx="4713">
                  <c:v>0.48175000000000001</c:v>
                </c:pt>
                <c:pt idx="4714">
                  <c:v>0.48558000000000001</c:v>
                </c:pt>
                <c:pt idx="4715">
                  <c:v>0.48888999999999999</c:v>
                </c:pt>
                <c:pt idx="4716">
                  <c:v>0.49107000000000001</c:v>
                </c:pt>
                <c:pt idx="4717">
                  <c:v>0.49157000000000001</c:v>
                </c:pt>
                <c:pt idx="4718">
                  <c:v>0.49079</c:v>
                </c:pt>
                <c:pt idx="4719">
                  <c:v>0.48960999999999999</c:v>
                </c:pt>
                <c:pt idx="4720">
                  <c:v>0.48870000000000002</c:v>
                </c:pt>
                <c:pt idx="4721">
                  <c:v>0.48780000000000001</c:v>
                </c:pt>
                <c:pt idx="4722">
                  <c:v>0.48653000000000002</c:v>
                </c:pt>
                <c:pt idx="4723">
                  <c:v>0.48479</c:v>
                </c:pt>
                <c:pt idx="4724">
                  <c:v>0.48343999999999998</c:v>
                </c:pt>
                <c:pt idx="4725">
                  <c:v>0.48401</c:v>
                </c:pt>
                <c:pt idx="4726">
                  <c:v>0.48521999999999998</c:v>
                </c:pt>
                <c:pt idx="4727">
                  <c:v>0.48564000000000002</c:v>
                </c:pt>
                <c:pt idx="4728">
                  <c:v>0.48524</c:v>
                </c:pt>
                <c:pt idx="4729">
                  <c:v>0.48442000000000002</c:v>
                </c:pt>
                <c:pt idx="4730">
                  <c:v>0.48349999999999999</c:v>
                </c:pt>
                <c:pt idx="4731">
                  <c:v>0.48341000000000001</c:v>
                </c:pt>
                <c:pt idx="4732">
                  <c:v>0.48324</c:v>
                </c:pt>
                <c:pt idx="4733">
                  <c:v>0.48277999999999999</c:v>
                </c:pt>
                <c:pt idx="4734">
                  <c:v>0.48220000000000002</c:v>
                </c:pt>
                <c:pt idx="4735">
                  <c:v>0.48185</c:v>
                </c:pt>
                <c:pt idx="4736">
                  <c:v>0.48182999999999998</c:v>
                </c:pt>
                <c:pt idx="4737">
                  <c:v>0.48125000000000001</c:v>
                </c:pt>
                <c:pt idx="4738">
                  <c:v>0.47997000000000001</c:v>
                </c:pt>
                <c:pt idx="4739">
                  <c:v>0.47805999999999998</c:v>
                </c:pt>
                <c:pt idx="4740">
                  <c:v>0.47554999999999997</c:v>
                </c:pt>
                <c:pt idx="4741">
                  <c:v>0.47316000000000003</c:v>
                </c:pt>
                <c:pt idx="4742">
                  <c:v>0.47238999999999998</c:v>
                </c:pt>
                <c:pt idx="4743">
                  <c:v>0.47353000000000001</c:v>
                </c:pt>
                <c:pt idx="4744">
                  <c:v>0.47492000000000001</c:v>
                </c:pt>
                <c:pt idx="4745">
                  <c:v>0.4773</c:v>
                </c:pt>
                <c:pt idx="4746">
                  <c:v>0.48031000000000001</c:v>
                </c:pt>
                <c:pt idx="4747">
                  <c:v>0.48292000000000002</c:v>
                </c:pt>
                <c:pt idx="4748">
                  <c:v>0.48418</c:v>
                </c:pt>
                <c:pt idx="4749">
                  <c:v>0.48424</c:v>
                </c:pt>
                <c:pt idx="4750">
                  <c:v>0.48382999999999998</c:v>
                </c:pt>
                <c:pt idx="4751">
                  <c:v>0.48409000000000002</c:v>
                </c:pt>
                <c:pt idx="4752">
                  <c:v>0.48573</c:v>
                </c:pt>
                <c:pt idx="4753">
                  <c:v>0.48835000000000001</c:v>
                </c:pt>
                <c:pt idx="4754">
                  <c:v>0.49119000000000002</c:v>
                </c:pt>
                <c:pt idx="4755">
                  <c:v>0.49354999999999999</c:v>
                </c:pt>
                <c:pt idx="4756">
                  <c:v>0.49547999999999998</c:v>
                </c:pt>
                <c:pt idx="4757">
                  <c:v>0.49752999999999997</c:v>
                </c:pt>
                <c:pt idx="4758">
                  <c:v>0.49891000000000002</c:v>
                </c:pt>
                <c:pt idx="4759">
                  <c:v>0.49722</c:v>
                </c:pt>
                <c:pt idx="4760">
                  <c:v>0.49643999999999999</c:v>
                </c:pt>
                <c:pt idx="4761">
                  <c:v>0.49787999999999999</c:v>
                </c:pt>
                <c:pt idx="4762">
                  <c:v>0.50111000000000006</c:v>
                </c:pt>
                <c:pt idx="4763">
                  <c:v>0.50326000000000004</c:v>
                </c:pt>
                <c:pt idx="4764">
                  <c:v>0.50490999999999997</c:v>
                </c:pt>
                <c:pt idx="4765">
                  <c:v>0.50683999999999996</c:v>
                </c:pt>
                <c:pt idx="4766">
                  <c:v>0.50966999999999996</c:v>
                </c:pt>
                <c:pt idx="4767">
                  <c:v>0.51307999999999998</c:v>
                </c:pt>
                <c:pt idx="4768">
                  <c:v>0.51675000000000004</c:v>
                </c:pt>
                <c:pt idx="4769">
                  <c:v>0.52041999999999999</c:v>
                </c:pt>
                <c:pt idx="4770">
                  <c:v>0.52368000000000003</c:v>
                </c:pt>
                <c:pt idx="4771">
                  <c:v>0.52673999999999999</c:v>
                </c:pt>
                <c:pt idx="4772">
                  <c:v>0.52776999999999996</c:v>
                </c:pt>
                <c:pt idx="4773">
                  <c:v>0.52678000000000003</c:v>
                </c:pt>
                <c:pt idx="4774">
                  <c:v>0.52561999999999998</c:v>
                </c:pt>
                <c:pt idx="4775">
                  <c:v>0.52532999999999996</c:v>
                </c:pt>
                <c:pt idx="4776">
                  <c:v>0.52488999999999997</c:v>
                </c:pt>
                <c:pt idx="4777">
                  <c:v>0.52459</c:v>
                </c:pt>
                <c:pt idx="4778">
                  <c:v>0.52464</c:v>
                </c:pt>
                <c:pt idx="4779">
                  <c:v>0.52475000000000005</c:v>
                </c:pt>
                <c:pt idx="4780">
                  <c:v>0.52495000000000003</c:v>
                </c:pt>
                <c:pt idx="4781">
                  <c:v>0.52515999999999996</c:v>
                </c:pt>
                <c:pt idx="4782">
                  <c:v>0.52586999999999995</c:v>
                </c:pt>
                <c:pt idx="4783">
                  <c:v>0.52707999999999999</c:v>
                </c:pt>
                <c:pt idx="4784">
                  <c:v>0.52803</c:v>
                </c:pt>
                <c:pt idx="4785">
                  <c:v>0.52773999999999999</c:v>
                </c:pt>
                <c:pt idx="4786">
                  <c:v>0.52619000000000005</c:v>
                </c:pt>
                <c:pt idx="4787">
                  <c:v>0.52470000000000006</c:v>
                </c:pt>
                <c:pt idx="4788">
                  <c:v>0.52271999999999996</c:v>
                </c:pt>
                <c:pt idx="4789">
                  <c:v>0.52142999999999995</c:v>
                </c:pt>
                <c:pt idx="4790">
                  <c:v>0.52051999999999998</c:v>
                </c:pt>
                <c:pt idx="4791">
                  <c:v>0.51934000000000002</c:v>
                </c:pt>
                <c:pt idx="4792">
                  <c:v>0.51878999999999997</c:v>
                </c:pt>
                <c:pt idx="4793">
                  <c:v>0.52002999999999999</c:v>
                </c:pt>
                <c:pt idx="4794">
                  <c:v>0.52329000000000003</c:v>
                </c:pt>
                <c:pt idx="4795">
                  <c:v>0.52795999999999998</c:v>
                </c:pt>
                <c:pt idx="4796">
                  <c:v>0.53246000000000004</c:v>
                </c:pt>
                <c:pt idx="4797">
                  <c:v>0.53629000000000004</c:v>
                </c:pt>
                <c:pt idx="4798">
                  <c:v>0.53922999999999999</c:v>
                </c:pt>
                <c:pt idx="4799">
                  <c:v>0.54130999999999996</c:v>
                </c:pt>
                <c:pt idx="4800">
                  <c:v>0.54308999999999996</c:v>
                </c:pt>
                <c:pt idx="4801">
                  <c:v>0.54332000000000003</c:v>
                </c:pt>
                <c:pt idx="4802">
                  <c:v>0.54173000000000004</c:v>
                </c:pt>
                <c:pt idx="4803">
                  <c:v>0.54027000000000003</c:v>
                </c:pt>
                <c:pt idx="4804">
                  <c:v>0.53918999999999995</c:v>
                </c:pt>
                <c:pt idx="4805">
                  <c:v>0.53900000000000003</c:v>
                </c:pt>
                <c:pt idx="4806">
                  <c:v>0.53983000000000003</c:v>
                </c:pt>
                <c:pt idx="4807">
                  <c:v>0.54108999999999996</c:v>
                </c:pt>
                <c:pt idx="4808">
                  <c:v>0.54183999999999999</c:v>
                </c:pt>
                <c:pt idx="4809">
                  <c:v>0.54118999999999995</c:v>
                </c:pt>
                <c:pt idx="4810">
                  <c:v>0.53961999999999999</c:v>
                </c:pt>
                <c:pt idx="4811">
                  <c:v>0.53835</c:v>
                </c:pt>
                <c:pt idx="4812">
                  <c:v>0.53864000000000001</c:v>
                </c:pt>
                <c:pt idx="4813">
                  <c:v>0.54076999999999997</c:v>
                </c:pt>
                <c:pt idx="4814">
                  <c:v>0.54347999999999996</c:v>
                </c:pt>
                <c:pt idx="4815">
                  <c:v>0.54564999999999997</c:v>
                </c:pt>
                <c:pt idx="4816">
                  <c:v>0.54715000000000003</c:v>
                </c:pt>
                <c:pt idx="4817">
                  <c:v>0.54842999999999997</c:v>
                </c:pt>
                <c:pt idx="4818">
                  <c:v>0.54896</c:v>
                </c:pt>
                <c:pt idx="4819">
                  <c:v>0.54869000000000001</c:v>
                </c:pt>
                <c:pt idx="4820">
                  <c:v>0.54908000000000001</c:v>
                </c:pt>
                <c:pt idx="4821">
                  <c:v>0.54883000000000004</c:v>
                </c:pt>
                <c:pt idx="4822">
                  <c:v>0.54822000000000004</c:v>
                </c:pt>
                <c:pt idx="4823">
                  <c:v>0.54761000000000004</c:v>
                </c:pt>
                <c:pt idx="4824">
                  <c:v>0.54735</c:v>
                </c:pt>
                <c:pt idx="4825">
                  <c:v>0.54788000000000003</c:v>
                </c:pt>
                <c:pt idx="4826">
                  <c:v>0.54866000000000004</c:v>
                </c:pt>
                <c:pt idx="4827">
                  <c:v>0.54896999999999996</c:v>
                </c:pt>
                <c:pt idx="4828">
                  <c:v>0.54888000000000003</c:v>
                </c:pt>
                <c:pt idx="4829">
                  <c:v>0.54851000000000005</c:v>
                </c:pt>
                <c:pt idx="4830">
                  <c:v>0.54742000000000002</c:v>
                </c:pt>
                <c:pt idx="4831">
                  <c:v>0.54725000000000001</c:v>
                </c:pt>
                <c:pt idx="4832">
                  <c:v>0.5484</c:v>
                </c:pt>
                <c:pt idx="4833">
                  <c:v>0.55120999999999998</c:v>
                </c:pt>
                <c:pt idx="4834">
                  <c:v>0.55320999999999998</c:v>
                </c:pt>
                <c:pt idx="4835">
                  <c:v>0.55386000000000002</c:v>
                </c:pt>
                <c:pt idx="4836">
                  <c:v>0.55430999999999997</c:v>
                </c:pt>
                <c:pt idx="4837">
                  <c:v>0.55571999999999999</c:v>
                </c:pt>
                <c:pt idx="4838">
                  <c:v>0.55842000000000003</c:v>
                </c:pt>
                <c:pt idx="4839">
                  <c:v>0.56206</c:v>
                </c:pt>
                <c:pt idx="4840">
                  <c:v>0.56523999999999996</c:v>
                </c:pt>
                <c:pt idx="4841">
                  <c:v>0.56781999999999999</c:v>
                </c:pt>
                <c:pt idx="4842">
                  <c:v>0.57033</c:v>
                </c:pt>
                <c:pt idx="4843">
                  <c:v>0.57262999999999997</c:v>
                </c:pt>
                <c:pt idx="4844">
                  <c:v>0.57450000000000001</c:v>
                </c:pt>
                <c:pt idx="4845">
                  <c:v>0.57574000000000003</c:v>
                </c:pt>
                <c:pt idx="4846">
                  <c:v>0.57584999999999997</c:v>
                </c:pt>
                <c:pt idx="4847">
                  <c:v>0.57410000000000005</c:v>
                </c:pt>
                <c:pt idx="4848">
                  <c:v>0.57138</c:v>
                </c:pt>
                <c:pt idx="4849">
                  <c:v>0.56962999999999997</c:v>
                </c:pt>
                <c:pt idx="4850">
                  <c:v>0.56805000000000005</c:v>
                </c:pt>
                <c:pt idx="4851">
                  <c:v>0.56594</c:v>
                </c:pt>
                <c:pt idx="4852">
                  <c:v>0.56276999999999999</c:v>
                </c:pt>
                <c:pt idx="4853">
                  <c:v>0.55854000000000004</c:v>
                </c:pt>
                <c:pt idx="4854">
                  <c:v>0.55342000000000002</c:v>
                </c:pt>
                <c:pt idx="4855">
                  <c:v>0.54752999999999996</c:v>
                </c:pt>
                <c:pt idx="4856">
                  <c:v>0.54135</c:v>
                </c:pt>
                <c:pt idx="4857">
                  <c:v>0.53588999999999998</c:v>
                </c:pt>
                <c:pt idx="4858">
                  <c:v>0.53164999999999996</c:v>
                </c:pt>
                <c:pt idx="4859">
                  <c:v>0.52876999999999996</c:v>
                </c:pt>
                <c:pt idx="4860">
                  <c:v>0.52695000000000003</c:v>
                </c:pt>
                <c:pt idx="4861">
                  <c:v>0.52537</c:v>
                </c:pt>
                <c:pt idx="4862">
                  <c:v>0.52358000000000005</c:v>
                </c:pt>
                <c:pt idx="4863">
                  <c:v>0.52203999999999995</c:v>
                </c:pt>
                <c:pt idx="4864">
                  <c:v>0.52214000000000005</c:v>
                </c:pt>
                <c:pt idx="4865">
                  <c:v>0.52178999999999998</c:v>
                </c:pt>
                <c:pt idx="4866">
                  <c:v>0.52151999999999998</c:v>
                </c:pt>
                <c:pt idx="4867">
                  <c:v>0.52207000000000003</c:v>
                </c:pt>
                <c:pt idx="4868">
                  <c:v>0.52346999999999999</c:v>
                </c:pt>
                <c:pt idx="4869">
                  <c:v>0.52569999999999995</c:v>
                </c:pt>
                <c:pt idx="4870">
                  <c:v>0.52886999999999995</c:v>
                </c:pt>
                <c:pt idx="4871">
                  <c:v>0.53103999999999996</c:v>
                </c:pt>
                <c:pt idx="4872">
                  <c:v>0.53213999999999995</c:v>
                </c:pt>
                <c:pt idx="4873">
                  <c:v>0.53258000000000005</c:v>
                </c:pt>
                <c:pt idx="4874">
                  <c:v>0.53276999999999997</c:v>
                </c:pt>
                <c:pt idx="4875">
                  <c:v>0.53286</c:v>
                </c:pt>
                <c:pt idx="4876">
                  <c:v>0.53303999999999996</c:v>
                </c:pt>
                <c:pt idx="4877">
                  <c:v>0.53422999999999998</c:v>
                </c:pt>
                <c:pt idx="4878">
                  <c:v>0.53669</c:v>
                </c:pt>
                <c:pt idx="4879">
                  <c:v>0.53986000000000001</c:v>
                </c:pt>
                <c:pt idx="4880">
                  <c:v>0.54349999999999998</c:v>
                </c:pt>
                <c:pt idx="4881">
                  <c:v>0.54725999999999997</c:v>
                </c:pt>
                <c:pt idx="4882">
                  <c:v>0.55013999999999996</c:v>
                </c:pt>
                <c:pt idx="4883">
                  <c:v>0.55066000000000004</c:v>
                </c:pt>
                <c:pt idx="4884">
                  <c:v>0.54996999999999996</c:v>
                </c:pt>
                <c:pt idx="4885">
                  <c:v>0.54962999999999995</c:v>
                </c:pt>
                <c:pt idx="4886">
                  <c:v>0.55035000000000001</c:v>
                </c:pt>
                <c:pt idx="4887">
                  <c:v>0.55191999999999997</c:v>
                </c:pt>
                <c:pt idx="4888">
                  <c:v>0.55225000000000002</c:v>
                </c:pt>
                <c:pt idx="4889">
                  <c:v>0.55193999999999999</c:v>
                </c:pt>
                <c:pt idx="4890">
                  <c:v>0.55183000000000004</c:v>
                </c:pt>
                <c:pt idx="4891">
                  <c:v>0.55191000000000001</c:v>
                </c:pt>
                <c:pt idx="4892">
                  <c:v>0.55171999999999999</c:v>
                </c:pt>
                <c:pt idx="4893">
                  <c:v>0.55101999999999995</c:v>
                </c:pt>
                <c:pt idx="4894">
                  <c:v>0.54967999999999995</c:v>
                </c:pt>
                <c:pt idx="4895">
                  <c:v>0.54812000000000005</c:v>
                </c:pt>
                <c:pt idx="4896">
                  <c:v>0.54712000000000005</c:v>
                </c:pt>
                <c:pt idx="4897">
                  <c:v>0.54732000000000003</c:v>
                </c:pt>
                <c:pt idx="4898">
                  <c:v>0.54859999999999998</c:v>
                </c:pt>
                <c:pt idx="4899">
                  <c:v>0.55020999999999998</c:v>
                </c:pt>
                <c:pt idx="4900">
                  <c:v>0.55130000000000001</c:v>
                </c:pt>
                <c:pt idx="4901">
                  <c:v>0.54959999999999998</c:v>
                </c:pt>
                <c:pt idx="4902">
                  <c:v>0.54644000000000004</c:v>
                </c:pt>
                <c:pt idx="4903">
                  <c:v>0.54115999999999997</c:v>
                </c:pt>
                <c:pt idx="4904">
                  <c:v>0.53437999999999997</c:v>
                </c:pt>
                <c:pt idx="4905">
                  <c:v>0.52751999999999999</c:v>
                </c:pt>
                <c:pt idx="4906">
                  <c:v>0.52170000000000005</c:v>
                </c:pt>
                <c:pt idx="4907">
                  <c:v>0.51695000000000002</c:v>
                </c:pt>
                <c:pt idx="4908">
                  <c:v>0.51249999999999996</c:v>
                </c:pt>
                <c:pt idx="4909">
                  <c:v>0.50743000000000005</c:v>
                </c:pt>
                <c:pt idx="4910">
                  <c:v>0.50170999999999999</c:v>
                </c:pt>
                <c:pt idx="4911">
                  <c:v>0.49584</c:v>
                </c:pt>
                <c:pt idx="4912">
                  <c:v>0.49004999999999999</c:v>
                </c:pt>
                <c:pt idx="4913">
                  <c:v>0.48524</c:v>
                </c:pt>
                <c:pt idx="4914">
                  <c:v>0.48115000000000002</c:v>
                </c:pt>
                <c:pt idx="4915">
                  <c:v>0.47771000000000002</c:v>
                </c:pt>
                <c:pt idx="4916">
                  <c:v>0.47521999999999998</c:v>
                </c:pt>
                <c:pt idx="4917">
                  <c:v>0.47417999999999999</c:v>
                </c:pt>
                <c:pt idx="4918">
                  <c:v>0.47465000000000002</c:v>
                </c:pt>
                <c:pt idx="4919">
                  <c:v>0.47600999999999999</c:v>
                </c:pt>
                <c:pt idx="4920">
                  <c:v>0.47717999999999999</c:v>
                </c:pt>
                <c:pt idx="4921">
                  <c:v>0.47774</c:v>
                </c:pt>
                <c:pt idx="4922">
                  <c:v>0.47810999999999998</c:v>
                </c:pt>
                <c:pt idx="4923">
                  <c:v>0.47913</c:v>
                </c:pt>
                <c:pt idx="4924">
                  <c:v>0.48042000000000001</c:v>
                </c:pt>
                <c:pt idx="4925">
                  <c:v>0.48037999999999997</c:v>
                </c:pt>
                <c:pt idx="4926">
                  <c:v>0.47892000000000001</c:v>
                </c:pt>
                <c:pt idx="4927">
                  <c:v>0.47747000000000001</c:v>
                </c:pt>
                <c:pt idx="4928">
                  <c:v>0.47683999999999999</c:v>
                </c:pt>
                <c:pt idx="4929">
                  <c:v>0.47706999999999999</c:v>
                </c:pt>
                <c:pt idx="4930">
                  <c:v>0.47843000000000002</c:v>
                </c:pt>
                <c:pt idx="4931">
                  <c:v>0.48043999999999998</c:v>
                </c:pt>
                <c:pt idx="4932">
                  <c:v>0.48231000000000002</c:v>
                </c:pt>
                <c:pt idx="4933">
                  <c:v>0.48376000000000002</c:v>
                </c:pt>
                <c:pt idx="4934">
                  <c:v>0.48509999999999998</c:v>
                </c:pt>
                <c:pt idx="4935">
                  <c:v>0.48619000000000001</c:v>
                </c:pt>
                <c:pt idx="4936">
                  <c:v>0.48702000000000001</c:v>
                </c:pt>
                <c:pt idx="4937">
                  <c:v>0.48823</c:v>
                </c:pt>
                <c:pt idx="4938">
                  <c:v>0.48937999999999998</c:v>
                </c:pt>
                <c:pt idx="4939">
                  <c:v>0.48995</c:v>
                </c:pt>
                <c:pt idx="4940">
                  <c:v>0.49013000000000001</c:v>
                </c:pt>
                <c:pt idx="4941">
                  <c:v>0.49025999999999997</c:v>
                </c:pt>
                <c:pt idx="4942">
                  <c:v>0.48977999999999999</c:v>
                </c:pt>
                <c:pt idx="4943">
                  <c:v>0.48853000000000002</c:v>
                </c:pt>
                <c:pt idx="4944">
                  <c:v>0.48648999999999998</c:v>
                </c:pt>
                <c:pt idx="4945">
                  <c:v>0.48320999999999997</c:v>
                </c:pt>
                <c:pt idx="4946">
                  <c:v>0.47887000000000002</c:v>
                </c:pt>
                <c:pt idx="4947">
                  <c:v>0.47367999999999999</c:v>
                </c:pt>
                <c:pt idx="4948">
                  <c:v>0.46986</c:v>
                </c:pt>
                <c:pt idx="4949">
                  <c:v>0.46777000000000002</c:v>
                </c:pt>
                <c:pt idx="4950">
                  <c:v>0.46693000000000001</c:v>
                </c:pt>
                <c:pt idx="4951">
                  <c:v>0.46656999999999998</c:v>
                </c:pt>
                <c:pt idx="4952">
                  <c:v>0.46589999999999998</c:v>
                </c:pt>
                <c:pt idx="4953">
                  <c:v>0.46545999999999998</c:v>
                </c:pt>
                <c:pt idx="4954">
                  <c:v>0.46603</c:v>
                </c:pt>
                <c:pt idx="4955">
                  <c:v>0.46766999999999997</c:v>
                </c:pt>
                <c:pt idx="4956">
                  <c:v>0.47012999999999999</c:v>
                </c:pt>
                <c:pt idx="4957">
                  <c:v>0.47277000000000002</c:v>
                </c:pt>
                <c:pt idx="4958">
                  <c:v>0.47588999999999998</c:v>
                </c:pt>
                <c:pt idx="4959">
                  <c:v>0.48020000000000002</c:v>
                </c:pt>
                <c:pt idx="4960">
                  <c:v>0.48309999999999997</c:v>
                </c:pt>
                <c:pt idx="4961">
                  <c:v>0.48466999999999999</c:v>
                </c:pt>
                <c:pt idx="4962">
                  <c:v>0.48497000000000001</c:v>
                </c:pt>
                <c:pt idx="4963">
                  <c:v>0.48398999999999998</c:v>
                </c:pt>
                <c:pt idx="4964">
                  <c:v>0.48235</c:v>
                </c:pt>
                <c:pt idx="4965">
                  <c:v>0.48054999999999998</c:v>
                </c:pt>
                <c:pt idx="4966">
                  <c:v>0.47886000000000001</c:v>
                </c:pt>
                <c:pt idx="4967">
                  <c:v>0.47739999999999999</c:v>
                </c:pt>
                <c:pt idx="4968">
                  <c:v>0.4758</c:v>
                </c:pt>
                <c:pt idx="4969">
                  <c:v>0.47382999999999997</c:v>
                </c:pt>
                <c:pt idx="4970">
                  <c:v>0.47194999999999998</c:v>
                </c:pt>
                <c:pt idx="4971">
                  <c:v>0.47110000000000002</c:v>
                </c:pt>
                <c:pt idx="4972">
                  <c:v>0.47204000000000002</c:v>
                </c:pt>
                <c:pt idx="4973">
                  <c:v>0.4743</c:v>
                </c:pt>
                <c:pt idx="4974">
                  <c:v>0.47639999999999999</c:v>
                </c:pt>
                <c:pt idx="4975">
                  <c:v>0.47765000000000002</c:v>
                </c:pt>
                <c:pt idx="4976">
                  <c:v>0.47854999999999998</c:v>
                </c:pt>
                <c:pt idx="4977">
                  <c:v>0.4783</c:v>
                </c:pt>
                <c:pt idx="4978">
                  <c:v>0.47719</c:v>
                </c:pt>
                <c:pt idx="4979">
                  <c:v>0.47665999999999997</c:v>
                </c:pt>
                <c:pt idx="4980">
                  <c:v>0.47691</c:v>
                </c:pt>
                <c:pt idx="4981">
                  <c:v>0.47777999999999998</c:v>
                </c:pt>
                <c:pt idx="4982">
                  <c:v>0.47848000000000002</c:v>
                </c:pt>
                <c:pt idx="4983">
                  <c:v>0.47836000000000001</c:v>
                </c:pt>
                <c:pt idx="4984">
                  <c:v>0.47825000000000001</c:v>
                </c:pt>
                <c:pt idx="4985">
                  <c:v>0.47952</c:v>
                </c:pt>
                <c:pt idx="4986">
                  <c:v>0.48258000000000001</c:v>
                </c:pt>
                <c:pt idx="4987">
                  <c:v>0.48624000000000001</c:v>
                </c:pt>
                <c:pt idx="4988">
                  <c:v>0.48998000000000003</c:v>
                </c:pt>
                <c:pt idx="4989">
                  <c:v>0.49179</c:v>
                </c:pt>
                <c:pt idx="4990">
                  <c:v>0.49175000000000002</c:v>
                </c:pt>
                <c:pt idx="4991">
                  <c:v>0.49095</c:v>
                </c:pt>
                <c:pt idx="4992">
                  <c:v>0.48992000000000002</c:v>
                </c:pt>
                <c:pt idx="4993">
                  <c:v>0.48814000000000002</c:v>
                </c:pt>
                <c:pt idx="4994">
                  <c:v>0.48487999999999998</c:v>
                </c:pt>
                <c:pt idx="4995">
                  <c:v>0.47998000000000002</c:v>
                </c:pt>
                <c:pt idx="4996">
                  <c:v>0.47575000000000001</c:v>
                </c:pt>
                <c:pt idx="4997">
                  <c:v>0.47241</c:v>
                </c:pt>
                <c:pt idx="4998">
                  <c:v>0.46925</c:v>
                </c:pt>
                <c:pt idx="4999">
                  <c:v>0.46653</c:v>
                </c:pt>
                <c:pt idx="5000">
                  <c:v>0.46454000000000001</c:v>
                </c:pt>
                <c:pt idx="5001">
                  <c:v>0.46364</c:v>
                </c:pt>
                <c:pt idx="5002">
                  <c:v>0.46303</c:v>
                </c:pt>
                <c:pt idx="5003">
                  <c:v>0.46100000000000002</c:v>
                </c:pt>
                <c:pt idx="5004">
                  <c:v>0.45809</c:v>
                </c:pt>
                <c:pt idx="5005">
                  <c:v>0.45479999999999998</c:v>
                </c:pt>
                <c:pt idx="5006">
                  <c:v>0.45145999999999997</c:v>
                </c:pt>
                <c:pt idx="5007">
                  <c:v>0.44792999999999999</c:v>
                </c:pt>
                <c:pt idx="5008">
                  <c:v>0.44422</c:v>
                </c:pt>
                <c:pt idx="5009">
                  <c:v>0.44131999999999999</c:v>
                </c:pt>
                <c:pt idx="5010">
                  <c:v>0.43958999999999998</c:v>
                </c:pt>
                <c:pt idx="5011">
                  <c:v>0.43934000000000001</c:v>
                </c:pt>
                <c:pt idx="5012">
                  <c:v>0.44008000000000003</c:v>
                </c:pt>
                <c:pt idx="5013">
                  <c:v>0.44085000000000002</c:v>
                </c:pt>
                <c:pt idx="5014">
                  <c:v>0.44119999999999998</c:v>
                </c:pt>
                <c:pt idx="5015">
                  <c:v>0.44111</c:v>
                </c:pt>
                <c:pt idx="5016">
                  <c:v>0.44108999999999998</c:v>
                </c:pt>
                <c:pt idx="5017">
                  <c:v>0.44168000000000002</c:v>
                </c:pt>
                <c:pt idx="5018">
                  <c:v>0.44301000000000001</c:v>
                </c:pt>
                <c:pt idx="5019">
                  <c:v>0.44457000000000002</c:v>
                </c:pt>
                <c:pt idx="5020">
                  <c:v>0.44478000000000001</c:v>
                </c:pt>
                <c:pt idx="5021">
                  <c:v>0.44342999999999999</c:v>
                </c:pt>
                <c:pt idx="5022">
                  <c:v>0.44168000000000002</c:v>
                </c:pt>
                <c:pt idx="5023">
                  <c:v>0.44052999999999998</c:v>
                </c:pt>
                <c:pt idx="5024">
                  <c:v>0.44061</c:v>
                </c:pt>
                <c:pt idx="5025">
                  <c:v>0.44130999999999998</c:v>
                </c:pt>
                <c:pt idx="5026">
                  <c:v>0.44280000000000003</c:v>
                </c:pt>
                <c:pt idx="5027">
                  <c:v>0.44500000000000001</c:v>
                </c:pt>
                <c:pt idx="5028">
                  <c:v>0.44803999999999999</c:v>
                </c:pt>
                <c:pt idx="5029">
                  <c:v>0.45195000000000002</c:v>
                </c:pt>
                <c:pt idx="5030">
                  <c:v>0.45632</c:v>
                </c:pt>
                <c:pt idx="5031">
                  <c:v>0.45871000000000001</c:v>
                </c:pt>
                <c:pt idx="5032">
                  <c:v>0.45924999999999999</c:v>
                </c:pt>
                <c:pt idx="5033">
                  <c:v>0.45889000000000002</c:v>
                </c:pt>
                <c:pt idx="5034">
                  <c:v>0.45799000000000001</c:v>
                </c:pt>
                <c:pt idx="5035">
                  <c:v>0.45638000000000001</c:v>
                </c:pt>
                <c:pt idx="5036">
                  <c:v>0.45369999999999999</c:v>
                </c:pt>
                <c:pt idx="5037">
                  <c:v>0.45040999999999998</c:v>
                </c:pt>
                <c:pt idx="5038">
                  <c:v>0.44758999999999999</c:v>
                </c:pt>
                <c:pt idx="5039">
                  <c:v>0.44580999999999998</c:v>
                </c:pt>
                <c:pt idx="5040">
                  <c:v>0.44518000000000002</c:v>
                </c:pt>
                <c:pt idx="5041">
                  <c:v>0.44507999999999998</c:v>
                </c:pt>
                <c:pt idx="5042">
                  <c:v>0.44513999999999998</c:v>
                </c:pt>
                <c:pt idx="5043">
                  <c:v>0.44563000000000003</c:v>
                </c:pt>
                <c:pt idx="5044">
                  <c:v>0.44695000000000001</c:v>
                </c:pt>
                <c:pt idx="5045">
                  <c:v>0.44908999999999999</c:v>
                </c:pt>
                <c:pt idx="5046">
                  <c:v>0.45178000000000001</c:v>
                </c:pt>
                <c:pt idx="5047">
                  <c:v>0.45523000000000002</c:v>
                </c:pt>
                <c:pt idx="5048">
                  <c:v>0.45933000000000002</c:v>
                </c:pt>
                <c:pt idx="5049">
                  <c:v>0.46328999999999998</c:v>
                </c:pt>
                <c:pt idx="5050">
                  <c:v>0.46744999999999998</c:v>
                </c:pt>
                <c:pt idx="5051">
                  <c:v>0.47077000000000002</c:v>
                </c:pt>
                <c:pt idx="5052">
                  <c:v>0.47259000000000001</c:v>
                </c:pt>
                <c:pt idx="5053">
                  <c:v>0.47321000000000002</c:v>
                </c:pt>
                <c:pt idx="5054">
                  <c:v>0.47402</c:v>
                </c:pt>
                <c:pt idx="5055">
                  <c:v>0.47632000000000002</c:v>
                </c:pt>
                <c:pt idx="5056">
                  <c:v>0.47972999999999999</c:v>
                </c:pt>
                <c:pt idx="5057">
                  <c:v>0.48243999999999998</c:v>
                </c:pt>
                <c:pt idx="5058">
                  <c:v>0.48283999999999999</c:v>
                </c:pt>
                <c:pt idx="5059">
                  <c:v>0.48108000000000001</c:v>
                </c:pt>
                <c:pt idx="5060">
                  <c:v>0.47905999999999999</c:v>
                </c:pt>
                <c:pt idx="5061">
                  <c:v>0.47725000000000001</c:v>
                </c:pt>
                <c:pt idx="5062">
                  <c:v>0.47631000000000001</c:v>
                </c:pt>
                <c:pt idx="5063">
                  <c:v>0.47708</c:v>
                </c:pt>
                <c:pt idx="5064">
                  <c:v>0.47928999999999999</c:v>
                </c:pt>
                <c:pt idx="5065">
                  <c:v>0.48141</c:v>
                </c:pt>
                <c:pt idx="5066">
                  <c:v>0.4824</c:v>
                </c:pt>
                <c:pt idx="5067">
                  <c:v>0.48177999999999999</c:v>
                </c:pt>
                <c:pt idx="5068">
                  <c:v>0.48050999999999999</c:v>
                </c:pt>
                <c:pt idx="5069">
                  <c:v>0.47944999999999999</c:v>
                </c:pt>
                <c:pt idx="5070">
                  <c:v>0.47861999999999999</c:v>
                </c:pt>
                <c:pt idx="5071">
                  <c:v>0.47699000000000003</c:v>
                </c:pt>
                <c:pt idx="5072">
                  <c:v>0.47354000000000002</c:v>
                </c:pt>
                <c:pt idx="5073">
                  <c:v>0.46961000000000003</c:v>
                </c:pt>
                <c:pt idx="5074">
                  <c:v>0.46566999999999997</c:v>
                </c:pt>
                <c:pt idx="5075">
                  <c:v>0.46218999999999999</c:v>
                </c:pt>
                <c:pt idx="5076">
                  <c:v>0.45923000000000003</c:v>
                </c:pt>
                <c:pt idx="5077">
                  <c:v>0.45676</c:v>
                </c:pt>
                <c:pt idx="5078">
                  <c:v>0.45356999999999997</c:v>
                </c:pt>
                <c:pt idx="5079">
                  <c:v>0.45004</c:v>
                </c:pt>
                <c:pt idx="5080">
                  <c:v>0.44638</c:v>
                </c:pt>
                <c:pt idx="5081">
                  <c:v>0.44303999999999999</c:v>
                </c:pt>
                <c:pt idx="5082">
                  <c:v>0.43994</c:v>
                </c:pt>
                <c:pt idx="5083">
                  <c:v>0.43789</c:v>
                </c:pt>
                <c:pt idx="5084">
                  <c:v>0.43720999999999999</c:v>
                </c:pt>
                <c:pt idx="5085">
                  <c:v>0.43729000000000001</c:v>
                </c:pt>
                <c:pt idx="5086">
                  <c:v>0.43780999999999998</c:v>
                </c:pt>
                <c:pt idx="5087">
                  <c:v>0.43863999999999997</c:v>
                </c:pt>
                <c:pt idx="5088">
                  <c:v>0.43992999999999999</c:v>
                </c:pt>
                <c:pt idx="5089">
                  <c:v>0.44130000000000003</c:v>
                </c:pt>
                <c:pt idx="5090">
                  <c:v>0.44191999999999998</c:v>
                </c:pt>
                <c:pt idx="5091">
                  <c:v>0.44178000000000001</c:v>
                </c:pt>
                <c:pt idx="5092">
                  <c:v>0.44113999999999998</c:v>
                </c:pt>
                <c:pt idx="5093">
                  <c:v>0.44056000000000001</c:v>
                </c:pt>
                <c:pt idx="5094">
                  <c:v>0.44024000000000002</c:v>
                </c:pt>
                <c:pt idx="5095">
                  <c:v>0.43981999999999999</c:v>
                </c:pt>
                <c:pt idx="5096">
                  <c:v>0.43891000000000002</c:v>
                </c:pt>
                <c:pt idx="5097">
                  <c:v>0.43725999999999998</c:v>
                </c:pt>
                <c:pt idx="5098">
                  <c:v>0.43518000000000001</c:v>
                </c:pt>
                <c:pt idx="5099">
                  <c:v>0.43336000000000002</c:v>
                </c:pt>
                <c:pt idx="5100">
                  <c:v>0.43215999999999999</c:v>
                </c:pt>
                <c:pt idx="5101">
                  <c:v>0.43287999999999999</c:v>
                </c:pt>
                <c:pt idx="5102">
                  <c:v>0.43346000000000001</c:v>
                </c:pt>
                <c:pt idx="5103">
                  <c:v>0.43386999999999998</c:v>
                </c:pt>
                <c:pt idx="5104">
                  <c:v>0.43380999999999997</c:v>
                </c:pt>
                <c:pt idx="5105">
                  <c:v>0.43303999999999998</c:v>
                </c:pt>
                <c:pt idx="5106">
                  <c:v>0.43175000000000002</c:v>
                </c:pt>
                <c:pt idx="5107">
                  <c:v>0.42978</c:v>
                </c:pt>
                <c:pt idx="5108">
                  <c:v>0.42713000000000001</c:v>
                </c:pt>
                <c:pt idx="5109">
                  <c:v>0.4244</c:v>
                </c:pt>
                <c:pt idx="5110">
                  <c:v>0.42316999999999999</c:v>
                </c:pt>
                <c:pt idx="5111">
                  <c:v>0.42255999999999999</c:v>
                </c:pt>
                <c:pt idx="5112">
                  <c:v>0.42320000000000002</c:v>
                </c:pt>
                <c:pt idx="5113">
                  <c:v>0.42370999999999998</c:v>
                </c:pt>
                <c:pt idx="5114">
                  <c:v>0.42342000000000002</c:v>
                </c:pt>
                <c:pt idx="5115">
                  <c:v>0.42349999999999999</c:v>
                </c:pt>
                <c:pt idx="5116">
                  <c:v>0.42448000000000002</c:v>
                </c:pt>
                <c:pt idx="5117">
                  <c:v>0.42515999999999998</c:v>
                </c:pt>
                <c:pt idx="5118">
                  <c:v>0.42433999999999999</c:v>
                </c:pt>
                <c:pt idx="5119">
                  <c:v>0.42220000000000002</c:v>
                </c:pt>
                <c:pt idx="5120">
                  <c:v>0.42048000000000002</c:v>
                </c:pt>
                <c:pt idx="5121">
                  <c:v>0.42064000000000001</c:v>
                </c:pt>
                <c:pt idx="5122">
                  <c:v>0.42254000000000003</c:v>
                </c:pt>
                <c:pt idx="5123">
                  <c:v>0.42510999999999999</c:v>
                </c:pt>
                <c:pt idx="5124">
                  <c:v>0.42736000000000002</c:v>
                </c:pt>
                <c:pt idx="5125">
                  <c:v>0.42892000000000002</c:v>
                </c:pt>
                <c:pt idx="5126">
                  <c:v>0.43024000000000001</c:v>
                </c:pt>
                <c:pt idx="5127">
                  <c:v>0.43029000000000001</c:v>
                </c:pt>
                <c:pt idx="5128">
                  <c:v>0.42914000000000002</c:v>
                </c:pt>
                <c:pt idx="5129">
                  <c:v>0.42864000000000002</c:v>
                </c:pt>
                <c:pt idx="5130">
                  <c:v>0.42920000000000003</c:v>
                </c:pt>
                <c:pt idx="5131">
                  <c:v>0.43059999999999998</c:v>
                </c:pt>
                <c:pt idx="5132">
                  <c:v>0.43245</c:v>
                </c:pt>
                <c:pt idx="5133">
                  <c:v>0.43453999999999998</c:v>
                </c:pt>
                <c:pt idx="5134">
                  <c:v>0.43646000000000001</c:v>
                </c:pt>
                <c:pt idx="5135">
                  <c:v>0.43763000000000002</c:v>
                </c:pt>
                <c:pt idx="5136">
                  <c:v>0.43781999999999999</c:v>
                </c:pt>
                <c:pt idx="5137">
                  <c:v>0.43758000000000002</c:v>
                </c:pt>
                <c:pt idx="5138">
                  <c:v>0.43747999999999998</c:v>
                </c:pt>
                <c:pt idx="5139">
                  <c:v>0.43729000000000001</c:v>
                </c:pt>
                <c:pt idx="5140">
                  <c:v>0.43729000000000001</c:v>
                </c:pt>
                <c:pt idx="5141">
                  <c:v>0.43913000000000002</c:v>
                </c:pt>
                <c:pt idx="5142">
                  <c:v>0.44180999999999998</c:v>
                </c:pt>
                <c:pt idx="5143">
                  <c:v>0.44463999999999998</c:v>
                </c:pt>
                <c:pt idx="5144">
                  <c:v>0.44645000000000001</c:v>
                </c:pt>
                <c:pt idx="5145">
                  <c:v>0.44739000000000001</c:v>
                </c:pt>
                <c:pt idx="5146">
                  <c:v>0.44840999999999998</c:v>
                </c:pt>
                <c:pt idx="5147">
                  <c:v>0.44988</c:v>
                </c:pt>
                <c:pt idx="5148">
                  <c:v>0.45</c:v>
                </c:pt>
                <c:pt idx="5149">
                  <c:v>0.44800000000000001</c:v>
                </c:pt>
                <c:pt idx="5150">
                  <c:v>0.44666</c:v>
                </c:pt>
                <c:pt idx="5151">
                  <c:v>0.44561000000000001</c:v>
                </c:pt>
                <c:pt idx="5152">
                  <c:v>0.44449</c:v>
                </c:pt>
                <c:pt idx="5153">
                  <c:v>0.44230000000000003</c:v>
                </c:pt>
                <c:pt idx="5154">
                  <c:v>0.43826999999999999</c:v>
                </c:pt>
                <c:pt idx="5155">
                  <c:v>0.43309999999999998</c:v>
                </c:pt>
                <c:pt idx="5156">
                  <c:v>0.42799999999999999</c:v>
                </c:pt>
                <c:pt idx="5157">
                  <c:v>0.42405999999999999</c:v>
                </c:pt>
                <c:pt idx="5158">
                  <c:v>0.42144999999999999</c:v>
                </c:pt>
                <c:pt idx="5159">
                  <c:v>0.41938999999999999</c:v>
                </c:pt>
                <c:pt idx="5160">
                  <c:v>0.41699000000000003</c:v>
                </c:pt>
                <c:pt idx="5161">
                  <c:v>0.4138</c:v>
                </c:pt>
                <c:pt idx="5162">
                  <c:v>0.41022999999999998</c:v>
                </c:pt>
                <c:pt idx="5163">
                  <c:v>0.40831000000000001</c:v>
                </c:pt>
                <c:pt idx="5164">
                  <c:v>0.40798000000000001</c:v>
                </c:pt>
                <c:pt idx="5165">
                  <c:v>0.40851999999999999</c:v>
                </c:pt>
                <c:pt idx="5166">
                  <c:v>0.40927999999999998</c:v>
                </c:pt>
                <c:pt idx="5167">
                  <c:v>0.40977000000000002</c:v>
                </c:pt>
                <c:pt idx="5168">
                  <c:v>0.41036</c:v>
                </c:pt>
                <c:pt idx="5169">
                  <c:v>0.41136</c:v>
                </c:pt>
                <c:pt idx="5170">
                  <c:v>0.41250999999999999</c:v>
                </c:pt>
                <c:pt idx="5171">
                  <c:v>0.41305999999999998</c:v>
                </c:pt>
                <c:pt idx="5172">
                  <c:v>0.41238000000000002</c:v>
                </c:pt>
                <c:pt idx="5173">
                  <c:v>0.41061999999999999</c:v>
                </c:pt>
                <c:pt idx="5174">
                  <c:v>0.40801999999999999</c:v>
                </c:pt>
                <c:pt idx="5175">
                  <c:v>0.40651999999999999</c:v>
                </c:pt>
                <c:pt idx="5176">
                  <c:v>0.40661000000000003</c:v>
                </c:pt>
                <c:pt idx="5177">
                  <c:v>0.40750999999999998</c:v>
                </c:pt>
                <c:pt idx="5178">
                  <c:v>0.40851999999999999</c:v>
                </c:pt>
                <c:pt idx="5179">
                  <c:v>0.4093</c:v>
                </c:pt>
                <c:pt idx="5180">
                  <c:v>0.41027999999999998</c:v>
                </c:pt>
                <c:pt idx="5181">
                  <c:v>0.41173999999999999</c:v>
                </c:pt>
                <c:pt idx="5182">
                  <c:v>0.41338999999999998</c:v>
                </c:pt>
                <c:pt idx="5183">
                  <c:v>0.41486000000000001</c:v>
                </c:pt>
                <c:pt idx="5184">
                  <c:v>0.41593999999999998</c:v>
                </c:pt>
                <c:pt idx="5185">
                  <c:v>0.41659000000000002</c:v>
                </c:pt>
                <c:pt idx="5186">
                  <c:v>0.41672999999999999</c:v>
                </c:pt>
                <c:pt idx="5187">
                  <c:v>0.41660000000000003</c:v>
                </c:pt>
                <c:pt idx="5188">
                  <c:v>0.41646</c:v>
                </c:pt>
                <c:pt idx="5189">
                  <c:v>0.41608000000000001</c:v>
                </c:pt>
                <c:pt idx="5190">
                  <c:v>0.41519</c:v>
                </c:pt>
                <c:pt idx="5191">
                  <c:v>0.41392000000000001</c:v>
                </c:pt>
                <c:pt idx="5192">
                  <c:v>0.41238000000000002</c:v>
                </c:pt>
                <c:pt idx="5193">
                  <c:v>0.41116000000000003</c:v>
                </c:pt>
                <c:pt idx="5194">
                  <c:v>0.41099000000000002</c:v>
                </c:pt>
                <c:pt idx="5195">
                  <c:v>0.41199000000000002</c:v>
                </c:pt>
                <c:pt idx="5196">
                  <c:v>0.41311999999999999</c:v>
                </c:pt>
                <c:pt idx="5197">
                  <c:v>0.41496</c:v>
                </c:pt>
                <c:pt idx="5198">
                  <c:v>0.41746</c:v>
                </c:pt>
                <c:pt idx="5199">
                  <c:v>0.41930000000000001</c:v>
                </c:pt>
                <c:pt idx="5200">
                  <c:v>0.4199</c:v>
                </c:pt>
                <c:pt idx="5201">
                  <c:v>0.42011999999999999</c:v>
                </c:pt>
                <c:pt idx="5202">
                  <c:v>0.42082999999999998</c:v>
                </c:pt>
                <c:pt idx="5203">
                  <c:v>0.42149999999999999</c:v>
                </c:pt>
                <c:pt idx="5204">
                  <c:v>0.42205999999999999</c:v>
                </c:pt>
                <c:pt idx="5205">
                  <c:v>0.42258000000000001</c:v>
                </c:pt>
                <c:pt idx="5206">
                  <c:v>0.42270999999999997</c:v>
                </c:pt>
                <c:pt idx="5207">
                  <c:v>0.42254000000000003</c:v>
                </c:pt>
                <c:pt idx="5208">
                  <c:v>0.42254000000000003</c:v>
                </c:pt>
                <c:pt idx="5209">
                  <c:v>0.42371999999999999</c:v>
                </c:pt>
                <c:pt idx="5210">
                  <c:v>0.42507</c:v>
                </c:pt>
                <c:pt idx="5211">
                  <c:v>0.42476999999999998</c:v>
                </c:pt>
                <c:pt idx="5212">
                  <c:v>0.42214000000000002</c:v>
                </c:pt>
                <c:pt idx="5213">
                  <c:v>0.41814000000000001</c:v>
                </c:pt>
                <c:pt idx="5214">
                  <c:v>0.41542000000000001</c:v>
                </c:pt>
                <c:pt idx="5215">
                  <c:v>0.41415999999999997</c:v>
                </c:pt>
                <c:pt idx="5216">
                  <c:v>0.41385</c:v>
                </c:pt>
                <c:pt idx="5217">
                  <c:v>0.41385</c:v>
                </c:pt>
                <c:pt idx="5218">
                  <c:v>0.41395999999999999</c:v>
                </c:pt>
                <c:pt idx="5219">
                  <c:v>0.41488000000000003</c:v>
                </c:pt>
                <c:pt idx="5220">
                  <c:v>0.41718</c:v>
                </c:pt>
                <c:pt idx="5221">
                  <c:v>0.42047000000000001</c:v>
                </c:pt>
                <c:pt idx="5222">
                  <c:v>0.42369000000000001</c:v>
                </c:pt>
                <c:pt idx="5223">
                  <c:v>0.42631000000000002</c:v>
                </c:pt>
                <c:pt idx="5224">
                  <c:v>0.42835000000000001</c:v>
                </c:pt>
                <c:pt idx="5225">
                  <c:v>0.43029000000000001</c:v>
                </c:pt>
                <c:pt idx="5226">
                  <c:v>0.43149999999999999</c:v>
                </c:pt>
                <c:pt idx="5227">
                  <c:v>0.43185000000000001</c:v>
                </c:pt>
                <c:pt idx="5228">
                  <c:v>0.43113000000000001</c:v>
                </c:pt>
                <c:pt idx="5229">
                  <c:v>0.42979000000000001</c:v>
                </c:pt>
                <c:pt idx="5230">
                  <c:v>0.42896000000000001</c:v>
                </c:pt>
                <c:pt idx="5231">
                  <c:v>0.42914999999999998</c:v>
                </c:pt>
                <c:pt idx="5232">
                  <c:v>0.43004999999999999</c:v>
                </c:pt>
                <c:pt idx="5233">
                  <c:v>0.43060999999999999</c:v>
                </c:pt>
                <c:pt idx="5234">
                  <c:v>0.43047000000000002</c:v>
                </c:pt>
                <c:pt idx="5235">
                  <c:v>0.43018000000000001</c:v>
                </c:pt>
                <c:pt idx="5236">
                  <c:v>0.43026999999999999</c:v>
                </c:pt>
                <c:pt idx="5237">
                  <c:v>0.43041000000000001</c:v>
                </c:pt>
                <c:pt idx="5238">
                  <c:v>0.4294</c:v>
                </c:pt>
                <c:pt idx="5239">
                  <c:v>0.42653999999999997</c:v>
                </c:pt>
                <c:pt idx="5240">
                  <c:v>0.42246</c:v>
                </c:pt>
                <c:pt idx="5241">
                  <c:v>0.41804999999999998</c:v>
                </c:pt>
                <c:pt idx="5242">
                  <c:v>0.41361999999999999</c:v>
                </c:pt>
                <c:pt idx="5243">
                  <c:v>0.40882000000000002</c:v>
                </c:pt>
                <c:pt idx="5244">
                  <c:v>0.40458</c:v>
                </c:pt>
                <c:pt idx="5245">
                  <c:v>0.40093000000000001</c:v>
                </c:pt>
                <c:pt idx="5246">
                  <c:v>0.39789000000000002</c:v>
                </c:pt>
                <c:pt idx="5247">
                  <c:v>0.39495000000000002</c:v>
                </c:pt>
                <c:pt idx="5248">
                  <c:v>0.39130999999999999</c:v>
                </c:pt>
                <c:pt idx="5249">
                  <c:v>0.38690999999999998</c:v>
                </c:pt>
                <c:pt idx="5250">
                  <c:v>0.38261000000000001</c:v>
                </c:pt>
                <c:pt idx="5251">
                  <c:v>0.37968000000000002</c:v>
                </c:pt>
                <c:pt idx="5252">
                  <c:v>0.37824999999999998</c:v>
                </c:pt>
                <c:pt idx="5253">
                  <c:v>0.37744</c:v>
                </c:pt>
                <c:pt idx="5254">
                  <c:v>0.37613000000000002</c:v>
                </c:pt>
                <c:pt idx="5255">
                  <c:v>0.37390000000000001</c:v>
                </c:pt>
                <c:pt idx="5256">
                  <c:v>0.37142999999999998</c:v>
                </c:pt>
                <c:pt idx="5257">
                  <c:v>0.36980000000000002</c:v>
                </c:pt>
                <c:pt idx="5258">
                  <c:v>0.3695</c:v>
                </c:pt>
                <c:pt idx="5259">
                  <c:v>0.36941000000000002</c:v>
                </c:pt>
                <c:pt idx="5260">
                  <c:v>0.37002000000000002</c:v>
                </c:pt>
                <c:pt idx="5261">
                  <c:v>0.37103999999999998</c:v>
                </c:pt>
                <c:pt idx="5262">
                  <c:v>0.37214000000000003</c:v>
                </c:pt>
                <c:pt idx="5263">
                  <c:v>0.37230999999999997</c:v>
                </c:pt>
                <c:pt idx="5264">
                  <c:v>0.37125999999999998</c:v>
                </c:pt>
                <c:pt idx="5265">
                  <c:v>0.36968000000000001</c:v>
                </c:pt>
                <c:pt idx="5266">
                  <c:v>0.36842999999999998</c:v>
                </c:pt>
                <c:pt idx="5267">
                  <c:v>0.36799999999999999</c:v>
                </c:pt>
                <c:pt idx="5268">
                  <c:v>0.36781999999999998</c:v>
                </c:pt>
                <c:pt idx="5269">
                  <c:v>0.36735000000000001</c:v>
                </c:pt>
                <c:pt idx="5270">
                  <c:v>0.36709999999999998</c:v>
                </c:pt>
                <c:pt idx="5271">
                  <c:v>0.36809999999999998</c:v>
                </c:pt>
                <c:pt idx="5272">
                  <c:v>0.37060999999999999</c:v>
                </c:pt>
                <c:pt idx="5273">
                  <c:v>0.37269000000000002</c:v>
                </c:pt>
                <c:pt idx="5274">
                  <c:v>0.37431999999999999</c:v>
                </c:pt>
                <c:pt idx="5275">
                  <c:v>0.37651000000000001</c:v>
                </c:pt>
                <c:pt idx="5276">
                  <c:v>0.37963000000000002</c:v>
                </c:pt>
                <c:pt idx="5277">
                  <c:v>0.38256000000000001</c:v>
                </c:pt>
                <c:pt idx="5278">
                  <c:v>0.38538</c:v>
                </c:pt>
                <c:pt idx="5279">
                  <c:v>0.38766</c:v>
                </c:pt>
                <c:pt idx="5280">
                  <c:v>0.38955000000000001</c:v>
                </c:pt>
                <c:pt idx="5281">
                  <c:v>0.39134999999999998</c:v>
                </c:pt>
                <c:pt idx="5282">
                  <c:v>0.39332</c:v>
                </c:pt>
                <c:pt idx="5283">
                  <c:v>0.39445000000000002</c:v>
                </c:pt>
                <c:pt idx="5284">
                  <c:v>0.39409</c:v>
                </c:pt>
                <c:pt idx="5285">
                  <c:v>0.39229999999999998</c:v>
                </c:pt>
                <c:pt idx="5286">
                  <c:v>0.39012999999999998</c:v>
                </c:pt>
                <c:pt idx="5287">
                  <c:v>0.38841999999999999</c:v>
                </c:pt>
                <c:pt idx="5288">
                  <c:v>0.38723000000000002</c:v>
                </c:pt>
                <c:pt idx="5289">
                  <c:v>0.38652999999999998</c:v>
                </c:pt>
                <c:pt idx="5290">
                  <c:v>0.38602999999999998</c:v>
                </c:pt>
                <c:pt idx="5291">
                  <c:v>0.38516</c:v>
                </c:pt>
                <c:pt idx="5292">
                  <c:v>0.38366</c:v>
                </c:pt>
                <c:pt idx="5293">
                  <c:v>0.38113000000000002</c:v>
                </c:pt>
                <c:pt idx="5294">
                  <c:v>0.37741000000000002</c:v>
                </c:pt>
                <c:pt idx="5295">
                  <c:v>0.37430999999999998</c:v>
                </c:pt>
                <c:pt idx="5296">
                  <c:v>0.37262000000000001</c:v>
                </c:pt>
                <c:pt idx="5297">
                  <c:v>0.37212000000000001</c:v>
                </c:pt>
                <c:pt idx="5298">
                  <c:v>0.37257000000000001</c:v>
                </c:pt>
                <c:pt idx="5299">
                  <c:v>0.37369999999999998</c:v>
                </c:pt>
                <c:pt idx="5300">
                  <c:v>0.37565999999999999</c:v>
                </c:pt>
                <c:pt idx="5301">
                  <c:v>0.37698999999999999</c:v>
                </c:pt>
                <c:pt idx="5302">
                  <c:v>0.37723000000000001</c:v>
                </c:pt>
                <c:pt idx="5303">
                  <c:v>0.37630000000000002</c:v>
                </c:pt>
                <c:pt idx="5304">
                  <c:v>0.37533</c:v>
                </c:pt>
                <c:pt idx="5305">
                  <c:v>0.37513000000000002</c:v>
                </c:pt>
                <c:pt idx="5306">
                  <c:v>0.37519999999999998</c:v>
                </c:pt>
                <c:pt idx="5307">
                  <c:v>0.37594</c:v>
                </c:pt>
                <c:pt idx="5308">
                  <c:v>0.37780000000000002</c:v>
                </c:pt>
                <c:pt idx="5309">
                  <c:v>0.38069999999999998</c:v>
                </c:pt>
                <c:pt idx="5310">
                  <c:v>0.38300000000000001</c:v>
                </c:pt>
                <c:pt idx="5311">
                  <c:v>0.38528000000000001</c:v>
                </c:pt>
                <c:pt idx="5312">
                  <c:v>0.38651999999999997</c:v>
                </c:pt>
                <c:pt idx="5313">
                  <c:v>0.38723000000000002</c:v>
                </c:pt>
                <c:pt idx="5314">
                  <c:v>0.38884999999999997</c:v>
                </c:pt>
                <c:pt idx="5315">
                  <c:v>0.39023999999999998</c:v>
                </c:pt>
                <c:pt idx="5316">
                  <c:v>0.39032</c:v>
                </c:pt>
                <c:pt idx="5317">
                  <c:v>0.38979999999999998</c:v>
                </c:pt>
                <c:pt idx="5318">
                  <c:v>0.38954</c:v>
                </c:pt>
                <c:pt idx="5319">
                  <c:v>0.38990000000000002</c:v>
                </c:pt>
                <c:pt idx="5320">
                  <c:v>0.39021</c:v>
                </c:pt>
                <c:pt idx="5321">
                  <c:v>0.38938</c:v>
                </c:pt>
                <c:pt idx="5322">
                  <c:v>0.38713999999999998</c:v>
                </c:pt>
                <c:pt idx="5323">
                  <c:v>0.38392999999999999</c:v>
                </c:pt>
                <c:pt idx="5324">
                  <c:v>0.38078000000000001</c:v>
                </c:pt>
                <c:pt idx="5325">
                  <c:v>0.37858999999999998</c:v>
                </c:pt>
                <c:pt idx="5326">
                  <c:v>0.37752999999999998</c:v>
                </c:pt>
                <c:pt idx="5327">
                  <c:v>0.37802999999999998</c:v>
                </c:pt>
                <c:pt idx="5328">
                  <c:v>0.37963999999999998</c:v>
                </c:pt>
                <c:pt idx="5329">
                  <c:v>0.38052999999999998</c:v>
                </c:pt>
                <c:pt idx="5330">
                  <c:v>0.37985000000000002</c:v>
                </c:pt>
                <c:pt idx="5331">
                  <c:v>0.37724000000000002</c:v>
                </c:pt>
                <c:pt idx="5332">
                  <c:v>0.37315999999999999</c:v>
                </c:pt>
                <c:pt idx="5333">
                  <c:v>0.36931000000000003</c:v>
                </c:pt>
                <c:pt idx="5334">
                  <c:v>0.36626999999999998</c:v>
                </c:pt>
                <c:pt idx="5335">
                  <c:v>0.36437000000000003</c:v>
                </c:pt>
                <c:pt idx="5336">
                  <c:v>0.36351</c:v>
                </c:pt>
                <c:pt idx="5337">
                  <c:v>0.36276000000000003</c:v>
                </c:pt>
                <c:pt idx="5338">
                  <c:v>0.36193999999999998</c:v>
                </c:pt>
                <c:pt idx="5339">
                  <c:v>0.36159000000000002</c:v>
                </c:pt>
                <c:pt idx="5340">
                  <c:v>0.36135</c:v>
                </c:pt>
                <c:pt idx="5341">
                  <c:v>0.35953000000000002</c:v>
                </c:pt>
                <c:pt idx="5342">
                  <c:v>0.35766999999999999</c:v>
                </c:pt>
                <c:pt idx="5343">
                  <c:v>0.35669000000000001</c:v>
                </c:pt>
                <c:pt idx="5344">
                  <c:v>0.35730000000000001</c:v>
                </c:pt>
                <c:pt idx="5345">
                  <c:v>0.35893999999999998</c:v>
                </c:pt>
                <c:pt idx="5346">
                  <c:v>0.36060999999999999</c:v>
                </c:pt>
                <c:pt idx="5347">
                  <c:v>0.36234</c:v>
                </c:pt>
                <c:pt idx="5348">
                  <c:v>0.36475999999999997</c:v>
                </c:pt>
                <c:pt idx="5349">
                  <c:v>0.36860999999999999</c:v>
                </c:pt>
                <c:pt idx="5350">
                  <c:v>0.37108000000000002</c:v>
                </c:pt>
                <c:pt idx="5351">
                  <c:v>0.37230999999999997</c:v>
                </c:pt>
                <c:pt idx="5352">
                  <c:v>0.37236000000000002</c:v>
                </c:pt>
                <c:pt idx="5353">
                  <c:v>0.37151000000000001</c:v>
                </c:pt>
                <c:pt idx="5354">
                  <c:v>0.37042000000000003</c:v>
                </c:pt>
                <c:pt idx="5355">
                  <c:v>0.36946000000000001</c:v>
                </c:pt>
                <c:pt idx="5356">
                  <c:v>0.36876999999999999</c:v>
                </c:pt>
                <c:pt idx="5357">
                  <c:v>0.36843999999999999</c:v>
                </c:pt>
                <c:pt idx="5358">
                  <c:v>0.36836000000000002</c:v>
                </c:pt>
                <c:pt idx="5359">
                  <c:v>0.36886000000000002</c:v>
                </c:pt>
                <c:pt idx="5360">
                  <c:v>0.37057000000000001</c:v>
                </c:pt>
                <c:pt idx="5361">
                  <c:v>0.37373000000000001</c:v>
                </c:pt>
                <c:pt idx="5362">
                  <c:v>0.37817000000000001</c:v>
                </c:pt>
                <c:pt idx="5363">
                  <c:v>0.38166</c:v>
                </c:pt>
                <c:pt idx="5364">
                  <c:v>0.38344</c:v>
                </c:pt>
                <c:pt idx="5365">
                  <c:v>0.38328000000000001</c:v>
                </c:pt>
                <c:pt idx="5366">
                  <c:v>0.38141999999999998</c:v>
                </c:pt>
                <c:pt idx="5367">
                  <c:v>0.37905</c:v>
                </c:pt>
                <c:pt idx="5368">
                  <c:v>0.37659999999999999</c:v>
                </c:pt>
                <c:pt idx="5369">
                  <c:v>0.37418000000000001</c:v>
                </c:pt>
                <c:pt idx="5370">
                  <c:v>0.37189</c:v>
                </c:pt>
                <c:pt idx="5371">
                  <c:v>0.36986999999999998</c:v>
                </c:pt>
                <c:pt idx="5372">
                  <c:v>0.36826999999999999</c:v>
                </c:pt>
                <c:pt idx="5373">
                  <c:v>0.36734</c:v>
                </c:pt>
                <c:pt idx="5374">
                  <c:v>0.36738999999999999</c:v>
                </c:pt>
                <c:pt idx="5375">
                  <c:v>0.36710999999999999</c:v>
                </c:pt>
                <c:pt idx="5376">
                  <c:v>0.3664</c:v>
                </c:pt>
                <c:pt idx="5377">
                  <c:v>0.36574000000000001</c:v>
                </c:pt>
                <c:pt idx="5378">
                  <c:v>0.36514999999999997</c:v>
                </c:pt>
                <c:pt idx="5379">
                  <c:v>0.36418</c:v>
                </c:pt>
                <c:pt idx="5380">
                  <c:v>0.36202000000000001</c:v>
                </c:pt>
                <c:pt idx="5381">
                  <c:v>0.35860999999999998</c:v>
                </c:pt>
                <c:pt idx="5382">
                  <c:v>0.35608000000000001</c:v>
                </c:pt>
                <c:pt idx="5383">
                  <c:v>0.35502</c:v>
                </c:pt>
                <c:pt idx="5384">
                  <c:v>0.35515999999999998</c:v>
                </c:pt>
                <c:pt idx="5385">
                  <c:v>0.35553000000000001</c:v>
                </c:pt>
                <c:pt idx="5386">
                  <c:v>0.35543999999999998</c:v>
                </c:pt>
                <c:pt idx="5387">
                  <c:v>0.35471999999999998</c:v>
                </c:pt>
                <c:pt idx="5388">
                  <c:v>0.35432000000000002</c:v>
                </c:pt>
                <c:pt idx="5389">
                  <c:v>0.35539999999999999</c:v>
                </c:pt>
                <c:pt idx="5390">
                  <c:v>0.35798000000000002</c:v>
                </c:pt>
                <c:pt idx="5391">
                  <c:v>0.36115000000000003</c:v>
                </c:pt>
                <c:pt idx="5392">
                  <c:v>0.36386000000000002</c:v>
                </c:pt>
                <c:pt idx="5393">
                  <c:v>0.36538999999999999</c:v>
                </c:pt>
                <c:pt idx="5394">
                  <c:v>0.36570000000000003</c:v>
                </c:pt>
                <c:pt idx="5395">
                  <c:v>0.36509000000000003</c:v>
                </c:pt>
                <c:pt idx="5396">
                  <c:v>0.36342000000000002</c:v>
                </c:pt>
                <c:pt idx="5397">
                  <c:v>0.3609</c:v>
                </c:pt>
                <c:pt idx="5398">
                  <c:v>0.35830000000000001</c:v>
                </c:pt>
                <c:pt idx="5399">
                  <c:v>0.35632000000000003</c:v>
                </c:pt>
                <c:pt idx="5400">
                  <c:v>0.35572999999999999</c:v>
                </c:pt>
                <c:pt idx="5401">
                  <c:v>0.35616999999999999</c:v>
                </c:pt>
                <c:pt idx="5402">
                  <c:v>0.35629</c:v>
                </c:pt>
                <c:pt idx="5403">
                  <c:v>0.35619000000000001</c:v>
                </c:pt>
                <c:pt idx="5404">
                  <c:v>0.35552</c:v>
                </c:pt>
                <c:pt idx="5405">
                  <c:v>0.35446</c:v>
                </c:pt>
                <c:pt idx="5406">
                  <c:v>0.35364000000000001</c:v>
                </c:pt>
                <c:pt idx="5407">
                  <c:v>0.35316999999999998</c:v>
                </c:pt>
                <c:pt idx="5408">
                  <c:v>0.35294999999999999</c:v>
                </c:pt>
                <c:pt idx="5409">
                  <c:v>0.35188999999999998</c:v>
                </c:pt>
                <c:pt idx="5410">
                  <c:v>0.3503</c:v>
                </c:pt>
                <c:pt idx="5411">
                  <c:v>0.34882999999999997</c:v>
                </c:pt>
                <c:pt idx="5412">
                  <c:v>0.34816000000000003</c:v>
                </c:pt>
                <c:pt idx="5413">
                  <c:v>0.34871999999999997</c:v>
                </c:pt>
                <c:pt idx="5414">
                  <c:v>0.34895999999999999</c:v>
                </c:pt>
                <c:pt idx="5415">
                  <c:v>0.34887000000000001</c:v>
                </c:pt>
                <c:pt idx="5416">
                  <c:v>0.34799999999999998</c:v>
                </c:pt>
                <c:pt idx="5417">
                  <c:v>0.34627000000000002</c:v>
                </c:pt>
                <c:pt idx="5418">
                  <c:v>0.34423999999999999</c:v>
                </c:pt>
                <c:pt idx="5419">
                  <c:v>0.34178999999999998</c:v>
                </c:pt>
                <c:pt idx="5420">
                  <c:v>0.33883999999999997</c:v>
                </c:pt>
                <c:pt idx="5421">
                  <c:v>0.33579999999999999</c:v>
                </c:pt>
                <c:pt idx="5422">
                  <c:v>0.33251999999999998</c:v>
                </c:pt>
                <c:pt idx="5423">
                  <c:v>0.32974999999999999</c:v>
                </c:pt>
                <c:pt idx="5424">
                  <c:v>0.32675999999999999</c:v>
                </c:pt>
                <c:pt idx="5425">
                  <c:v>0.32280999999999999</c:v>
                </c:pt>
                <c:pt idx="5426">
                  <c:v>0.31827</c:v>
                </c:pt>
                <c:pt idx="5427">
                  <c:v>0.31415999999999999</c:v>
                </c:pt>
                <c:pt idx="5428">
                  <c:v>0.31131999999999999</c:v>
                </c:pt>
                <c:pt idx="5429">
                  <c:v>0.31008999999999998</c:v>
                </c:pt>
                <c:pt idx="5430">
                  <c:v>0.30967</c:v>
                </c:pt>
                <c:pt idx="5431">
                  <c:v>0.30936000000000002</c:v>
                </c:pt>
                <c:pt idx="5432">
                  <c:v>0.30881999999999998</c:v>
                </c:pt>
                <c:pt idx="5433">
                  <c:v>0.30820999999999998</c:v>
                </c:pt>
                <c:pt idx="5434">
                  <c:v>0.30823</c:v>
                </c:pt>
                <c:pt idx="5435">
                  <c:v>0.30886999999999998</c:v>
                </c:pt>
                <c:pt idx="5436">
                  <c:v>0.30953000000000003</c:v>
                </c:pt>
                <c:pt idx="5437">
                  <c:v>0.30986999999999998</c:v>
                </c:pt>
                <c:pt idx="5438">
                  <c:v>0.31002999999999997</c:v>
                </c:pt>
                <c:pt idx="5439">
                  <c:v>0.31019000000000002</c:v>
                </c:pt>
                <c:pt idx="5440">
                  <c:v>0.31023000000000001</c:v>
                </c:pt>
                <c:pt idx="5441">
                  <c:v>0.31059999999999999</c:v>
                </c:pt>
                <c:pt idx="5442">
                  <c:v>0.31168000000000001</c:v>
                </c:pt>
                <c:pt idx="5443">
                  <c:v>0.31384000000000001</c:v>
                </c:pt>
                <c:pt idx="5444">
                  <c:v>0.31591000000000002</c:v>
                </c:pt>
                <c:pt idx="5445">
                  <c:v>0.31744</c:v>
                </c:pt>
                <c:pt idx="5446">
                  <c:v>0.31879000000000002</c:v>
                </c:pt>
                <c:pt idx="5447">
                  <c:v>0.32099</c:v>
                </c:pt>
                <c:pt idx="5448">
                  <c:v>0.32435000000000003</c:v>
                </c:pt>
                <c:pt idx="5449">
                  <c:v>0.32812999999999998</c:v>
                </c:pt>
                <c:pt idx="5450">
                  <c:v>0.33137</c:v>
                </c:pt>
                <c:pt idx="5451">
                  <c:v>0.33340999999999998</c:v>
                </c:pt>
                <c:pt idx="5452">
                  <c:v>0.33439999999999998</c:v>
                </c:pt>
                <c:pt idx="5453">
                  <c:v>0.33457999999999999</c:v>
                </c:pt>
                <c:pt idx="5454">
                  <c:v>0.33465</c:v>
                </c:pt>
                <c:pt idx="5455">
                  <c:v>0.33474999999999999</c:v>
                </c:pt>
                <c:pt idx="5456">
                  <c:v>0.33393</c:v>
                </c:pt>
                <c:pt idx="5457">
                  <c:v>0.33302999999999999</c:v>
                </c:pt>
                <c:pt idx="5458">
                  <c:v>0.33246999999999999</c:v>
                </c:pt>
                <c:pt idx="5459">
                  <c:v>0.33248</c:v>
                </c:pt>
                <c:pt idx="5460">
                  <c:v>0.33196999999999999</c:v>
                </c:pt>
                <c:pt idx="5461">
                  <c:v>0.33143</c:v>
                </c:pt>
                <c:pt idx="5462">
                  <c:v>0.33078999999999997</c:v>
                </c:pt>
                <c:pt idx="5463">
                  <c:v>0.32990999999999998</c:v>
                </c:pt>
                <c:pt idx="5464">
                  <c:v>0.32837</c:v>
                </c:pt>
                <c:pt idx="5465">
                  <c:v>0.32719999999999999</c:v>
                </c:pt>
                <c:pt idx="5466">
                  <c:v>0.32597999999999999</c:v>
                </c:pt>
                <c:pt idx="5467">
                  <c:v>0.32446000000000003</c:v>
                </c:pt>
                <c:pt idx="5468">
                  <c:v>0.32292999999999999</c:v>
                </c:pt>
                <c:pt idx="5469">
                  <c:v>0.3216</c:v>
                </c:pt>
                <c:pt idx="5470">
                  <c:v>0.31986999999999999</c:v>
                </c:pt>
                <c:pt idx="5471">
                  <c:v>0.31724000000000002</c:v>
                </c:pt>
                <c:pt idx="5472">
                  <c:v>0.31506000000000001</c:v>
                </c:pt>
                <c:pt idx="5473">
                  <c:v>0.31326999999999999</c:v>
                </c:pt>
                <c:pt idx="5474">
                  <c:v>0.31114000000000003</c:v>
                </c:pt>
                <c:pt idx="5475">
                  <c:v>0.30836999999999998</c:v>
                </c:pt>
                <c:pt idx="5476">
                  <c:v>0.30569000000000002</c:v>
                </c:pt>
                <c:pt idx="5477">
                  <c:v>0.30259000000000003</c:v>
                </c:pt>
                <c:pt idx="5478">
                  <c:v>0.30055999999999999</c:v>
                </c:pt>
                <c:pt idx="5479">
                  <c:v>0.29957</c:v>
                </c:pt>
                <c:pt idx="5480">
                  <c:v>0.29857</c:v>
                </c:pt>
                <c:pt idx="5481">
                  <c:v>0.29704000000000003</c:v>
                </c:pt>
                <c:pt idx="5482">
                  <c:v>0.29533999999999999</c:v>
                </c:pt>
                <c:pt idx="5483">
                  <c:v>0.29458000000000001</c:v>
                </c:pt>
                <c:pt idx="5484">
                  <c:v>0.29532000000000003</c:v>
                </c:pt>
                <c:pt idx="5485">
                  <c:v>0.29757</c:v>
                </c:pt>
                <c:pt idx="5486">
                  <c:v>0.30031999999999998</c:v>
                </c:pt>
                <c:pt idx="5487">
                  <c:v>0.30218</c:v>
                </c:pt>
                <c:pt idx="5488">
                  <c:v>0.30320000000000003</c:v>
                </c:pt>
                <c:pt idx="5489">
                  <c:v>0.30420000000000003</c:v>
                </c:pt>
                <c:pt idx="5490">
                  <c:v>0.30571999999999999</c:v>
                </c:pt>
                <c:pt idx="5491">
                  <c:v>0.30785000000000001</c:v>
                </c:pt>
                <c:pt idx="5492">
                  <c:v>0.30976999999999999</c:v>
                </c:pt>
                <c:pt idx="5493">
                  <c:v>0.31140000000000001</c:v>
                </c:pt>
                <c:pt idx="5494">
                  <c:v>0.31359999999999999</c:v>
                </c:pt>
                <c:pt idx="5495">
                  <c:v>0.31546999999999997</c:v>
                </c:pt>
                <c:pt idx="5496">
                  <c:v>0.31646000000000002</c:v>
                </c:pt>
                <c:pt idx="5497">
                  <c:v>0.31659999999999999</c:v>
                </c:pt>
                <c:pt idx="5498">
                  <c:v>0.31611</c:v>
                </c:pt>
                <c:pt idx="5499">
                  <c:v>0.31524000000000002</c:v>
                </c:pt>
                <c:pt idx="5500">
                  <c:v>0.31435000000000002</c:v>
                </c:pt>
                <c:pt idx="5501">
                  <c:v>0.31409999999999999</c:v>
                </c:pt>
                <c:pt idx="5502">
                  <c:v>0.31470999999999999</c:v>
                </c:pt>
                <c:pt idx="5503">
                  <c:v>0.31613000000000002</c:v>
                </c:pt>
                <c:pt idx="5504">
                  <c:v>0.31747999999999998</c:v>
                </c:pt>
                <c:pt idx="5505">
                  <c:v>0.31806000000000001</c:v>
                </c:pt>
                <c:pt idx="5506">
                  <c:v>0.31873000000000001</c:v>
                </c:pt>
                <c:pt idx="5507">
                  <c:v>0.31966</c:v>
                </c:pt>
                <c:pt idx="5508">
                  <c:v>0.32077</c:v>
                </c:pt>
                <c:pt idx="5509">
                  <c:v>0.32236999999999999</c:v>
                </c:pt>
                <c:pt idx="5510">
                  <c:v>0.32479000000000002</c:v>
                </c:pt>
                <c:pt idx="5511">
                  <c:v>0.32808999999999999</c:v>
                </c:pt>
                <c:pt idx="5512">
                  <c:v>0.33180999999999999</c:v>
                </c:pt>
                <c:pt idx="5513">
                  <c:v>0.33501999999999998</c:v>
                </c:pt>
                <c:pt idx="5514">
                  <c:v>0.33685999999999999</c:v>
                </c:pt>
                <c:pt idx="5515">
                  <c:v>0.33722000000000002</c:v>
                </c:pt>
                <c:pt idx="5516">
                  <c:v>0.33724999999999999</c:v>
                </c:pt>
                <c:pt idx="5517">
                  <c:v>0.33785999999999999</c:v>
                </c:pt>
                <c:pt idx="5518">
                  <c:v>0.33911000000000002</c:v>
                </c:pt>
                <c:pt idx="5519">
                  <c:v>0.34029999999999999</c:v>
                </c:pt>
                <c:pt idx="5520">
                  <c:v>0.34053</c:v>
                </c:pt>
                <c:pt idx="5521">
                  <c:v>0.34000999999999998</c:v>
                </c:pt>
                <c:pt idx="5522">
                  <c:v>0.33939000000000002</c:v>
                </c:pt>
                <c:pt idx="5523">
                  <c:v>0.33910000000000001</c:v>
                </c:pt>
                <c:pt idx="5524">
                  <c:v>0.33890999999999999</c:v>
                </c:pt>
                <c:pt idx="5525">
                  <c:v>0.33857999999999999</c:v>
                </c:pt>
                <c:pt idx="5526">
                  <c:v>0.33814</c:v>
                </c:pt>
                <c:pt idx="5527">
                  <c:v>0.33750000000000002</c:v>
                </c:pt>
                <c:pt idx="5528">
                  <c:v>0.33671000000000001</c:v>
                </c:pt>
                <c:pt idx="5529">
                  <c:v>0.33582000000000001</c:v>
                </c:pt>
                <c:pt idx="5530">
                  <c:v>0.33502999999999999</c:v>
                </c:pt>
                <c:pt idx="5531">
                  <c:v>0.33484000000000003</c:v>
                </c:pt>
                <c:pt idx="5532">
                  <c:v>0.33551999999999998</c:v>
                </c:pt>
                <c:pt idx="5533">
                  <c:v>0.33639000000000002</c:v>
                </c:pt>
                <c:pt idx="5534">
                  <c:v>0.33712999999999999</c:v>
                </c:pt>
                <c:pt idx="5535">
                  <c:v>0.33738000000000001</c:v>
                </c:pt>
                <c:pt idx="5536">
                  <c:v>0.33672999999999997</c:v>
                </c:pt>
                <c:pt idx="5537">
                  <c:v>0.33698</c:v>
                </c:pt>
                <c:pt idx="5538">
                  <c:v>0.3377</c:v>
                </c:pt>
                <c:pt idx="5539">
                  <c:v>0.33833999999999997</c:v>
                </c:pt>
                <c:pt idx="5540">
                  <c:v>0.33892</c:v>
                </c:pt>
                <c:pt idx="5541">
                  <c:v>0.33954000000000001</c:v>
                </c:pt>
                <c:pt idx="5542">
                  <c:v>0.33928999999999998</c:v>
                </c:pt>
                <c:pt idx="5543">
                  <c:v>0.33798</c:v>
                </c:pt>
                <c:pt idx="5544">
                  <c:v>0.33562999999999998</c:v>
                </c:pt>
                <c:pt idx="5545">
                  <c:v>0.33272000000000002</c:v>
                </c:pt>
                <c:pt idx="5546">
                  <c:v>0.33027000000000001</c:v>
                </c:pt>
                <c:pt idx="5547">
                  <c:v>0.32840999999999998</c:v>
                </c:pt>
                <c:pt idx="5548">
                  <c:v>0.32666000000000001</c:v>
                </c:pt>
                <c:pt idx="5549">
                  <c:v>0.32471</c:v>
                </c:pt>
                <c:pt idx="5550">
                  <c:v>0.32275999999999999</c:v>
                </c:pt>
                <c:pt idx="5551">
                  <c:v>0.3211</c:v>
                </c:pt>
                <c:pt idx="5552">
                  <c:v>0.32025999999999999</c:v>
                </c:pt>
                <c:pt idx="5553">
                  <c:v>0.32044</c:v>
                </c:pt>
                <c:pt idx="5554">
                  <c:v>0.32140000000000002</c:v>
                </c:pt>
                <c:pt idx="5555">
                  <c:v>0.32253999999999999</c:v>
                </c:pt>
                <c:pt idx="5556">
                  <c:v>0.32318000000000002</c:v>
                </c:pt>
                <c:pt idx="5557">
                  <c:v>0.32317000000000001</c:v>
                </c:pt>
                <c:pt idx="5558">
                  <c:v>0.32279000000000002</c:v>
                </c:pt>
                <c:pt idx="5559">
                  <c:v>0.32199</c:v>
                </c:pt>
                <c:pt idx="5560">
                  <c:v>0.32041999999999998</c:v>
                </c:pt>
                <c:pt idx="5561">
                  <c:v>0.31780999999999998</c:v>
                </c:pt>
                <c:pt idx="5562">
                  <c:v>0.31441000000000002</c:v>
                </c:pt>
                <c:pt idx="5563">
                  <c:v>0.31084000000000001</c:v>
                </c:pt>
                <c:pt idx="5564">
                  <c:v>0.30762</c:v>
                </c:pt>
                <c:pt idx="5565">
                  <c:v>0.30681999999999998</c:v>
                </c:pt>
                <c:pt idx="5566">
                  <c:v>0.30812</c:v>
                </c:pt>
                <c:pt idx="5567">
                  <c:v>0.31014000000000003</c:v>
                </c:pt>
                <c:pt idx="5568">
                  <c:v>0.31172</c:v>
                </c:pt>
                <c:pt idx="5569">
                  <c:v>0.31239</c:v>
                </c:pt>
                <c:pt idx="5570">
                  <c:v>0.31272</c:v>
                </c:pt>
                <c:pt idx="5571">
                  <c:v>0.31369999999999998</c:v>
                </c:pt>
                <c:pt idx="5572">
                  <c:v>0.31529000000000001</c:v>
                </c:pt>
                <c:pt idx="5573">
                  <c:v>0.31647999999999998</c:v>
                </c:pt>
                <c:pt idx="5574">
                  <c:v>0.31629000000000002</c:v>
                </c:pt>
                <c:pt idx="5575">
                  <c:v>0.31711</c:v>
                </c:pt>
                <c:pt idx="5576">
                  <c:v>0.31834000000000001</c:v>
                </c:pt>
                <c:pt idx="5577">
                  <c:v>0.31905</c:v>
                </c:pt>
                <c:pt idx="5578">
                  <c:v>0.31899</c:v>
                </c:pt>
                <c:pt idx="5579">
                  <c:v>0.31892999999999999</c:v>
                </c:pt>
                <c:pt idx="5580">
                  <c:v>0.32007999999999998</c:v>
                </c:pt>
                <c:pt idx="5581">
                  <c:v>0.32257999999999998</c:v>
                </c:pt>
                <c:pt idx="5582">
                  <c:v>0.32423999999999997</c:v>
                </c:pt>
                <c:pt idx="5583">
                  <c:v>0.32406000000000001</c:v>
                </c:pt>
                <c:pt idx="5584">
                  <c:v>0.32196999999999998</c:v>
                </c:pt>
                <c:pt idx="5585">
                  <c:v>0.31868999999999997</c:v>
                </c:pt>
                <c:pt idx="5586">
                  <c:v>0.31567000000000001</c:v>
                </c:pt>
                <c:pt idx="5587">
                  <c:v>0.31285000000000002</c:v>
                </c:pt>
                <c:pt idx="5588">
                  <c:v>0.31019999999999998</c:v>
                </c:pt>
                <c:pt idx="5589">
                  <c:v>0.30780999999999997</c:v>
                </c:pt>
                <c:pt idx="5590">
                  <c:v>0.30617</c:v>
                </c:pt>
                <c:pt idx="5591">
                  <c:v>0.3054</c:v>
                </c:pt>
                <c:pt idx="5592">
                  <c:v>0.30565999999999999</c:v>
                </c:pt>
                <c:pt idx="5593">
                  <c:v>0.30718000000000001</c:v>
                </c:pt>
                <c:pt idx="5594">
                  <c:v>0.30941999999999997</c:v>
                </c:pt>
                <c:pt idx="5595">
                  <c:v>0.31183</c:v>
                </c:pt>
                <c:pt idx="5596">
                  <c:v>0.31389</c:v>
                </c:pt>
                <c:pt idx="5597">
                  <c:v>0.31522</c:v>
                </c:pt>
                <c:pt idx="5598">
                  <c:v>0.31602000000000002</c:v>
                </c:pt>
                <c:pt idx="5599">
                  <c:v>0.31674000000000002</c:v>
                </c:pt>
                <c:pt idx="5600">
                  <c:v>0.31719999999999998</c:v>
                </c:pt>
                <c:pt idx="5601">
                  <c:v>0.31688</c:v>
                </c:pt>
                <c:pt idx="5602">
                  <c:v>0.31586999999999998</c:v>
                </c:pt>
                <c:pt idx="5603">
                  <c:v>0.31513000000000002</c:v>
                </c:pt>
                <c:pt idx="5604">
                  <c:v>0.31491999999999998</c:v>
                </c:pt>
                <c:pt idx="5605">
                  <c:v>0.31530000000000002</c:v>
                </c:pt>
                <c:pt idx="5606">
                  <c:v>0.31590000000000001</c:v>
                </c:pt>
                <c:pt idx="5607">
                  <c:v>0.31659999999999999</c:v>
                </c:pt>
                <c:pt idx="5608">
                  <c:v>0.31744</c:v>
                </c:pt>
                <c:pt idx="5609">
                  <c:v>0.31866</c:v>
                </c:pt>
                <c:pt idx="5610">
                  <c:v>0.32085999999999998</c:v>
                </c:pt>
                <c:pt idx="5611">
                  <c:v>0.32433000000000001</c:v>
                </c:pt>
                <c:pt idx="5612">
                  <c:v>0.32841999999999999</c:v>
                </c:pt>
                <c:pt idx="5613">
                  <c:v>0.33173000000000002</c:v>
                </c:pt>
                <c:pt idx="5614">
                  <c:v>0.33393</c:v>
                </c:pt>
                <c:pt idx="5615">
                  <c:v>0.33576</c:v>
                </c:pt>
                <c:pt idx="5616">
                  <c:v>0.33800999999999998</c:v>
                </c:pt>
                <c:pt idx="5617">
                  <c:v>0.34078999999999998</c:v>
                </c:pt>
                <c:pt idx="5618">
                  <c:v>0.34331</c:v>
                </c:pt>
                <c:pt idx="5619">
                  <c:v>0.34566000000000002</c:v>
                </c:pt>
                <c:pt idx="5620">
                  <c:v>0.34797</c:v>
                </c:pt>
                <c:pt idx="5621">
                  <c:v>0.35000999999999999</c:v>
                </c:pt>
                <c:pt idx="5622">
                  <c:v>0.35215000000000002</c:v>
                </c:pt>
                <c:pt idx="5623">
                  <c:v>0.35335</c:v>
                </c:pt>
                <c:pt idx="5624">
                  <c:v>0.35367999999999999</c:v>
                </c:pt>
                <c:pt idx="5625">
                  <c:v>0.35350999999999999</c:v>
                </c:pt>
                <c:pt idx="5626">
                  <c:v>0.35337000000000002</c:v>
                </c:pt>
                <c:pt idx="5627">
                  <c:v>0.35302</c:v>
                </c:pt>
                <c:pt idx="5628">
                  <c:v>0.35186000000000001</c:v>
                </c:pt>
                <c:pt idx="5629">
                  <c:v>0.34939999999999999</c:v>
                </c:pt>
                <c:pt idx="5630">
                  <c:v>0.34649000000000002</c:v>
                </c:pt>
                <c:pt idx="5631">
                  <c:v>0.34327999999999997</c:v>
                </c:pt>
                <c:pt idx="5632">
                  <c:v>0.34039999999999998</c:v>
                </c:pt>
                <c:pt idx="5633">
                  <c:v>0.33879999999999999</c:v>
                </c:pt>
                <c:pt idx="5634">
                  <c:v>0.33806999999999998</c:v>
                </c:pt>
                <c:pt idx="5635">
                  <c:v>0.33790999999999999</c:v>
                </c:pt>
                <c:pt idx="5636">
                  <c:v>0.33894999999999997</c:v>
                </c:pt>
                <c:pt idx="5637">
                  <c:v>0.34159</c:v>
                </c:pt>
                <c:pt idx="5638">
                  <c:v>0.34577000000000002</c:v>
                </c:pt>
                <c:pt idx="5639">
                  <c:v>0.35078999999999999</c:v>
                </c:pt>
                <c:pt idx="5640">
                  <c:v>0.35565999999999998</c:v>
                </c:pt>
                <c:pt idx="5641">
                  <c:v>0.35981000000000002</c:v>
                </c:pt>
                <c:pt idx="5642">
                  <c:v>0.36312</c:v>
                </c:pt>
                <c:pt idx="5643">
                  <c:v>0.36559999999999998</c:v>
                </c:pt>
                <c:pt idx="5644">
                  <c:v>0.36682999999999999</c:v>
                </c:pt>
                <c:pt idx="5645">
                  <c:v>0.36659000000000003</c:v>
                </c:pt>
                <c:pt idx="5646">
                  <c:v>0.36506</c:v>
                </c:pt>
                <c:pt idx="5647">
                  <c:v>0.36255999999999999</c:v>
                </c:pt>
                <c:pt idx="5648">
                  <c:v>0.35962</c:v>
                </c:pt>
                <c:pt idx="5649">
                  <c:v>0.35648000000000002</c:v>
                </c:pt>
                <c:pt idx="5650">
                  <c:v>0.35315000000000002</c:v>
                </c:pt>
                <c:pt idx="5651">
                  <c:v>0.34991</c:v>
                </c:pt>
                <c:pt idx="5652">
                  <c:v>0.34752</c:v>
                </c:pt>
                <c:pt idx="5653">
                  <c:v>0.34675</c:v>
                </c:pt>
                <c:pt idx="5654">
                  <c:v>0.34694999999999998</c:v>
                </c:pt>
                <c:pt idx="5655">
                  <c:v>0.34745999999999999</c:v>
                </c:pt>
                <c:pt idx="5656">
                  <c:v>0.34876000000000001</c:v>
                </c:pt>
                <c:pt idx="5657">
                  <c:v>0.35025000000000001</c:v>
                </c:pt>
                <c:pt idx="5658">
                  <c:v>0.35226000000000002</c:v>
                </c:pt>
                <c:pt idx="5659">
                  <c:v>0.35499000000000003</c:v>
                </c:pt>
                <c:pt idx="5660">
                  <c:v>0.35726999999999998</c:v>
                </c:pt>
                <c:pt idx="5661">
                  <c:v>0.35914000000000001</c:v>
                </c:pt>
                <c:pt idx="5662">
                  <c:v>0.36091000000000001</c:v>
                </c:pt>
                <c:pt idx="5663">
                  <c:v>0.36297000000000001</c:v>
                </c:pt>
                <c:pt idx="5664">
                  <c:v>0.36514000000000002</c:v>
                </c:pt>
                <c:pt idx="5665">
                  <c:v>0.36576999999999998</c:v>
                </c:pt>
                <c:pt idx="5666">
                  <c:v>0.36535000000000001</c:v>
                </c:pt>
                <c:pt idx="5667">
                  <c:v>0.36430000000000001</c:v>
                </c:pt>
                <c:pt idx="5668">
                  <c:v>0.36314000000000002</c:v>
                </c:pt>
                <c:pt idx="5669">
                  <c:v>0.36212</c:v>
                </c:pt>
                <c:pt idx="5670">
                  <c:v>0.36153000000000002</c:v>
                </c:pt>
                <c:pt idx="5671">
                  <c:v>0.36166999999999999</c:v>
                </c:pt>
                <c:pt idx="5672">
                  <c:v>0.36131000000000002</c:v>
                </c:pt>
                <c:pt idx="5673">
                  <c:v>0.36058000000000001</c:v>
                </c:pt>
                <c:pt idx="5674">
                  <c:v>0.36031999999999997</c:v>
                </c:pt>
                <c:pt idx="5675">
                  <c:v>0.36044999999999999</c:v>
                </c:pt>
                <c:pt idx="5676">
                  <c:v>0.36016999999999999</c:v>
                </c:pt>
                <c:pt idx="5677">
                  <c:v>0.36018</c:v>
                </c:pt>
                <c:pt idx="5678">
                  <c:v>0.36021999999999998</c:v>
                </c:pt>
                <c:pt idx="5679">
                  <c:v>0.36018</c:v>
                </c:pt>
                <c:pt idx="5680">
                  <c:v>0.36069000000000001</c:v>
                </c:pt>
                <c:pt idx="5681">
                  <c:v>0.36186000000000001</c:v>
                </c:pt>
                <c:pt idx="5682">
                  <c:v>0.36359000000000002</c:v>
                </c:pt>
                <c:pt idx="5683">
                  <c:v>0.36546000000000001</c:v>
                </c:pt>
                <c:pt idx="5684">
                  <c:v>0.36682999999999999</c:v>
                </c:pt>
                <c:pt idx="5685">
                  <c:v>0.3674</c:v>
                </c:pt>
                <c:pt idx="5686">
                  <c:v>0.36731000000000003</c:v>
                </c:pt>
                <c:pt idx="5687">
                  <c:v>0.36718000000000001</c:v>
                </c:pt>
                <c:pt idx="5688">
                  <c:v>0.36751</c:v>
                </c:pt>
                <c:pt idx="5689">
                  <c:v>0.36849999999999999</c:v>
                </c:pt>
                <c:pt idx="5690">
                  <c:v>0.37015999999999999</c:v>
                </c:pt>
                <c:pt idx="5691">
                  <c:v>0.37239</c:v>
                </c:pt>
                <c:pt idx="5692">
                  <c:v>0.37531999999999999</c:v>
                </c:pt>
                <c:pt idx="5693">
                  <c:v>0.379</c:v>
                </c:pt>
                <c:pt idx="5694">
                  <c:v>0.38340999999999997</c:v>
                </c:pt>
                <c:pt idx="5695">
                  <c:v>0.38861000000000001</c:v>
                </c:pt>
                <c:pt idx="5696">
                  <c:v>0.39454</c:v>
                </c:pt>
                <c:pt idx="5697">
                  <c:v>0.40111999999999998</c:v>
                </c:pt>
                <c:pt idx="5698">
                  <c:v>0.40789999999999998</c:v>
                </c:pt>
                <c:pt idx="5699">
                  <c:v>0.41448000000000002</c:v>
                </c:pt>
                <c:pt idx="5700">
                  <c:v>0.42054999999999998</c:v>
                </c:pt>
                <c:pt idx="5701">
                  <c:v>0.42576000000000003</c:v>
                </c:pt>
                <c:pt idx="5702">
                  <c:v>0.43051</c:v>
                </c:pt>
                <c:pt idx="5703">
                  <c:v>0.43519999999999998</c:v>
                </c:pt>
                <c:pt idx="5704">
                  <c:v>0.44002999999999998</c:v>
                </c:pt>
                <c:pt idx="5705">
                  <c:v>0.44472</c:v>
                </c:pt>
                <c:pt idx="5706">
                  <c:v>0.44827</c:v>
                </c:pt>
                <c:pt idx="5707">
                  <c:v>0.45041999999999999</c:v>
                </c:pt>
                <c:pt idx="5708">
                  <c:v>0.45116000000000001</c:v>
                </c:pt>
                <c:pt idx="5709">
                  <c:v>0.45067000000000002</c:v>
                </c:pt>
                <c:pt idx="5710">
                  <c:v>0.44935999999999998</c:v>
                </c:pt>
                <c:pt idx="5711">
                  <c:v>0.44707000000000002</c:v>
                </c:pt>
                <c:pt idx="5712">
                  <c:v>0.44413000000000002</c:v>
                </c:pt>
                <c:pt idx="5713">
                  <c:v>0.44117000000000001</c:v>
                </c:pt>
                <c:pt idx="5714">
                  <c:v>0.43870999999999999</c:v>
                </c:pt>
                <c:pt idx="5715">
                  <c:v>0.43702999999999997</c:v>
                </c:pt>
                <c:pt idx="5716">
                  <c:v>0.43548999999999999</c:v>
                </c:pt>
                <c:pt idx="5717">
                  <c:v>0.43370999999999998</c:v>
                </c:pt>
                <c:pt idx="5718">
                  <c:v>0.43148999999999998</c:v>
                </c:pt>
                <c:pt idx="5719">
                  <c:v>0.42995</c:v>
                </c:pt>
                <c:pt idx="5720">
                  <c:v>0.42909999999999998</c:v>
                </c:pt>
                <c:pt idx="5721">
                  <c:v>0.42851</c:v>
                </c:pt>
                <c:pt idx="5722">
                  <c:v>0.42776999999999998</c:v>
                </c:pt>
                <c:pt idx="5723">
                  <c:v>0.42749999999999999</c:v>
                </c:pt>
                <c:pt idx="5724">
                  <c:v>0.42754999999999999</c:v>
                </c:pt>
                <c:pt idx="5725">
                  <c:v>0.42781999999999998</c:v>
                </c:pt>
                <c:pt idx="5726">
                  <c:v>0.42773</c:v>
                </c:pt>
                <c:pt idx="5727">
                  <c:v>0.42752000000000001</c:v>
                </c:pt>
                <c:pt idx="5728">
                  <c:v>0.42698999999999998</c:v>
                </c:pt>
                <c:pt idx="5729">
                  <c:v>0.42651</c:v>
                </c:pt>
                <c:pt idx="5730">
                  <c:v>0.42652000000000001</c:v>
                </c:pt>
                <c:pt idx="5731">
                  <c:v>0.42713000000000001</c:v>
                </c:pt>
                <c:pt idx="5732">
                  <c:v>0.42804999999999999</c:v>
                </c:pt>
                <c:pt idx="5733">
                  <c:v>0.42901</c:v>
                </c:pt>
                <c:pt idx="5734">
                  <c:v>0.43013000000000001</c:v>
                </c:pt>
                <c:pt idx="5735">
                  <c:v>0.43159999999999998</c:v>
                </c:pt>
                <c:pt idx="5736">
                  <c:v>0.43387999999999999</c:v>
                </c:pt>
                <c:pt idx="5737">
                  <c:v>0.43553999999999998</c:v>
                </c:pt>
                <c:pt idx="5738">
                  <c:v>0.43719000000000002</c:v>
                </c:pt>
                <c:pt idx="5739">
                  <c:v>0.43913000000000002</c:v>
                </c:pt>
                <c:pt idx="5740">
                  <c:v>0.44113999999999998</c:v>
                </c:pt>
                <c:pt idx="5741">
                  <c:v>0.44331999999999999</c:v>
                </c:pt>
                <c:pt idx="5742">
                  <c:v>0.44602000000000003</c:v>
                </c:pt>
                <c:pt idx="5743">
                  <c:v>0.44946999999999998</c:v>
                </c:pt>
                <c:pt idx="5744">
                  <c:v>0.45362000000000002</c:v>
                </c:pt>
                <c:pt idx="5745">
                  <c:v>0.45801999999999998</c:v>
                </c:pt>
                <c:pt idx="5746">
                  <c:v>0.46150000000000002</c:v>
                </c:pt>
                <c:pt idx="5747">
                  <c:v>0.46371000000000001</c:v>
                </c:pt>
                <c:pt idx="5748">
                  <c:v>0.46510000000000001</c:v>
                </c:pt>
                <c:pt idx="5749">
                  <c:v>0.46616999999999997</c:v>
                </c:pt>
                <c:pt idx="5750">
                  <c:v>0.46731</c:v>
                </c:pt>
                <c:pt idx="5751">
                  <c:v>0.46876000000000001</c:v>
                </c:pt>
                <c:pt idx="5752">
                  <c:v>0.47022000000000003</c:v>
                </c:pt>
                <c:pt idx="5753">
                  <c:v>0.47166000000000002</c:v>
                </c:pt>
                <c:pt idx="5754">
                  <c:v>0.47284999999999999</c:v>
                </c:pt>
                <c:pt idx="5755">
                  <c:v>0.47366000000000003</c:v>
                </c:pt>
                <c:pt idx="5756">
                  <c:v>0.47432000000000002</c:v>
                </c:pt>
                <c:pt idx="5757">
                  <c:v>0.47438999999999998</c:v>
                </c:pt>
                <c:pt idx="5758">
                  <c:v>0.47361999999999999</c:v>
                </c:pt>
                <c:pt idx="5759">
                  <c:v>0.47212999999999999</c:v>
                </c:pt>
                <c:pt idx="5760">
                  <c:v>0.47008</c:v>
                </c:pt>
                <c:pt idx="5761">
                  <c:v>0.46856999999999999</c:v>
                </c:pt>
                <c:pt idx="5762">
                  <c:v>0.46778999999999998</c:v>
                </c:pt>
                <c:pt idx="5763">
                  <c:v>0.46755000000000002</c:v>
                </c:pt>
                <c:pt idx="5764">
                  <c:v>0.46750999999999998</c:v>
                </c:pt>
                <c:pt idx="5765">
                  <c:v>0.46622999999999998</c:v>
                </c:pt>
                <c:pt idx="5766">
                  <c:v>0.46421000000000001</c:v>
                </c:pt>
                <c:pt idx="5767">
                  <c:v>0.46206000000000003</c:v>
                </c:pt>
                <c:pt idx="5768">
                  <c:v>0.46078999999999998</c:v>
                </c:pt>
                <c:pt idx="5769">
                  <c:v>0.46111000000000002</c:v>
                </c:pt>
                <c:pt idx="5770">
                  <c:v>0.46272999999999997</c:v>
                </c:pt>
                <c:pt idx="5771">
                  <c:v>0.46449000000000001</c:v>
                </c:pt>
                <c:pt idx="5772">
                  <c:v>0.46616999999999997</c:v>
                </c:pt>
                <c:pt idx="5773">
                  <c:v>0.46833999999999998</c:v>
                </c:pt>
                <c:pt idx="5774">
                  <c:v>0.47160000000000002</c:v>
                </c:pt>
                <c:pt idx="5775">
                  <c:v>0.47372999999999998</c:v>
                </c:pt>
                <c:pt idx="5776">
                  <c:v>0.47510999999999998</c:v>
                </c:pt>
                <c:pt idx="5777">
                  <c:v>0.47625000000000001</c:v>
                </c:pt>
                <c:pt idx="5778">
                  <c:v>0.47691</c:v>
                </c:pt>
                <c:pt idx="5779">
                  <c:v>0.47639999999999999</c:v>
                </c:pt>
                <c:pt idx="5780">
                  <c:v>0.47478999999999999</c:v>
                </c:pt>
                <c:pt idx="5781">
                  <c:v>0.4723</c:v>
                </c:pt>
                <c:pt idx="5782">
                  <c:v>0.46997</c:v>
                </c:pt>
                <c:pt idx="5783">
                  <c:v>0.46933999999999998</c:v>
                </c:pt>
                <c:pt idx="5784">
                  <c:v>0.47066999999999998</c:v>
                </c:pt>
                <c:pt idx="5785">
                  <c:v>0.47339999999999999</c:v>
                </c:pt>
                <c:pt idx="5786">
                  <c:v>0.47593999999999997</c:v>
                </c:pt>
                <c:pt idx="5787">
                  <c:v>0.47822999999999999</c:v>
                </c:pt>
                <c:pt idx="5788">
                  <c:v>0.48014000000000001</c:v>
                </c:pt>
                <c:pt idx="5789">
                  <c:v>0.48161999999999999</c:v>
                </c:pt>
                <c:pt idx="5790">
                  <c:v>0.48261999999999999</c:v>
                </c:pt>
                <c:pt idx="5791">
                  <c:v>0.48277999999999999</c:v>
                </c:pt>
                <c:pt idx="5792">
                  <c:v>0.48182999999999998</c:v>
                </c:pt>
                <c:pt idx="5793">
                  <c:v>0.47972999999999999</c:v>
                </c:pt>
                <c:pt idx="5794">
                  <c:v>0.47653000000000001</c:v>
                </c:pt>
                <c:pt idx="5795">
                  <c:v>0.47415000000000002</c:v>
                </c:pt>
                <c:pt idx="5796">
                  <c:v>0.47244999999999998</c:v>
                </c:pt>
                <c:pt idx="5797">
                  <c:v>0.47120000000000001</c:v>
                </c:pt>
                <c:pt idx="5798">
                  <c:v>0.47062999999999999</c:v>
                </c:pt>
                <c:pt idx="5799">
                  <c:v>0.47072000000000003</c:v>
                </c:pt>
                <c:pt idx="5800">
                  <c:v>0.47164</c:v>
                </c:pt>
                <c:pt idx="5801">
                  <c:v>0.47347</c:v>
                </c:pt>
                <c:pt idx="5802">
                  <c:v>0.47577999999999998</c:v>
                </c:pt>
                <c:pt idx="5803">
                  <c:v>0.47776999999999997</c:v>
                </c:pt>
                <c:pt idx="5804">
                  <c:v>0.47916999999999998</c:v>
                </c:pt>
                <c:pt idx="5805">
                  <c:v>0.47953000000000001</c:v>
                </c:pt>
                <c:pt idx="5806">
                  <c:v>0.47897000000000001</c:v>
                </c:pt>
                <c:pt idx="5807">
                  <c:v>0.47854000000000002</c:v>
                </c:pt>
                <c:pt idx="5808">
                  <c:v>0.47831000000000001</c:v>
                </c:pt>
                <c:pt idx="5809">
                  <c:v>0.47799999999999998</c:v>
                </c:pt>
                <c:pt idx="5810">
                  <c:v>0.47726000000000002</c:v>
                </c:pt>
                <c:pt idx="5811">
                  <c:v>0.4758</c:v>
                </c:pt>
                <c:pt idx="5812">
                  <c:v>0.47400999999999999</c:v>
                </c:pt>
                <c:pt idx="5813">
                  <c:v>0.47259000000000001</c:v>
                </c:pt>
                <c:pt idx="5814">
                  <c:v>0.47221000000000002</c:v>
                </c:pt>
                <c:pt idx="5815">
                  <c:v>0.47277999999999998</c:v>
                </c:pt>
                <c:pt idx="5816">
                  <c:v>0.47388000000000002</c:v>
                </c:pt>
                <c:pt idx="5817">
                  <c:v>0.47528999999999999</c:v>
                </c:pt>
                <c:pt idx="5818">
                  <c:v>0.47689999999999999</c:v>
                </c:pt>
                <c:pt idx="5819">
                  <c:v>0.47833999999999999</c:v>
                </c:pt>
                <c:pt idx="5820">
                  <c:v>0.47936000000000001</c:v>
                </c:pt>
                <c:pt idx="5821">
                  <c:v>0.48013</c:v>
                </c:pt>
                <c:pt idx="5822">
                  <c:v>0.48087000000000002</c:v>
                </c:pt>
                <c:pt idx="5823">
                  <c:v>0.48168</c:v>
                </c:pt>
                <c:pt idx="5824">
                  <c:v>0.48220000000000002</c:v>
                </c:pt>
                <c:pt idx="5825">
                  <c:v>0.48230000000000001</c:v>
                </c:pt>
                <c:pt idx="5826">
                  <c:v>0.48192000000000002</c:v>
                </c:pt>
                <c:pt idx="5827">
                  <c:v>0.48132000000000003</c:v>
                </c:pt>
                <c:pt idx="5828">
                  <c:v>0.48119000000000001</c:v>
                </c:pt>
                <c:pt idx="5829">
                  <c:v>0.48166999999999999</c:v>
                </c:pt>
                <c:pt idx="5830">
                  <c:v>0.48197000000000001</c:v>
                </c:pt>
                <c:pt idx="5831">
                  <c:v>0.48231000000000002</c:v>
                </c:pt>
                <c:pt idx="5832">
                  <c:v>0.48237999999999998</c:v>
                </c:pt>
                <c:pt idx="5833">
                  <c:v>0.48182000000000003</c:v>
                </c:pt>
                <c:pt idx="5834">
                  <c:v>0.48092000000000001</c:v>
                </c:pt>
                <c:pt idx="5835">
                  <c:v>0.47954999999999998</c:v>
                </c:pt>
                <c:pt idx="5836">
                  <c:v>0.47693999999999998</c:v>
                </c:pt>
                <c:pt idx="5837">
                  <c:v>0.47288999999999998</c:v>
                </c:pt>
                <c:pt idx="5838">
                  <c:v>0.46758</c:v>
                </c:pt>
                <c:pt idx="5839">
                  <c:v>0.46188000000000001</c:v>
                </c:pt>
                <c:pt idx="5840">
                  <c:v>0.45691999999999999</c:v>
                </c:pt>
                <c:pt idx="5841">
                  <c:v>0.45282</c:v>
                </c:pt>
                <c:pt idx="5842">
                  <c:v>0.44929000000000002</c:v>
                </c:pt>
                <c:pt idx="5843">
                  <c:v>0.44633</c:v>
                </c:pt>
                <c:pt idx="5844">
                  <c:v>0.44420999999999999</c:v>
                </c:pt>
                <c:pt idx="5845">
                  <c:v>0.44341999999999998</c:v>
                </c:pt>
                <c:pt idx="5846">
                  <c:v>0.44370999999999999</c:v>
                </c:pt>
                <c:pt idx="5847">
                  <c:v>0.44431999999999999</c:v>
                </c:pt>
                <c:pt idx="5848">
                  <c:v>0.44450000000000001</c:v>
                </c:pt>
                <c:pt idx="5849">
                  <c:v>0.44414999999999999</c:v>
                </c:pt>
                <c:pt idx="5850">
                  <c:v>0.44391999999999998</c:v>
                </c:pt>
                <c:pt idx="5851">
                  <c:v>0.44389000000000001</c:v>
                </c:pt>
                <c:pt idx="5852">
                  <c:v>0.44423000000000001</c:v>
                </c:pt>
                <c:pt idx="5853">
                  <c:v>0.44531999999999999</c:v>
                </c:pt>
                <c:pt idx="5854">
                  <c:v>0.44668000000000002</c:v>
                </c:pt>
                <c:pt idx="5855">
                  <c:v>0.44761000000000001</c:v>
                </c:pt>
                <c:pt idx="5856">
                  <c:v>0.44764999999999999</c:v>
                </c:pt>
                <c:pt idx="5857">
                  <c:v>0.44674999999999998</c:v>
                </c:pt>
                <c:pt idx="5858">
                  <c:v>0.44480999999999998</c:v>
                </c:pt>
                <c:pt idx="5859">
                  <c:v>0.44229000000000002</c:v>
                </c:pt>
                <c:pt idx="5860">
                  <c:v>0.43976999999999999</c:v>
                </c:pt>
                <c:pt idx="5861">
                  <c:v>0.43746000000000002</c:v>
                </c:pt>
                <c:pt idx="5862">
                  <c:v>0.43575999999999998</c:v>
                </c:pt>
                <c:pt idx="5863">
                  <c:v>0.43472</c:v>
                </c:pt>
                <c:pt idx="5864">
                  <c:v>0.43441000000000002</c:v>
                </c:pt>
                <c:pt idx="5865">
                  <c:v>0.43478</c:v>
                </c:pt>
                <c:pt idx="5866">
                  <c:v>0.43578</c:v>
                </c:pt>
                <c:pt idx="5867">
                  <c:v>0.43770999999999999</c:v>
                </c:pt>
                <c:pt idx="5868">
                  <c:v>0.44058000000000003</c:v>
                </c:pt>
                <c:pt idx="5869">
                  <c:v>0.44430999999999998</c:v>
                </c:pt>
                <c:pt idx="5870">
                  <c:v>0.44828000000000001</c:v>
                </c:pt>
                <c:pt idx="5871">
                  <c:v>0.45199</c:v>
                </c:pt>
                <c:pt idx="5872">
                  <c:v>0.45552999999999999</c:v>
                </c:pt>
                <c:pt idx="5873">
                  <c:v>0.45922000000000002</c:v>
                </c:pt>
                <c:pt idx="5874">
                  <c:v>0.46278999999999998</c:v>
                </c:pt>
                <c:pt idx="5875">
                  <c:v>0.46594999999999998</c:v>
                </c:pt>
                <c:pt idx="5876">
                  <c:v>0.46845999999999999</c:v>
                </c:pt>
                <c:pt idx="5877">
                  <c:v>0.4703</c:v>
                </c:pt>
                <c:pt idx="5878">
                  <c:v>0.47055999999999998</c:v>
                </c:pt>
                <c:pt idx="5879">
                  <c:v>0.46955999999999998</c:v>
                </c:pt>
                <c:pt idx="5880">
                  <c:v>0.46805999999999998</c:v>
                </c:pt>
                <c:pt idx="5881">
                  <c:v>0.46644000000000002</c:v>
                </c:pt>
                <c:pt idx="5882">
                  <c:v>0.46466000000000002</c:v>
                </c:pt>
                <c:pt idx="5883">
                  <c:v>0.46239000000000002</c:v>
                </c:pt>
                <c:pt idx="5884">
                  <c:v>0.45984999999999998</c:v>
                </c:pt>
                <c:pt idx="5885">
                  <c:v>0.45759</c:v>
                </c:pt>
                <c:pt idx="5886">
                  <c:v>0.45582</c:v>
                </c:pt>
                <c:pt idx="5887">
                  <c:v>0.45412000000000002</c:v>
                </c:pt>
                <c:pt idx="5888">
                  <c:v>0.45151999999999998</c:v>
                </c:pt>
                <c:pt idx="5889">
                  <c:v>0.44751999999999997</c:v>
                </c:pt>
                <c:pt idx="5890">
                  <c:v>0.44252999999999998</c:v>
                </c:pt>
                <c:pt idx="5891">
                  <c:v>0.43681999999999999</c:v>
                </c:pt>
                <c:pt idx="5892">
                  <c:v>0.43101</c:v>
                </c:pt>
                <c:pt idx="5893">
                  <c:v>0.42520000000000002</c:v>
                </c:pt>
                <c:pt idx="5894">
                  <c:v>0.41889999999999999</c:v>
                </c:pt>
                <c:pt idx="5895">
                  <c:v>0.41167999999999999</c:v>
                </c:pt>
                <c:pt idx="5896">
                  <c:v>0.40339000000000003</c:v>
                </c:pt>
                <c:pt idx="5897">
                  <c:v>0.39540999999999998</c:v>
                </c:pt>
                <c:pt idx="5898">
                  <c:v>0.38801000000000002</c:v>
                </c:pt>
                <c:pt idx="5899">
                  <c:v>0.38102999999999998</c:v>
                </c:pt>
                <c:pt idx="5900">
                  <c:v>0.37397999999999998</c:v>
                </c:pt>
                <c:pt idx="5901">
                  <c:v>0.36714000000000002</c:v>
                </c:pt>
                <c:pt idx="5902">
                  <c:v>0.36079</c:v>
                </c:pt>
                <c:pt idx="5903">
                  <c:v>0.35482000000000002</c:v>
                </c:pt>
                <c:pt idx="5904">
                  <c:v>0.34882999999999997</c:v>
                </c:pt>
                <c:pt idx="5905">
                  <c:v>0.34266000000000002</c:v>
                </c:pt>
                <c:pt idx="5906">
                  <c:v>0.33739999999999998</c:v>
                </c:pt>
                <c:pt idx="5907">
                  <c:v>0.33312999999999998</c:v>
                </c:pt>
                <c:pt idx="5908">
                  <c:v>0.32961000000000001</c:v>
                </c:pt>
                <c:pt idx="5909">
                  <c:v>0.32661000000000001</c:v>
                </c:pt>
                <c:pt idx="5910">
                  <c:v>0.32418000000000002</c:v>
                </c:pt>
                <c:pt idx="5911">
                  <c:v>0.32257000000000002</c:v>
                </c:pt>
                <c:pt idx="5912">
                  <c:v>0.32200000000000001</c:v>
                </c:pt>
                <c:pt idx="5913">
                  <c:v>0.32238</c:v>
                </c:pt>
                <c:pt idx="5914">
                  <c:v>0.32329999999999998</c:v>
                </c:pt>
                <c:pt idx="5915">
                  <c:v>0.32445000000000002</c:v>
                </c:pt>
                <c:pt idx="5916">
                  <c:v>0.32549</c:v>
                </c:pt>
                <c:pt idx="5917">
                  <c:v>0.32632</c:v>
                </c:pt>
                <c:pt idx="5918">
                  <c:v>0.32712999999999998</c:v>
                </c:pt>
                <c:pt idx="5919">
                  <c:v>0.32695999999999997</c:v>
                </c:pt>
                <c:pt idx="5920">
                  <c:v>0.32669999999999999</c:v>
                </c:pt>
                <c:pt idx="5921">
                  <c:v>0.32707999999999998</c:v>
                </c:pt>
                <c:pt idx="5922">
                  <c:v>0.32823000000000002</c:v>
                </c:pt>
                <c:pt idx="5923">
                  <c:v>0.32944000000000001</c:v>
                </c:pt>
                <c:pt idx="5924">
                  <c:v>0.33084000000000002</c:v>
                </c:pt>
                <c:pt idx="5925">
                  <c:v>0.33238000000000001</c:v>
                </c:pt>
                <c:pt idx="5926">
                  <c:v>0.33437</c:v>
                </c:pt>
                <c:pt idx="5927">
                  <c:v>0.33612999999999998</c:v>
                </c:pt>
                <c:pt idx="5928">
                  <c:v>0.33753</c:v>
                </c:pt>
                <c:pt idx="5929">
                  <c:v>0.3387</c:v>
                </c:pt>
                <c:pt idx="5930">
                  <c:v>0.33989000000000003</c:v>
                </c:pt>
                <c:pt idx="5931">
                  <c:v>0.34112999999999999</c:v>
                </c:pt>
                <c:pt idx="5932">
                  <c:v>0.34268999999999999</c:v>
                </c:pt>
                <c:pt idx="5933">
                  <c:v>0.34448000000000001</c:v>
                </c:pt>
                <c:pt idx="5934">
                  <c:v>0.34616000000000002</c:v>
                </c:pt>
                <c:pt idx="5935">
                  <c:v>0.34736</c:v>
                </c:pt>
                <c:pt idx="5936">
                  <c:v>0.34778999999999999</c:v>
                </c:pt>
                <c:pt idx="5937">
                  <c:v>0.34747</c:v>
                </c:pt>
                <c:pt idx="5938">
                  <c:v>0.34648000000000001</c:v>
                </c:pt>
                <c:pt idx="5939">
                  <c:v>0.34532000000000002</c:v>
                </c:pt>
                <c:pt idx="5940">
                  <c:v>0.34427999999999997</c:v>
                </c:pt>
                <c:pt idx="5941">
                  <c:v>0.34311000000000003</c:v>
                </c:pt>
                <c:pt idx="5942">
                  <c:v>0.34165000000000001</c:v>
                </c:pt>
                <c:pt idx="5943">
                  <c:v>0.33990999999999999</c:v>
                </c:pt>
                <c:pt idx="5944">
                  <c:v>0.33801999999999999</c:v>
                </c:pt>
                <c:pt idx="5945">
                  <c:v>0.33585999999999999</c:v>
                </c:pt>
                <c:pt idx="5946">
                  <c:v>0.33316000000000001</c:v>
                </c:pt>
                <c:pt idx="5947">
                  <c:v>0.32991999999999999</c:v>
                </c:pt>
                <c:pt idx="5948">
                  <c:v>0.32726</c:v>
                </c:pt>
                <c:pt idx="5949">
                  <c:v>0.32568999999999998</c:v>
                </c:pt>
                <c:pt idx="5950">
                  <c:v>0.32485000000000003</c:v>
                </c:pt>
                <c:pt idx="5951">
                  <c:v>0.32439000000000001</c:v>
                </c:pt>
                <c:pt idx="5952">
                  <c:v>0.32412000000000002</c:v>
                </c:pt>
                <c:pt idx="5953">
                  <c:v>0.32393</c:v>
                </c:pt>
                <c:pt idx="5954">
                  <c:v>0.32418000000000002</c:v>
                </c:pt>
                <c:pt idx="5955">
                  <c:v>0.3251</c:v>
                </c:pt>
                <c:pt idx="5956">
                  <c:v>0.32649</c:v>
                </c:pt>
                <c:pt idx="5957">
                  <c:v>0.32829999999999998</c:v>
                </c:pt>
                <c:pt idx="5958">
                  <c:v>0.32991999999999999</c:v>
                </c:pt>
                <c:pt idx="5959">
                  <c:v>0.33095999999999998</c:v>
                </c:pt>
                <c:pt idx="5960">
                  <c:v>0.33163999999999999</c:v>
                </c:pt>
                <c:pt idx="5961">
                  <c:v>0.33141999999999999</c:v>
                </c:pt>
                <c:pt idx="5962">
                  <c:v>0.33134000000000002</c:v>
                </c:pt>
                <c:pt idx="5963">
                  <c:v>0.33166000000000001</c:v>
                </c:pt>
                <c:pt idx="5964">
                  <c:v>0.33261000000000002</c:v>
                </c:pt>
                <c:pt idx="5965">
                  <c:v>0.33378000000000002</c:v>
                </c:pt>
                <c:pt idx="5966">
                  <c:v>0.33495999999999998</c:v>
                </c:pt>
                <c:pt idx="5967">
                  <c:v>0.33621000000000001</c:v>
                </c:pt>
                <c:pt idx="5968">
                  <c:v>0.33728999999999998</c:v>
                </c:pt>
                <c:pt idx="5969">
                  <c:v>0.33773999999999998</c:v>
                </c:pt>
                <c:pt idx="5970">
                  <c:v>0.33729999999999999</c:v>
                </c:pt>
                <c:pt idx="5971">
                  <c:v>0.33615</c:v>
                </c:pt>
                <c:pt idx="5972">
                  <c:v>0.3347</c:v>
                </c:pt>
                <c:pt idx="5973">
                  <c:v>0.33345000000000002</c:v>
                </c:pt>
                <c:pt idx="5974">
                  <c:v>0.33272000000000002</c:v>
                </c:pt>
                <c:pt idx="5975">
                  <c:v>0.33228000000000002</c:v>
                </c:pt>
                <c:pt idx="5976">
                  <c:v>0.33176</c:v>
                </c:pt>
                <c:pt idx="5977">
                  <c:v>0.33139999999999997</c:v>
                </c:pt>
                <c:pt idx="5978">
                  <c:v>0.33184999999999998</c:v>
                </c:pt>
                <c:pt idx="5979">
                  <c:v>0.33300999999999997</c:v>
                </c:pt>
                <c:pt idx="5980">
                  <c:v>0.33356999999999998</c:v>
                </c:pt>
                <c:pt idx="5981">
                  <c:v>0.33368999999999999</c:v>
                </c:pt>
                <c:pt idx="5982">
                  <c:v>0.33446999999999999</c:v>
                </c:pt>
                <c:pt idx="5983">
                  <c:v>0.33484999999999998</c:v>
                </c:pt>
                <c:pt idx="5984">
                  <c:v>0.33422000000000002</c:v>
                </c:pt>
                <c:pt idx="5985">
                  <c:v>0.33284000000000002</c:v>
                </c:pt>
                <c:pt idx="5986">
                  <c:v>0.33162000000000003</c:v>
                </c:pt>
                <c:pt idx="5987">
                  <c:v>0.33115</c:v>
                </c:pt>
                <c:pt idx="5988">
                  <c:v>0.33098</c:v>
                </c:pt>
                <c:pt idx="5989">
                  <c:v>0.33033000000000001</c:v>
                </c:pt>
                <c:pt idx="5990">
                  <c:v>0.32873999999999998</c:v>
                </c:pt>
                <c:pt idx="5991">
                  <c:v>0.32702999999999999</c:v>
                </c:pt>
                <c:pt idx="5992">
                  <c:v>0.3261</c:v>
                </c:pt>
                <c:pt idx="5993">
                  <c:v>0.32618999999999998</c:v>
                </c:pt>
                <c:pt idx="5994">
                  <c:v>0.32762000000000002</c:v>
                </c:pt>
                <c:pt idx="5995">
                  <c:v>0.32873000000000002</c:v>
                </c:pt>
                <c:pt idx="5996">
                  <c:v>0.33006999999999997</c:v>
                </c:pt>
                <c:pt idx="5997">
                  <c:v>0.33200000000000002</c:v>
                </c:pt>
                <c:pt idx="5998">
                  <c:v>0.33378000000000002</c:v>
                </c:pt>
                <c:pt idx="5999">
                  <c:v>0.33484999999999998</c:v>
                </c:pt>
                <c:pt idx="6000">
                  <c:v>0.33481</c:v>
                </c:pt>
                <c:pt idx="6001">
                  <c:v>0.33400999999999997</c:v>
                </c:pt>
                <c:pt idx="6002">
                  <c:v>0.33324999999999999</c:v>
                </c:pt>
                <c:pt idx="6003">
                  <c:v>0.33305000000000001</c:v>
                </c:pt>
                <c:pt idx="6004">
                  <c:v>0.33362000000000003</c:v>
                </c:pt>
                <c:pt idx="6005">
                  <c:v>0.33481</c:v>
                </c:pt>
                <c:pt idx="6006">
                  <c:v>0.33654000000000001</c:v>
                </c:pt>
                <c:pt idx="6007">
                  <c:v>0.33806999999999998</c:v>
                </c:pt>
                <c:pt idx="6008">
                  <c:v>0.33929999999999999</c:v>
                </c:pt>
                <c:pt idx="6009">
                  <c:v>0.34011000000000002</c:v>
                </c:pt>
                <c:pt idx="6010">
                  <c:v>0.34022000000000002</c:v>
                </c:pt>
                <c:pt idx="6011">
                  <c:v>0.33978000000000003</c:v>
                </c:pt>
                <c:pt idx="6012">
                  <c:v>0.33865000000000001</c:v>
                </c:pt>
                <c:pt idx="6013">
                  <c:v>0.33694000000000002</c:v>
                </c:pt>
                <c:pt idx="6014">
                  <c:v>0.33452999999999999</c:v>
                </c:pt>
                <c:pt idx="6015">
                  <c:v>0.33107999999999999</c:v>
                </c:pt>
                <c:pt idx="6016">
                  <c:v>0.32675999999999999</c:v>
                </c:pt>
                <c:pt idx="6017">
                  <c:v>0.32251000000000002</c:v>
                </c:pt>
                <c:pt idx="6018">
                  <c:v>0.31868999999999997</c:v>
                </c:pt>
                <c:pt idx="6019">
                  <c:v>0.31505</c:v>
                </c:pt>
                <c:pt idx="6020">
                  <c:v>0.31168000000000001</c:v>
                </c:pt>
                <c:pt idx="6021">
                  <c:v>0.30853999999999998</c:v>
                </c:pt>
                <c:pt idx="6022">
                  <c:v>0.30563000000000001</c:v>
                </c:pt>
                <c:pt idx="6023">
                  <c:v>0.30296000000000001</c:v>
                </c:pt>
                <c:pt idx="6024">
                  <c:v>0.30124000000000001</c:v>
                </c:pt>
                <c:pt idx="6025">
                  <c:v>0.30092000000000002</c:v>
                </c:pt>
                <c:pt idx="6026">
                  <c:v>0.30177999999999999</c:v>
                </c:pt>
                <c:pt idx="6027">
                  <c:v>0.30320999999999998</c:v>
                </c:pt>
                <c:pt idx="6028">
                  <c:v>0.30482999999999999</c:v>
                </c:pt>
                <c:pt idx="6029">
                  <c:v>0.30658000000000002</c:v>
                </c:pt>
                <c:pt idx="6030">
                  <c:v>0.30864000000000003</c:v>
                </c:pt>
                <c:pt idx="6031">
                  <c:v>0.31093999999999999</c:v>
                </c:pt>
                <c:pt idx="6032">
                  <c:v>0.31297999999999998</c:v>
                </c:pt>
                <c:pt idx="6033">
                  <c:v>0.31414999999999998</c:v>
                </c:pt>
                <c:pt idx="6034">
                  <c:v>0.31415999999999999</c:v>
                </c:pt>
                <c:pt idx="6035">
                  <c:v>0.31408999999999998</c:v>
                </c:pt>
                <c:pt idx="6036">
                  <c:v>0.31458999999999998</c:v>
                </c:pt>
                <c:pt idx="6037">
                  <c:v>0.3155</c:v>
                </c:pt>
                <c:pt idx="6038">
                  <c:v>0.31678000000000001</c:v>
                </c:pt>
                <c:pt idx="6039">
                  <c:v>0.31862000000000001</c:v>
                </c:pt>
                <c:pt idx="6040">
                  <c:v>0.32089000000000001</c:v>
                </c:pt>
                <c:pt idx="6041">
                  <c:v>0.32321</c:v>
                </c:pt>
                <c:pt idx="6042">
                  <c:v>0.32513999999999998</c:v>
                </c:pt>
                <c:pt idx="6043">
                  <c:v>0.32640000000000002</c:v>
                </c:pt>
                <c:pt idx="6044">
                  <c:v>0.32724999999999999</c:v>
                </c:pt>
                <c:pt idx="6045">
                  <c:v>0.32813999999999999</c:v>
                </c:pt>
                <c:pt idx="6046">
                  <c:v>0.32962000000000002</c:v>
                </c:pt>
                <c:pt idx="6047">
                  <c:v>0.33198</c:v>
                </c:pt>
                <c:pt idx="6048">
                  <c:v>0.33535999999999999</c:v>
                </c:pt>
                <c:pt idx="6049">
                  <c:v>0.33962999999999999</c:v>
                </c:pt>
                <c:pt idx="6050">
                  <c:v>0.34449000000000002</c:v>
                </c:pt>
                <c:pt idx="6051">
                  <c:v>0.35</c:v>
                </c:pt>
                <c:pt idx="6052">
                  <c:v>0.35536000000000001</c:v>
                </c:pt>
                <c:pt idx="6053">
                  <c:v>0.35944999999999999</c:v>
                </c:pt>
                <c:pt idx="6054">
                  <c:v>0.36216999999999999</c:v>
                </c:pt>
                <c:pt idx="6055">
                  <c:v>0.36391000000000001</c:v>
                </c:pt>
                <c:pt idx="6056">
                  <c:v>0.36531999999999998</c:v>
                </c:pt>
                <c:pt idx="6057">
                  <c:v>0.36692000000000002</c:v>
                </c:pt>
                <c:pt idx="6058">
                  <c:v>0.36879000000000001</c:v>
                </c:pt>
                <c:pt idx="6059">
                  <c:v>0.37045</c:v>
                </c:pt>
                <c:pt idx="6060">
                  <c:v>0.37120999999999998</c:v>
                </c:pt>
                <c:pt idx="6061">
                  <c:v>0.37093999999999999</c:v>
                </c:pt>
                <c:pt idx="6062">
                  <c:v>0.37002000000000002</c:v>
                </c:pt>
                <c:pt idx="6063">
                  <c:v>0.36842000000000003</c:v>
                </c:pt>
                <c:pt idx="6064">
                  <c:v>0.36712</c:v>
                </c:pt>
                <c:pt idx="6065">
                  <c:v>0.36647999999999997</c:v>
                </c:pt>
                <c:pt idx="6066">
                  <c:v>0.36631999999999998</c:v>
                </c:pt>
                <c:pt idx="6067">
                  <c:v>0.36581999999999998</c:v>
                </c:pt>
                <c:pt idx="6068">
                  <c:v>0.36413000000000001</c:v>
                </c:pt>
                <c:pt idx="6069">
                  <c:v>0.36108000000000001</c:v>
                </c:pt>
                <c:pt idx="6070">
                  <c:v>0.35724</c:v>
                </c:pt>
                <c:pt idx="6071">
                  <c:v>0.35364000000000001</c:v>
                </c:pt>
                <c:pt idx="6072">
                  <c:v>0.35036</c:v>
                </c:pt>
                <c:pt idx="6073">
                  <c:v>0.34717999999999999</c:v>
                </c:pt>
                <c:pt idx="6074">
                  <c:v>0.34409000000000001</c:v>
                </c:pt>
                <c:pt idx="6075">
                  <c:v>0.34128999999999998</c:v>
                </c:pt>
                <c:pt idx="6076">
                  <c:v>0.33931</c:v>
                </c:pt>
                <c:pt idx="6077">
                  <c:v>0.3382</c:v>
                </c:pt>
                <c:pt idx="6078">
                  <c:v>0.33793000000000001</c:v>
                </c:pt>
                <c:pt idx="6079">
                  <c:v>0.33787</c:v>
                </c:pt>
                <c:pt idx="6080">
                  <c:v>0.33792</c:v>
                </c:pt>
                <c:pt idx="6081">
                  <c:v>0.33917000000000003</c:v>
                </c:pt>
                <c:pt idx="6082">
                  <c:v>0.34167999999999998</c:v>
                </c:pt>
                <c:pt idx="6083">
                  <c:v>0.34538999999999997</c:v>
                </c:pt>
                <c:pt idx="6084">
                  <c:v>0.34972999999999999</c:v>
                </c:pt>
                <c:pt idx="6085">
                  <c:v>0.35399000000000003</c:v>
                </c:pt>
                <c:pt idx="6086">
                  <c:v>0.35787999999999998</c:v>
                </c:pt>
                <c:pt idx="6087">
                  <c:v>0.36177999999999999</c:v>
                </c:pt>
                <c:pt idx="6088">
                  <c:v>0.36626999999999998</c:v>
                </c:pt>
                <c:pt idx="6089">
                  <c:v>0.37092000000000003</c:v>
                </c:pt>
                <c:pt idx="6090">
                  <c:v>0.37483</c:v>
                </c:pt>
                <c:pt idx="6091">
                  <c:v>0.37769999999999998</c:v>
                </c:pt>
                <c:pt idx="6092">
                  <c:v>0.37944</c:v>
                </c:pt>
                <c:pt idx="6093">
                  <c:v>0.38063999999999998</c:v>
                </c:pt>
                <c:pt idx="6094">
                  <c:v>0.38157000000000002</c:v>
                </c:pt>
                <c:pt idx="6095">
                  <c:v>0.38223000000000001</c:v>
                </c:pt>
                <c:pt idx="6096">
                  <c:v>0.38264999999999999</c:v>
                </c:pt>
                <c:pt idx="6097">
                  <c:v>0.38246000000000002</c:v>
                </c:pt>
                <c:pt idx="6098">
                  <c:v>0.38225999999999999</c:v>
                </c:pt>
                <c:pt idx="6099">
                  <c:v>0.38219999999999998</c:v>
                </c:pt>
                <c:pt idx="6100">
                  <c:v>0.38266</c:v>
                </c:pt>
                <c:pt idx="6101">
                  <c:v>0.38331999999999999</c:v>
                </c:pt>
                <c:pt idx="6102">
                  <c:v>0.38397999999999999</c:v>
                </c:pt>
                <c:pt idx="6103">
                  <c:v>0.38475999999999999</c:v>
                </c:pt>
                <c:pt idx="6104">
                  <c:v>0.38571</c:v>
                </c:pt>
                <c:pt idx="6105">
                  <c:v>0.38699</c:v>
                </c:pt>
                <c:pt idx="6106">
                  <c:v>0.38780999999999999</c:v>
                </c:pt>
                <c:pt idx="6107">
                  <c:v>0.3881</c:v>
                </c:pt>
                <c:pt idx="6108">
                  <c:v>0.38797999999999999</c:v>
                </c:pt>
                <c:pt idx="6109">
                  <c:v>0.38754</c:v>
                </c:pt>
                <c:pt idx="6110">
                  <c:v>0.38636999999999999</c:v>
                </c:pt>
                <c:pt idx="6111">
                  <c:v>0.38480999999999999</c:v>
                </c:pt>
                <c:pt idx="6112">
                  <c:v>0.38349</c:v>
                </c:pt>
                <c:pt idx="6113">
                  <c:v>0.38241999999999998</c:v>
                </c:pt>
                <c:pt idx="6114">
                  <c:v>0.38130999999999998</c:v>
                </c:pt>
                <c:pt idx="6115">
                  <c:v>0.37985000000000002</c:v>
                </c:pt>
                <c:pt idx="6116">
                  <c:v>0.37824000000000002</c:v>
                </c:pt>
                <c:pt idx="6117">
                  <c:v>0.37775999999999998</c:v>
                </c:pt>
                <c:pt idx="6118">
                  <c:v>0.3785</c:v>
                </c:pt>
                <c:pt idx="6119">
                  <c:v>0.38039000000000001</c:v>
                </c:pt>
                <c:pt idx="6120">
                  <c:v>0.38270999999999999</c:v>
                </c:pt>
                <c:pt idx="6121">
                  <c:v>0.38500000000000001</c:v>
                </c:pt>
                <c:pt idx="6122">
                  <c:v>0.38752999999999999</c:v>
                </c:pt>
                <c:pt idx="6123">
                  <c:v>0.39001000000000002</c:v>
                </c:pt>
                <c:pt idx="6124">
                  <c:v>0.3921</c:v>
                </c:pt>
                <c:pt idx="6125">
                  <c:v>0.39376</c:v>
                </c:pt>
                <c:pt idx="6126">
                  <c:v>0.39502999999999999</c:v>
                </c:pt>
                <c:pt idx="6127">
                  <c:v>0.39583000000000002</c:v>
                </c:pt>
                <c:pt idx="6128">
                  <c:v>0.39650000000000002</c:v>
                </c:pt>
                <c:pt idx="6129">
                  <c:v>0.39738000000000001</c:v>
                </c:pt>
                <c:pt idx="6130">
                  <c:v>0.39839999999999998</c:v>
                </c:pt>
                <c:pt idx="6131">
                  <c:v>0.39923999999999998</c:v>
                </c:pt>
                <c:pt idx="6132">
                  <c:v>0.39923999999999998</c:v>
                </c:pt>
                <c:pt idx="6133">
                  <c:v>0.39833000000000002</c:v>
                </c:pt>
                <c:pt idx="6134">
                  <c:v>0.39699000000000001</c:v>
                </c:pt>
                <c:pt idx="6135">
                  <c:v>0.39582000000000001</c:v>
                </c:pt>
                <c:pt idx="6136">
                  <c:v>0.39500999999999997</c:v>
                </c:pt>
                <c:pt idx="6137">
                  <c:v>0.39445000000000002</c:v>
                </c:pt>
                <c:pt idx="6138">
                  <c:v>0.39406999999999998</c:v>
                </c:pt>
                <c:pt idx="6139">
                  <c:v>0.39317000000000002</c:v>
                </c:pt>
                <c:pt idx="6140">
                  <c:v>0.39134000000000002</c:v>
                </c:pt>
                <c:pt idx="6141">
                  <c:v>0.39016000000000001</c:v>
                </c:pt>
                <c:pt idx="6142">
                  <c:v>0.38918999999999998</c:v>
                </c:pt>
                <c:pt idx="6143">
                  <c:v>0.38750000000000001</c:v>
                </c:pt>
                <c:pt idx="6144">
                  <c:v>0.38507000000000002</c:v>
                </c:pt>
                <c:pt idx="6145">
                  <c:v>0.38380999999999998</c:v>
                </c:pt>
                <c:pt idx="6146">
                  <c:v>0.38402999999999998</c:v>
                </c:pt>
                <c:pt idx="6147">
                  <c:v>0.38574999999999998</c:v>
                </c:pt>
                <c:pt idx="6148">
                  <c:v>0.38786999999999999</c:v>
                </c:pt>
                <c:pt idx="6149">
                  <c:v>0.39008999999999999</c:v>
                </c:pt>
                <c:pt idx="6150">
                  <c:v>0.39229000000000003</c:v>
                </c:pt>
                <c:pt idx="6151">
                  <c:v>0.39412000000000003</c:v>
                </c:pt>
                <c:pt idx="6152">
                  <c:v>0.39556999999999998</c:v>
                </c:pt>
                <c:pt idx="6153">
                  <c:v>0.39666000000000001</c:v>
                </c:pt>
                <c:pt idx="6154">
                  <c:v>0.39734000000000003</c:v>
                </c:pt>
                <c:pt idx="6155">
                  <c:v>0.39772000000000002</c:v>
                </c:pt>
                <c:pt idx="6156">
                  <c:v>0.39817999999999998</c:v>
                </c:pt>
                <c:pt idx="6157">
                  <c:v>0.39889000000000002</c:v>
                </c:pt>
                <c:pt idx="6158">
                  <c:v>0.40022000000000002</c:v>
                </c:pt>
                <c:pt idx="6159">
                  <c:v>0.40205999999999997</c:v>
                </c:pt>
                <c:pt idx="6160">
                  <c:v>0.40425</c:v>
                </c:pt>
                <c:pt idx="6161">
                  <c:v>0.40695999999999999</c:v>
                </c:pt>
                <c:pt idx="6162">
                  <c:v>0.40933000000000003</c:v>
                </c:pt>
                <c:pt idx="6163">
                  <c:v>0.41111999999999999</c:v>
                </c:pt>
                <c:pt idx="6164">
                  <c:v>0.41221999999999998</c:v>
                </c:pt>
                <c:pt idx="6165">
                  <c:v>0.41306999999999999</c:v>
                </c:pt>
                <c:pt idx="6166">
                  <c:v>0.41375000000000001</c:v>
                </c:pt>
                <c:pt idx="6167">
                  <c:v>0.41415999999999997</c:v>
                </c:pt>
                <c:pt idx="6168">
                  <c:v>0.41416999999999998</c:v>
                </c:pt>
                <c:pt idx="6169">
                  <c:v>0.41356999999999999</c:v>
                </c:pt>
                <c:pt idx="6170">
                  <c:v>0.41276000000000002</c:v>
                </c:pt>
                <c:pt idx="6171">
                  <c:v>0.41216000000000003</c:v>
                </c:pt>
                <c:pt idx="6172">
                  <c:v>0.41176000000000001</c:v>
                </c:pt>
                <c:pt idx="6173">
                  <c:v>0.41094000000000003</c:v>
                </c:pt>
                <c:pt idx="6174">
                  <c:v>0.40906999999999999</c:v>
                </c:pt>
                <c:pt idx="6175">
                  <c:v>0.40619</c:v>
                </c:pt>
                <c:pt idx="6176">
                  <c:v>0.40399000000000002</c:v>
                </c:pt>
                <c:pt idx="6177">
                  <c:v>0.40253</c:v>
                </c:pt>
                <c:pt idx="6178">
                  <c:v>0.40172999999999998</c:v>
                </c:pt>
                <c:pt idx="6179">
                  <c:v>0.40194000000000002</c:v>
                </c:pt>
                <c:pt idx="6180">
                  <c:v>0.40411000000000002</c:v>
                </c:pt>
                <c:pt idx="6181">
                  <c:v>0.40784999999999999</c:v>
                </c:pt>
                <c:pt idx="6182">
                  <c:v>0.41093000000000002</c:v>
                </c:pt>
                <c:pt idx="6183">
                  <c:v>0.41300999999999999</c:v>
                </c:pt>
                <c:pt idx="6184">
                  <c:v>0.41416999999999998</c:v>
                </c:pt>
                <c:pt idx="6185">
                  <c:v>0.41453000000000001</c:v>
                </c:pt>
                <c:pt idx="6186">
                  <c:v>0.41402</c:v>
                </c:pt>
                <c:pt idx="6187">
                  <c:v>0.41243999999999997</c:v>
                </c:pt>
                <c:pt idx="6188">
                  <c:v>0.41011999999999998</c:v>
                </c:pt>
                <c:pt idx="6189">
                  <c:v>0.40832000000000002</c:v>
                </c:pt>
                <c:pt idx="6190">
                  <c:v>0.40769</c:v>
                </c:pt>
                <c:pt idx="6191">
                  <c:v>0.40731000000000001</c:v>
                </c:pt>
                <c:pt idx="6192">
                  <c:v>0.40644999999999998</c:v>
                </c:pt>
                <c:pt idx="6193">
                  <c:v>0.40532000000000001</c:v>
                </c:pt>
                <c:pt idx="6194">
                  <c:v>0.4042</c:v>
                </c:pt>
                <c:pt idx="6195">
                  <c:v>0.40362999999999999</c:v>
                </c:pt>
                <c:pt idx="6196">
                  <c:v>0.40381</c:v>
                </c:pt>
                <c:pt idx="6197">
                  <c:v>0.40422000000000002</c:v>
                </c:pt>
                <c:pt idx="6198">
                  <c:v>0.40439000000000003</c:v>
                </c:pt>
                <c:pt idx="6199">
                  <c:v>0.40418999999999999</c:v>
                </c:pt>
                <c:pt idx="6200">
                  <c:v>0.40393000000000001</c:v>
                </c:pt>
                <c:pt idx="6201">
                  <c:v>0.40375</c:v>
                </c:pt>
                <c:pt idx="6202">
                  <c:v>0.40359</c:v>
                </c:pt>
                <c:pt idx="6203">
                  <c:v>0.40318999999999999</c:v>
                </c:pt>
                <c:pt idx="6204">
                  <c:v>0.4022</c:v>
                </c:pt>
                <c:pt idx="6205">
                  <c:v>0.40044999999999997</c:v>
                </c:pt>
                <c:pt idx="6206">
                  <c:v>0.39907999999999999</c:v>
                </c:pt>
                <c:pt idx="6207">
                  <c:v>0.39837</c:v>
                </c:pt>
                <c:pt idx="6208">
                  <c:v>0.39817999999999998</c:v>
                </c:pt>
                <c:pt idx="6209">
                  <c:v>0.39856999999999998</c:v>
                </c:pt>
                <c:pt idx="6210">
                  <c:v>0.39972999999999997</c:v>
                </c:pt>
                <c:pt idx="6211">
                  <c:v>0.40168999999999999</c:v>
                </c:pt>
                <c:pt idx="6212">
                  <c:v>0.40444999999999998</c:v>
                </c:pt>
                <c:pt idx="6213">
                  <c:v>0.40750999999999998</c:v>
                </c:pt>
                <c:pt idx="6214">
                  <c:v>0.41049999999999998</c:v>
                </c:pt>
                <c:pt idx="6215">
                  <c:v>0.41399000000000002</c:v>
                </c:pt>
                <c:pt idx="6216">
                  <c:v>0.41826000000000002</c:v>
                </c:pt>
                <c:pt idx="6217">
                  <c:v>0.42248000000000002</c:v>
                </c:pt>
                <c:pt idx="6218">
                  <c:v>0.42627999999999999</c:v>
                </c:pt>
                <c:pt idx="6219">
                  <c:v>0.42988999999999999</c:v>
                </c:pt>
                <c:pt idx="6220">
                  <c:v>0.43336999999999998</c:v>
                </c:pt>
                <c:pt idx="6221">
                  <c:v>0.43611</c:v>
                </c:pt>
                <c:pt idx="6222">
                  <c:v>0.43802999999999997</c:v>
                </c:pt>
                <c:pt idx="6223">
                  <c:v>0.43958999999999998</c:v>
                </c:pt>
                <c:pt idx="6224">
                  <c:v>0.44079000000000002</c:v>
                </c:pt>
                <c:pt idx="6225">
                  <c:v>0.44174999999999998</c:v>
                </c:pt>
                <c:pt idx="6226">
                  <c:v>0.44256000000000001</c:v>
                </c:pt>
                <c:pt idx="6227">
                  <c:v>0.44325999999999999</c:v>
                </c:pt>
                <c:pt idx="6228">
                  <c:v>0.44392999999999999</c:v>
                </c:pt>
                <c:pt idx="6229">
                  <c:v>0.44424999999999998</c:v>
                </c:pt>
                <c:pt idx="6230">
                  <c:v>0.44388</c:v>
                </c:pt>
                <c:pt idx="6231">
                  <c:v>0.44318999999999997</c:v>
                </c:pt>
                <c:pt idx="6232">
                  <c:v>0.44296000000000002</c:v>
                </c:pt>
                <c:pt idx="6233">
                  <c:v>0.44372</c:v>
                </c:pt>
                <c:pt idx="6234">
                  <c:v>0.44579000000000002</c:v>
                </c:pt>
                <c:pt idx="6235">
                  <c:v>0.44836999999999999</c:v>
                </c:pt>
                <c:pt idx="6236">
                  <c:v>0.45139000000000001</c:v>
                </c:pt>
                <c:pt idx="6237">
                  <c:v>0.45456000000000002</c:v>
                </c:pt>
                <c:pt idx="6238">
                  <c:v>0.45723000000000003</c:v>
                </c:pt>
                <c:pt idx="6239">
                  <c:v>0.45878999999999998</c:v>
                </c:pt>
                <c:pt idx="6240">
                  <c:v>0.45918999999999999</c:v>
                </c:pt>
                <c:pt idx="6241">
                  <c:v>0.45881</c:v>
                </c:pt>
                <c:pt idx="6242">
                  <c:v>0.45818999999999999</c:v>
                </c:pt>
                <c:pt idx="6243">
                  <c:v>0.45789000000000002</c:v>
                </c:pt>
                <c:pt idx="6244">
                  <c:v>0.45826</c:v>
                </c:pt>
                <c:pt idx="6245">
                  <c:v>0.45888000000000001</c:v>
                </c:pt>
                <c:pt idx="6246">
                  <c:v>0.45906999999999998</c:v>
                </c:pt>
                <c:pt idx="6247">
                  <c:v>0.45817999999999998</c:v>
                </c:pt>
                <c:pt idx="6248">
                  <c:v>0.45601999999999998</c:v>
                </c:pt>
                <c:pt idx="6249">
                  <c:v>0.45328000000000002</c:v>
                </c:pt>
                <c:pt idx="6250">
                  <c:v>0.45051000000000002</c:v>
                </c:pt>
                <c:pt idx="6251">
                  <c:v>0.44805</c:v>
                </c:pt>
                <c:pt idx="6252">
                  <c:v>0.44592999999999999</c:v>
                </c:pt>
                <c:pt idx="6253">
                  <c:v>0.44377</c:v>
                </c:pt>
                <c:pt idx="6254">
                  <c:v>0.44168000000000002</c:v>
                </c:pt>
                <c:pt idx="6255">
                  <c:v>0.43985000000000002</c:v>
                </c:pt>
                <c:pt idx="6256">
                  <c:v>0.43830000000000002</c:v>
                </c:pt>
                <c:pt idx="6257">
                  <c:v>0.43659999999999999</c:v>
                </c:pt>
                <c:pt idx="6258">
                  <c:v>0.43425999999999998</c:v>
                </c:pt>
                <c:pt idx="6259">
                  <c:v>0.43358000000000002</c:v>
                </c:pt>
                <c:pt idx="6260">
                  <c:v>0.43469999999999998</c:v>
                </c:pt>
                <c:pt idx="6261">
                  <c:v>0.43685000000000002</c:v>
                </c:pt>
                <c:pt idx="6262">
                  <c:v>0.43906000000000001</c:v>
                </c:pt>
                <c:pt idx="6263">
                  <c:v>0.44152000000000002</c:v>
                </c:pt>
                <c:pt idx="6264">
                  <c:v>0.44419999999999998</c:v>
                </c:pt>
                <c:pt idx="6265">
                  <c:v>0.44717000000000001</c:v>
                </c:pt>
                <c:pt idx="6266">
                  <c:v>0.44996000000000003</c:v>
                </c:pt>
                <c:pt idx="6267">
                  <c:v>0.45251000000000002</c:v>
                </c:pt>
                <c:pt idx="6268">
                  <c:v>0.45541999999999999</c:v>
                </c:pt>
                <c:pt idx="6269">
                  <c:v>0.45917000000000002</c:v>
                </c:pt>
                <c:pt idx="6270">
                  <c:v>0.46398</c:v>
                </c:pt>
                <c:pt idx="6271">
                  <c:v>0.46922999999999998</c:v>
                </c:pt>
                <c:pt idx="6272">
                  <c:v>0.47463</c:v>
                </c:pt>
                <c:pt idx="6273">
                  <c:v>0.47993000000000002</c:v>
                </c:pt>
                <c:pt idx="6274">
                  <c:v>0.48507</c:v>
                </c:pt>
                <c:pt idx="6275">
                  <c:v>0.49008000000000002</c:v>
                </c:pt>
                <c:pt idx="6276">
                  <c:v>0.49487999999999999</c:v>
                </c:pt>
                <c:pt idx="6277">
                  <c:v>0.49987999999999999</c:v>
                </c:pt>
                <c:pt idx="6278">
                  <c:v>0.50536999999999999</c:v>
                </c:pt>
                <c:pt idx="6279">
                  <c:v>0.51151999999999997</c:v>
                </c:pt>
                <c:pt idx="6280">
                  <c:v>0.51781999999999995</c:v>
                </c:pt>
                <c:pt idx="6281">
                  <c:v>0.52292000000000005</c:v>
                </c:pt>
                <c:pt idx="6282">
                  <c:v>0.52625999999999995</c:v>
                </c:pt>
                <c:pt idx="6283">
                  <c:v>0.52761000000000002</c:v>
                </c:pt>
                <c:pt idx="6284">
                  <c:v>0.52773999999999999</c:v>
                </c:pt>
                <c:pt idx="6285">
                  <c:v>0.52722999999999998</c:v>
                </c:pt>
                <c:pt idx="6286">
                  <c:v>0.52666000000000002</c:v>
                </c:pt>
                <c:pt idx="6287">
                  <c:v>0.52615999999999996</c:v>
                </c:pt>
                <c:pt idx="6288">
                  <c:v>0.52542</c:v>
                </c:pt>
                <c:pt idx="6289">
                  <c:v>0.52442</c:v>
                </c:pt>
                <c:pt idx="6290">
                  <c:v>0.52334000000000003</c:v>
                </c:pt>
                <c:pt idx="6291">
                  <c:v>0.52295000000000003</c:v>
                </c:pt>
                <c:pt idx="6292">
                  <c:v>0.52303999999999995</c:v>
                </c:pt>
                <c:pt idx="6293">
                  <c:v>0.52324999999999999</c:v>
                </c:pt>
                <c:pt idx="6294">
                  <c:v>0.52339999999999998</c:v>
                </c:pt>
                <c:pt idx="6295">
                  <c:v>0.52359999999999995</c:v>
                </c:pt>
                <c:pt idx="6296">
                  <c:v>0.52407999999999999</c:v>
                </c:pt>
                <c:pt idx="6297">
                  <c:v>0.52424000000000004</c:v>
                </c:pt>
                <c:pt idx="6298">
                  <c:v>0.52439999999999998</c:v>
                </c:pt>
                <c:pt idx="6299">
                  <c:v>0.52510999999999997</c:v>
                </c:pt>
                <c:pt idx="6300">
                  <c:v>0.52632000000000001</c:v>
                </c:pt>
                <c:pt idx="6301">
                  <c:v>0.52786999999999995</c:v>
                </c:pt>
                <c:pt idx="6302">
                  <c:v>0.52914000000000005</c:v>
                </c:pt>
                <c:pt idx="6303">
                  <c:v>0.52973999999999999</c:v>
                </c:pt>
                <c:pt idx="6304">
                  <c:v>0.52988000000000002</c:v>
                </c:pt>
                <c:pt idx="6305">
                  <c:v>0.52978000000000003</c:v>
                </c:pt>
                <c:pt idx="6306">
                  <c:v>0.52985000000000004</c:v>
                </c:pt>
                <c:pt idx="6307">
                  <c:v>0.53024000000000004</c:v>
                </c:pt>
                <c:pt idx="6308">
                  <c:v>0.53097000000000005</c:v>
                </c:pt>
                <c:pt idx="6309">
                  <c:v>0.53198000000000001</c:v>
                </c:pt>
                <c:pt idx="6310">
                  <c:v>0.53300000000000003</c:v>
                </c:pt>
                <c:pt idx="6311">
                  <c:v>0.53374999999999995</c:v>
                </c:pt>
                <c:pt idx="6312">
                  <c:v>0.53422999999999998</c:v>
                </c:pt>
                <c:pt idx="6313">
                  <c:v>0.53486</c:v>
                </c:pt>
                <c:pt idx="6314">
                  <c:v>0.53578000000000003</c:v>
                </c:pt>
                <c:pt idx="6315">
                  <c:v>0.53702000000000005</c:v>
                </c:pt>
                <c:pt idx="6316">
                  <c:v>0.53825000000000001</c:v>
                </c:pt>
                <c:pt idx="6317">
                  <c:v>0.53864999999999996</c:v>
                </c:pt>
                <c:pt idx="6318">
                  <c:v>0.53854000000000002</c:v>
                </c:pt>
                <c:pt idx="6319">
                  <c:v>0.53798000000000001</c:v>
                </c:pt>
                <c:pt idx="6320">
                  <c:v>0.53691999999999995</c:v>
                </c:pt>
                <c:pt idx="6321">
                  <c:v>0.53519000000000005</c:v>
                </c:pt>
                <c:pt idx="6322">
                  <c:v>0.53256999999999999</c:v>
                </c:pt>
                <c:pt idx="6323">
                  <c:v>0.52927999999999997</c:v>
                </c:pt>
                <c:pt idx="6324">
                  <c:v>0.52588000000000001</c:v>
                </c:pt>
                <c:pt idx="6325">
                  <c:v>0.52283999999999997</c:v>
                </c:pt>
                <c:pt idx="6326">
                  <c:v>0.52061999999999997</c:v>
                </c:pt>
                <c:pt idx="6327">
                  <c:v>0.51917999999999997</c:v>
                </c:pt>
                <c:pt idx="6328">
                  <c:v>0.51817999999999997</c:v>
                </c:pt>
                <c:pt idx="6329">
                  <c:v>0.51731000000000005</c:v>
                </c:pt>
                <c:pt idx="6330">
                  <c:v>0.51648000000000005</c:v>
                </c:pt>
                <c:pt idx="6331">
                  <c:v>0.51570000000000005</c:v>
                </c:pt>
                <c:pt idx="6332">
                  <c:v>0.51517000000000002</c:v>
                </c:pt>
                <c:pt idx="6333">
                  <c:v>0.51505999999999996</c:v>
                </c:pt>
                <c:pt idx="6334">
                  <c:v>0.51551999999999998</c:v>
                </c:pt>
                <c:pt idx="6335">
                  <c:v>0.51639999999999997</c:v>
                </c:pt>
                <c:pt idx="6336">
                  <c:v>0.51731000000000005</c:v>
                </c:pt>
                <c:pt idx="6337">
                  <c:v>0.51809000000000005</c:v>
                </c:pt>
                <c:pt idx="6338">
                  <c:v>0.51866999999999996</c:v>
                </c:pt>
                <c:pt idx="6339">
                  <c:v>0.52010000000000001</c:v>
                </c:pt>
                <c:pt idx="6340">
                  <c:v>0.52298999999999995</c:v>
                </c:pt>
                <c:pt idx="6341">
                  <c:v>0.52575000000000005</c:v>
                </c:pt>
                <c:pt idx="6342">
                  <c:v>0.52851999999999999</c:v>
                </c:pt>
                <c:pt idx="6343">
                  <c:v>0.53144000000000002</c:v>
                </c:pt>
                <c:pt idx="6344">
                  <c:v>0.53432000000000002</c:v>
                </c:pt>
                <c:pt idx="6345">
                  <c:v>0.53659000000000001</c:v>
                </c:pt>
                <c:pt idx="6346">
                  <c:v>0.53841000000000006</c:v>
                </c:pt>
                <c:pt idx="6347">
                  <c:v>0.53973000000000004</c:v>
                </c:pt>
                <c:pt idx="6348">
                  <c:v>0.54015000000000002</c:v>
                </c:pt>
                <c:pt idx="6349">
                  <c:v>0.53935</c:v>
                </c:pt>
                <c:pt idx="6350">
                  <c:v>0.53713999999999995</c:v>
                </c:pt>
                <c:pt idx="6351">
                  <c:v>0.53437000000000001</c:v>
                </c:pt>
                <c:pt idx="6352">
                  <c:v>0.53166000000000002</c:v>
                </c:pt>
                <c:pt idx="6353">
                  <c:v>0.52907999999999999</c:v>
                </c:pt>
                <c:pt idx="6354">
                  <c:v>0.52654999999999996</c:v>
                </c:pt>
                <c:pt idx="6355">
                  <c:v>0.52393000000000001</c:v>
                </c:pt>
                <c:pt idx="6356">
                  <c:v>0.52073999999999998</c:v>
                </c:pt>
                <c:pt idx="6357">
                  <c:v>0.51697000000000004</c:v>
                </c:pt>
                <c:pt idx="6358">
                  <c:v>0.51297000000000004</c:v>
                </c:pt>
                <c:pt idx="6359">
                  <c:v>0.50983000000000001</c:v>
                </c:pt>
                <c:pt idx="6360">
                  <c:v>0.50714999999999999</c:v>
                </c:pt>
                <c:pt idx="6361">
                  <c:v>0.50431000000000004</c:v>
                </c:pt>
                <c:pt idx="6362">
                  <c:v>0.50187000000000004</c:v>
                </c:pt>
                <c:pt idx="6363">
                  <c:v>0.50005999999999995</c:v>
                </c:pt>
                <c:pt idx="6364">
                  <c:v>0.49883</c:v>
                </c:pt>
                <c:pt idx="6365">
                  <c:v>0.49790000000000001</c:v>
                </c:pt>
                <c:pt idx="6366">
                  <c:v>0.49667</c:v>
                </c:pt>
                <c:pt idx="6367">
                  <c:v>0.49498999999999999</c:v>
                </c:pt>
                <c:pt idx="6368">
                  <c:v>0.49314999999999998</c:v>
                </c:pt>
                <c:pt idx="6369">
                  <c:v>0.49175000000000002</c:v>
                </c:pt>
                <c:pt idx="6370">
                  <c:v>0.49110999999999999</c:v>
                </c:pt>
                <c:pt idx="6371">
                  <c:v>0.4909</c:v>
                </c:pt>
                <c:pt idx="6372">
                  <c:v>0.49075000000000002</c:v>
                </c:pt>
                <c:pt idx="6373">
                  <c:v>0.49070000000000003</c:v>
                </c:pt>
                <c:pt idx="6374">
                  <c:v>0.49120000000000003</c:v>
                </c:pt>
                <c:pt idx="6375">
                  <c:v>0.49263000000000001</c:v>
                </c:pt>
                <c:pt idx="6376">
                  <c:v>0.49359999999999998</c:v>
                </c:pt>
                <c:pt idx="6377">
                  <c:v>0.49403000000000002</c:v>
                </c:pt>
                <c:pt idx="6378">
                  <c:v>0.49375000000000002</c:v>
                </c:pt>
                <c:pt idx="6379">
                  <c:v>0.49264000000000002</c:v>
                </c:pt>
                <c:pt idx="6380">
                  <c:v>0.49062</c:v>
                </c:pt>
                <c:pt idx="6381">
                  <c:v>0.48759000000000002</c:v>
                </c:pt>
                <c:pt idx="6382">
                  <c:v>0.48399999999999999</c:v>
                </c:pt>
                <c:pt idx="6383">
                  <c:v>0.48055999999999999</c:v>
                </c:pt>
                <c:pt idx="6384">
                  <c:v>0.47798000000000002</c:v>
                </c:pt>
                <c:pt idx="6385">
                  <c:v>0.47692000000000001</c:v>
                </c:pt>
                <c:pt idx="6386">
                  <c:v>0.47711999999999999</c:v>
                </c:pt>
                <c:pt idx="6387">
                  <c:v>0.47832999999999998</c:v>
                </c:pt>
                <c:pt idx="6388">
                  <c:v>0.48021000000000003</c:v>
                </c:pt>
                <c:pt idx="6389">
                  <c:v>0.48164000000000001</c:v>
                </c:pt>
                <c:pt idx="6390">
                  <c:v>0.48232000000000003</c:v>
                </c:pt>
                <c:pt idx="6391">
                  <c:v>0.48293000000000003</c:v>
                </c:pt>
                <c:pt idx="6392">
                  <c:v>0.48359999999999997</c:v>
                </c:pt>
                <c:pt idx="6393">
                  <c:v>0.48377999999999999</c:v>
                </c:pt>
                <c:pt idx="6394">
                  <c:v>0.4839</c:v>
                </c:pt>
                <c:pt idx="6395">
                  <c:v>0.48410999999999998</c:v>
                </c:pt>
                <c:pt idx="6396">
                  <c:v>0.48405999999999999</c:v>
                </c:pt>
                <c:pt idx="6397">
                  <c:v>0.48381000000000002</c:v>
                </c:pt>
                <c:pt idx="6398">
                  <c:v>0.48360999999999998</c:v>
                </c:pt>
                <c:pt idx="6399">
                  <c:v>0.48358000000000001</c:v>
                </c:pt>
                <c:pt idx="6400">
                  <c:v>0.48369000000000001</c:v>
                </c:pt>
                <c:pt idx="6401">
                  <c:v>0.48372999999999999</c:v>
                </c:pt>
                <c:pt idx="6402">
                  <c:v>0.48349999999999999</c:v>
                </c:pt>
                <c:pt idx="6403">
                  <c:v>0.48309999999999997</c:v>
                </c:pt>
                <c:pt idx="6404">
                  <c:v>0.48271999999999998</c:v>
                </c:pt>
                <c:pt idx="6405">
                  <c:v>0.48287000000000002</c:v>
                </c:pt>
                <c:pt idx="6406">
                  <c:v>0.48268</c:v>
                </c:pt>
                <c:pt idx="6407">
                  <c:v>0.48210999999999998</c:v>
                </c:pt>
                <c:pt idx="6408">
                  <c:v>0.48157</c:v>
                </c:pt>
                <c:pt idx="6409">
                  <c:v>0.48099999999999998</c:v>
                </c:pt>
                <c:pt idx="6410">
                  <c:v>0.48004999999999998</c:v>
                </c:pt>
                <c:pt idx="6411">
                  <c:v>0.47874</c:v>
                </c:pt>
                <c:pt idx="6412">
                  <c:v>0.47749999999999998</c:v>
                </c:pt>
                <c:pt idx="6413">
                  <c:v>0.47675000000000001</c:v>
                </c:pt>
                <c:pt idx="6414">
                  <c:v>0.47658</c:v>
                </c:pt>
                <c:pt idx="6415">
                  <c:v>0.47642000000000001</c:v>
                </c:pt>
                <c:pt idx="6416">
                  <c:v>0.47582999999999998</c:v>
                </c:pt>
                <c:pt idx="6417">
                  <c:v>0.47486</c:v>
                </c:pt>
                <c:pt idx="6418">
                  <c:v>0.47389999999999999</c:v>
                </c:pt>
                <c:pt idx="6419">
                  <c:v>0.47341</c:v>
                </c:pt>
                <c:pt idx="6420">
                  <c:v>0.47361999999999999</c:v>
                </c:pt>
                <c:pt idx="6421">
                  <c:v>0.47471999999999998</c:v>
                </c:pt>
                <c:pt idx="6422">
                  <c:v>0.47625000000000001</c:v>
                </c:pt>
                <c:pt idx="6423">
                  <c:v>0.47761999999999999</c:v>
                </c:pt>
                <c:pt idx="6424">
                  <c:v>0.47861999999999999</c:v>
                </c:pt>
                <c:pt idx="6425">
                  <c:v>0.47932000000000002</c:v>
                </c:pt>
                <c:pt idx="6426">
                  <c:v>0.47968</c:v>
                </c:pt>
                <c:pt idx="6427">
                  <c:v>0.47958000000000001</c:v>
                </c:pt>
                <c:pt idx="6428">
                  <c:v>0.47921999999999998</c:v>
                </c:pt>
                <c:pt idx="6429">
                  <c:v>0.47889999999999999</c:v>
                </c:pt>
                <c:pt idx="6430">
                  <c:v>0.47876999999999997</c:v>
                </c:pt>
                <c:pt idx="6431">
                  <c:v>0.47888999999999998</c:v>
                </c:pt>
                <c:pt idx="6432">
                  <c:v>0.47937999999999997</c:v>
                </c:pt>
                <c:pt idx="6433">
                  <c:v>0.48014000000000001</c:v>
                </c:pt>
                <c:pt idx="6434">
                  <c:v>0.48065999999999998</c:v>
                </c:pt>
                <c:pt idx="6435">
                  <c:v>0.48048999999999997</c:v>
                </c:pt>
                <c:pt idx="6436">
                  <c:v>0.47935</c:v>
                </c:pt>
                <c:pt idx="6437">
                  <c:v>0.47776000000000002</c:v>
                </c:pt>
                <c:pt idx="6438">
                  <c:v>0.47626000000000002</c:v>
                </c:pt>
                <c:pt idx="6439">
                  <c:v>0.47487000000000001</c:v>
                </c:pt>
                <c:pt idx="6440">
                  <c:v>0.47331000000000001</c:v>
                </c:pt>
                <c:pt idx="6441">
                  <c:v>0.47181000000000001</c:v>
                </c:pt>
                <c:pt idx="6442">
                  <c:v>0.47058</c:v>
                </c:pt>
                <c:pt idx="6443">
                  <c:v>0.46922000000000003</c:v>
                </c:pt>
                <c:pt idx="6444">
                  <c:v>0.46739000000000003</c:v>
                </c:pt>
                <c:pt idx="6445">
                  <c:v>0.46516000000000002</c:v>
                </c:pt>
                <c:pt idx="6446">
                  <c:v>0.46292</c:v>
                </c:pt>
                <c:pt idx="6447">
                  <c:v>0.46134999999999998</c:v>
                </c:pt>
                <c:pt idx="6448">
                  <c:v>0.46067999999999998</c:v>
                </c:pt>
                <c:pt idx="6449">
                  <c:v>0.46037</c:v>
                </c:pt>
                <c:pt idx="6450">
                  <c:v>0.45989999999999998</c:v>
                </c:pt>
                <c:pt idx="6451">
                  <c:v>0.45891999999999999</c:v>
                </c:pt>
                <c:pt idx="6452">
                  <c:v>0.45767000000000002</c:v>
                </c:pt>
                <c:pt idx="6453">
                  <c:v>0.45690999999999998</c:v>
                </c:pt>
                <c:pt idx="6454">
                  <c:v>0.45698</c:v>
                </c:pt>
                <c:pt idx="6455">
                  <c:v>0.45768999999999999</c:v>
                </c:pt>
                <c:pt idx="6456">
                  <c:v>0.45839999999999997</c:v>
                </c:pt>
                <c:pt idx="6457">
                  <c:v>0.45900000000000002</c:v>
                </c:pt>
                <c:pt idx="6458">
                  <c:v>0.46035999999999999</c:v>
                </c:pt>
                <c:pt idx="6459">
                  <c:v>0.46071000000000001</c:v>
                </c:pt>
                <c:pt idx="6460">
                  <c:v>0.46017000000000002</c:v>
                </c:pt>
                <c:pt idx="6461">
                  <c:v>0.45890999999999998</c:v>
                </c:pt>
                <c:pt idx="6462">
                  <c:v>0.45721000000000001</c:v>
                </c:pt>
                <c:pt idx="6463">
                  <c:v>0.45489000000000002</c:v>
                </c:pt>
                <c:pt idx="6464">
                  <c:v>0.45238</c:v>
                </c:pt>
                <c:pt idx="6465">
                  <c:v>0.44940000000000002</c:v>
                </c:pt>
                <c:pt idx="6466">
                  <c:v>0.44642999999999999</c:v>
                </c:pt>
                <c:pt idx="6467">
                  <c:v>0.44367000000000001</c:v>
                </c:pt>
                <c:pt idx="6468">
                  <c:v>0.44112000000000001</c:v>
                </c:pt>
                <c:pt idx="6469">
                  <c:v>0.43830999999999998</c:v>
                </c:pt>
                <c:pt idx="6470">
                  <c:v>0.43474000000000002</c:v>
                </c:pt>
                <c:pt idx="6471">
                  <c:v>0.43045</c:v>
                </c:pt>
                <c:pt idx="6472">
                  <c:v>0.42562</c:v>
                </c:pt>
                <c:pt idx="6473">
                  <c:v>0.42074</c:v>
                </c:pt>
                <c:pt idx="6474">
                  <c:v>0.41594999999999999</c:v>
                </c:pt>
                <c:pt idx="6475">
                  <c:v>0.41149000000000002</c:v>
                </c:pt>
                <c:pt idx="6476">
                  <c:v>0.40767999999999999</c:v>
                </c:pt>
                <c:pt idx="6477">
                  <c:v>0.40404000000000001</c:v>
                </c:pt>
                <c:pt idx="6478">
                  <c:v>0.39976</c:v>
                </c:pt>
                <c:pt idx="6479">
                  <c:v>0.39449000000000001</c:v>
                </c:pt>
                <c:pt idx="6480">
                  <c:v>0.38867000000000002</c:v>
                </c:pt>
                <c:pt idx="6481">
                  <c:v>0.38283</c:v>
                </c:pt>
                <c:pt idx="6482">
                  <c:v>0.37756000000000001</c:v>
                </c:pt>
                <c:pt idx="6483">
                  <c:v>0.37342999999999998</c:v>
                </c:pt>
                <c:pt idx="6484">
                  <c:v>0.37042999999999998</c:v>
                </c:pt>
                <c:pt idx="6485">
                  <c:v>0.36797999999999997</c:v>
                </c:pt>
                <c:pt idx="6486">
                  <c:v>0.36542000000000002</c:v>
                </c:pt>
                <c:pt idx="6487">
                  <c:v>0.36296</c:v>
                </c:pt>
                <c:pt idx="6488">
                  <c:v>0.36092000000000002</c:v>
                </c:pt>
                <c:pt idx="6489">
                  <c:v>0.35916999999999999</c:v>
                </c:pt>
                <c:pt idx="6490">
                  <c:v>0.35763</c:v>
                </c:pt>
                <c:pt idx="6491">
                  <c:v>0.35604999999999998</c:v>
                </c:pt>
                <c:pt idx="6492">
                  <c:v>0.35463</c:v>
                </c:pt>
                <c:pt idx="6493">
                  <c:v>0.35349999999999998</c:v>
                </c:pt>
                <c:pt idx="6494">
                  <c:v>0.35260999999999998</c:v>
                </c:pt>
                <c:pt idx="6495">
                  <c:v>0.35225000000000001</c:v>
                </c:pt>
                <c:pt idx="6496">
                  <c:v>0.35293000000000002</c:v>
                </c:pt>
                <c:pt idx="6497">
                  <c:v>0.35459000000000002</c:v>
                </c:pt>
                <c:pt idx="6498">
                  <c:v>0.35610999999999998</c:v>
                </c:pt>
                <c:pt idx="6499">
                  <c:v>0.35697000000000001</c:v>
                </c:pt>
                <c:pt idx="6500">
                  <c:v>0.35737000000000002</c:v>
                </c:pt>
                <c:pt idx="6501">
                  <c:v>0.35770000000000002</c:v>
                </c:pt>
                <c:pt idx="6502">
                  <c:v>0.35847000000000001</c:v>
                </c:pt>
                <c:pt idx="6503">
                  <c:v>0.35976000000000002</c:v>
                </c:pt>
                <c:pt idx="6504">
                  <c:v>0.36142999999999997</c:v>
                </c:pt>
                <c:pt idx="6505">
                  <c:v>0.36314999999999997</c:v>
                </c:pt>
                <c:pt idx="6506">
                  <c:v>0.36424000000000001</c:v>
                </c:pt>
                <c:pt idx="6507">
                  <c:v>0.36453999999999998</c:v>
                </c:pt>
                <c:pt idx="6508">
                  <c:v>0.36448000000000003</c:v>
                </c:pt>
                <c:pt idx="6509">
                  <c:v>0.36460999999999999</c:v>
                </c:pt>
                <c:pt idx="6510">
                  <c:v>0.36521999999999999</c:v>
                </c:pt>
                <c:pt idx="6511">
                  <c:v>0.36598999999999998</c:v>
                </c:pt>
                <c:pt idx="6512">
                  <c:v>0.36647999999999997</c:v>
                </c:pt>
                <c:pt idx="6513">
                  <c:v>0.36651</c:v>
                </c:pt>
                <c:pt idx="6514">
                  <c:v>0.36625999999999997</c:v>
                </c:pt>
                <c:pt idx="6515">
                  <c:v>0.36599999999999999</c:v>
                </c:pt>
                <c:pt idx="6516">
                  <c:v>0.36586999999999997</c:v>
                </c:pt>
                <c:pt idx="6517">
                  <c:v>0.36581999999999998</c:v>
                </c:pt>
                <c:pt idx="6518">
                  <c:v>0.36532999999999999</c:v>
                </c:pt>
                <c:pt idx="6519">
                  <c:v>0.36453999999999998</c:v>
                </c:pt>
                <c:pt idx="6520">
                  <c:v>0.36379</c:v>
                </c:pt>
                <c:pt idx="6521">
                  <c:v>0.36335000000000001</c:v>
                </c:pt>
                <c:pt idx="6522">
                  <c:v>0.36327999999999999</c:v>
                </c:pt>
                <c:pt idx="6523">
                  <c:v>0.36341000000000001</c:v>
                </c:pt>
                <c:pt idx="6524">
                  <c:v>0.36346000000000001</c:v>
                </c:pt>
                <c:pt idx="6525">
                  <c:v>0.36294999999999999</c:v>
                </c:pt>
                <c:pt idx="6526">
                  <c:v>0.36196</c:v>
                </c:pt>
                <c:pt idx="6527">
                  <c:v>0.36109999999999998</c:v>
                </c:pt>
                <c:pt idx="6528">
                  <c:v>0.36012</c:v>
                </c:pt>
                <c:pt idx="6529">
                  <c:v>0.35870999999999997</c:v>
                </c:pt>
                <c:pt idx="6530">
                  <c:v>0.35682000000000003</c:v>
                </c:pt>
                <c:pt idx="6531">
                  <c:v>0.35483999999999999</c:v>
                </c:pt>
                <c:pt idx="6532">
                  <c:v>0.35293999999999998</c:v>
                </c:pt>
                <c:pt idx="6533">
                  <c:v>0.35122999999999999</c:v>
                </c:pt>
                <c:pt idx="6534">
                  <c:v>0.34971999999999998</c:v>
                </c:pt>
                <c:pt idx="6535">
                  <c:v>0.34855000000000003</c:v>
                </c:pt>
                <c:pt idx="6536">
                  <c:v>0.34809000000000001</c:v>
                </c:pt>
                <c:pt idx="6537">
                  <c:v>0.34823999999999999</c:v>
                </c:pt>
                <c:pt idx="6538">
                  <c:v>0.34870000000000001</c:v>
                </c:pt>
                <c:pt idx="6539">
                  <c:v>0.3488</c:v>
                </c:pt>
                <c:pt idx="6540">
                  <c:v>0.34783999999999998</c:v>
                </c:pt>
                <c:pt idx="6541">
                  <c:v>0.34588000000000002</c:v>
                </c:pt>
                <c:pt idx="6542">
                  <c:v>0.34316999999999998</c:v>
                </c:pt>
                <c:pt idx="6543">
                  <c:v>0.34039000000000003</c:v>
                </c:pt>
                <c:pt idx="6544">
                  <c:v>0.33772999999999997</c:v>
                </c:pt>
                <c:pt idx="6545">
                  <c:v>0.33502999999999999</c:v>
                </c:pt>
                <c:pt idx="6546">
                  <c:v>0.33171</c:v>
                </c:pt>
                <c:pt idx="6547">
                  <c:v>0.32905000000000001</c:v>
                </c:pt>
                <c:pt idx="6548">
                  <c:v>0.32747999999999999</c:v>
                </c:pt>
                <c:pt idx="6549">
                  <c:v>0.32701000000000002</c:v>
                </c:pt>
                <c:pt idx="6550">
                  <c:v>0.32717000000000002</c:v>
                </c:pt>
                <c:pt idx="6551">
                  <c:v>0.32744000000000001</c:v>
                </c:pt>
                <c:pt idx="6552">
                  <c:v>0.32768000000000003</c:v>
                </c:pt>
                <c:pt idx="6553">
                  <c:v>0.32795999999999997</c:v>
                </c:pt>
                <c:pt idx="6554">
                  <c:v>0.32840999999999998</c:v>
                </c:pt>
                <c:pt idx="6555">
                  <c:v>0.32901000000000002</c:v>
                </c:pt>
                <c:pt idx="6556">
                  <c:v>0.32988000000000001</c:v>
                </c:pt>
                <c:pt idx="6557">
                  <c:v>0.33098</c:v>
                </c:pt>
                <c:pt idx="6558">
                  <c:v>0.33217000000000002</c:v>
                </c:pt>
                <c:pt idx="6559">
                  <c:v>0.33278000000000002</c:v>
                </c:pt>
                <c:pt idx="6560">
                  <c:v>0.33312999999999998</c:v>
                </c:pt>
                <c:pt idx="6561">
                  <c:v>0.33346999999999999</c:v>
                </c:pt>
                <c:pt idx="6562">
                  <c:v>0.33339999999999997</c:v>
                </c:pt>
                <c:pt idx="6563">
                  <c:v>0.33284000000000002</c:v>
                </c:pt>
                <c:pt idx="6564">
                  <c:v>0.33221000000000001</c:v>
                </c:pt>
                <c:pt idx="6565">
                  <c:v>0.33159</c:v>
                </c:pt>
                <c:pt idx="6566">
                  <c:v>0.33102999999999999</c:v>
                </c:pt>
                <c:pt idx="6567">
                  <c:v>0.33037</c:v>
                </c:pt>
                <c:pt idx="6568">
                  <c:v>0.33019999999999999</c:v>
                </c:pt>
                <c:pt idx="6569">
                  <c:v>0.32991999999999999</c:v>
                </c:pt>
                <c:pt idx="6570">
                  <c:v>0.32923999999999998</c:v>
                </c:pt>
                <c:pt idx="6571">
                  <c:v>0.32839000000000002</c:v>
                </c:pt>
                <c:pt idx="6572">
                  <c:v>0.32767000000000002</c:v>
                </c:pt>
                <c:pt idx="6573">
                  <c:v>0.32734000000000002</c:v>
                </c:pt>
                <c:pt idx="6574">
                  <c:v>0.32722000000000001</c:v>
                </c:pt>
                <c:pt idx="6575">
                  <c:v>0.32690999999999998</c:v>
                </c:pt>
                <c:pt idx="6576">
                  <c:v>0.32629000000000002</c:v>
                </c:pt>
                <c:pt idx="6577">
                  <c:v>0.32547999999999999</c:v>
                </c:pt>
                <c:pt idx="6578">
                  <c:v>0.32452999999999999</c:v>
                </c:pt>
                <c:pt idx="6579">
                  <c:v>0.32412999999999997</c:v>
                </c:pt>
                <c:pt idx="6580">
                  <c:v>0.32403999999999999</c:v>
                </c:pt>
                <c:pt idx="6581">
                  <c:v>0.32439000000000001</c:v>
                </c:pt>
                <c:pt idx="6582">
                  <c:v>0.3256</c:v>
                </c:pt>
                <c:pt idx="6583">
                  <c:v>0.32757999999999998</c:v>
                </c:pt>
                <c:pt idx="6584">
                  <c:v>0.32967000000000002</c:v>
                </c:pt>
                <c:pt idx="6585">
                  <c:v>0.33116000000000001</c:v>
                </c:pt>
                <c:pt idx="6586">
                  <c:v>0.33193</c:v>
                </c:pt>
                <c:pt idx="6587">
                  <c:v>0.33211000000000002</c:v>
                </c:pt>
                <c:pt idx="6588">
                  <c:v>0.33198</c:v>
                </c:pt>
                <c:pt idx="6589">
                  <c:v>0.33176</c:v>
                </c:pt>
                <c:pt idx="6590">
                  <c:v>0.33133000000000001</c:v>
                </c:pt>
                <c:pt idx="6591">
                  <c:v>0.33062999999999998</c:v>
                </c:pt>
                <c:pt idx="6592">
                  <c:v>0.33005000000000001</c:v>
                </c:pt>
                <c:pt idx="6593">
                  <c:v>0.32995999999999998</c:v>
                </c:pt>
                <c:pt idx="6594">
                  <c:v>0.3296</c:v>
                </c:pt>
                <c:pt idx="6595">
                  <c:v>0.32876</c:v>
                </c:pt>
                <c:pt idx="6596">
                  <c:v>0.32750000000000001</c:v>
                </c:pt>
                <c:pt idx="6597">
                  <c:v>0.32584000000000002</c:v>
                </c:pt>
                <c:pt idx="6598">
                  <c:v>0.32405</c:v>
                </c:pt>
                <c:pt idx="6599">
                  <c:v>0.32221</c:v>
                </c:pt>
                <c:pt idx="6600">
                  <c:v>0.32106000000000001</c:v>
                </c:pt>
                <c:pt idx="6601">
                  <c:v>0.32061000000000001</c:v>
                </c:pt>
                <c:pt idx="6602">
                  <c:v>0.32074000000000003</c:v>
                </c:pt>
                <c:pt idx="6603">
                  <c:v>0.32146000000000002</c:v>
                </c:pt>
                <c:pt idx="6604">
                  <c:v>0.32274000000000003</c:v>
                </c:pt>
                <c:pt idx="6605">
                  <c:v>0.32427</c:v>
                </c:pt>
                <c:pt idx="6606">
                  <c:v>0.32540999999999998</c:v>
                </c:pt>
                <c:pt idx="6607">
                  <c:v>0.32579999999999998</c:v>
                </c:pt>
                <c:pt idx="6608">
                  <c:v>0.32543</c:v>
                </c:pt>
                <c:pt idx="6609">
                  <c:v>0.32440000000000002</c:v>
                </c:pt>
                <c:pt idx="6610">
                  <c:v>0.32279000000000002</c:v>
                </c:pt>
                <c:pt idx="6611">
                  <c:v>0.32035999999999998</c:v>
                </c:pt>
                <c:pt idx="6612">
                  <c:v>0.31796999999999997</c:v>
                </c:pt>
                <c:pt idx="6613">
                  <c:v>0.31511</c:v>
                </c:pt>
                <c:pt idx="6614">
                  <c:v>0.31147000000000002</c:v>
                </c:pt>
                <c:pt idx="6615">
                  <c:v>0.30715999999999999</c:v>
                </c:pt>
                <c:pt idx="6616">
                  <c:v>0.30342999999999998</c:v>
                </c:pt>
                <c:pt idx="6617">
                  <c:v>0.30035000000000001</c:v>
                </c:pt>
                <c:pt idx="6618">
                  <c:v>0.29768</c:v>
                </c:pt>
                <c:pt idx="6619">
                  <c:v>0.29542000000000002</c:v>
                </c:pt>
                <c:pt idx="6620">
                  <c:v>0.29350999999999999</c:v>
                </c:pt>
                <c:pt idx="6621">
                  <c:v>0.29197000000000001</c:v>
                </c:pt>
                <c:pt idx="6622">
                  <c:v>0.29072999999999999</c:v>
                </c:pt>
                <c:pt idx="6623">
                  <c:v>0.28963</c:v>
                </c:pt>
                <c:pt idx="6624">
                  <c:v>0.28856999999999999</c:v>
                </c:pt>
                <c:pt idx="6625">
                  <c:v>0.28742000000000001</c:v>
                </c:pt>
                <c:pt idx="6626">
                  <c:v>0.28616000000000003</c:v>
                </c:pt>
                <c:pt idx="6627">
                  <c:v>0.28464</c:v>
                </c:pt>
                <c:pt idx="6628">
                  <c:v>0.28276000000000001</c:v>
                </c:pt>
                <c:pt idx="6629">
                  <c:v>0.28087000000000001</c:v>
                </c:pt>
                <c:pt idx="6630">
                  <c:v>0.27945999999999999</c:v>
                </c:pt>
                <c:pt idx="6631">
                  <c:v>0.27809</c:v>
                </c:pt>
                <c:pt idx="6632">
                  <c:v>0.27681</c:v>
                </c:pt>
                <c:pt idx="6633">
                  <c:v>0.27550000000000002</c:v>
                </c:pt>
                <c:pt idx="6634">
                  <c:v>0.27459</c:v>
                </c:pt>
                <c:pt idx="6635">
                  <c:v>0.27433000000000002</c:v>
                </c:pt>
                <c:pt idx="6636">
                  <c:v>0.27465000000000001</c:v>
                </c:pt>
                <c:pt idx="6637">
                  <c:v>0.27531</c:v>
                </c:pt>
                <c:pt idx="6638">
                  <c:v>0.27585999999999999</c:v>
                </c:pt>
                <c:pt idx="6639">
                  <c:v>0.27627000000000002</c:v>
                </c:pt>
                <c:pt idx="6640">
                  <c:v>0.27671000000000001</c:v>
                </c:pt>
                <c:pt idx="6641">
                  <c:v>0.27739000000000003</c:v>
                </c:pt>
                <c:pt idx="6642">
                  <c:v>0.27831</c:v>
                </c:pt>
                <c:pt idx="6643">
                  <c:v>0.27928999999999998</c:v>
                </c:pt>
                <c:pt idx="6644">
                  <c:v>0.27994000000000002</c:v>
                </c:pt>
                <c:pt idx="6645">
                  <c:v>0.28004000000000001</c:v>
                </c:pt>
                <c:pt idx="6646">
                  <c:v>0.27967999999999998</c:v>
                </c:pt>
                <c:pt idx="6647">
                  <c:v>0.27890999999999999</c:v>
                </c:pt>
                <c:pt idx="6648">
                  <c:v>0.2777</c:v>
                </c:pt>
                <c:pt idx="6649">
                  <c:v>0.27600999999999998</c:v>
                </c:pt>
                <c:pt idx="6650">
                  <c:v>0.27366000000000001</c:v>
                </c:pt>
                <c:pt idx="6651">
                  <c:v>0.27094000000000001</c:v>
                </c:pt>
                <c:pt idx="6652">
                  <c:v>0.26846999999999999</c:v>
                </c:pt>
                <c:pt idx="6653">
                  <c:v>0.26615</c:v>
                </c:pt>
                <c:pt idx="6654">
                  <c:v>0.26384000000000002</c:v>
                </c:pt>
                <c:pt idx="6655">
                  <c:v>0.26161000000000001</c:v>
                </c:pt>
                <c:pt idx="6656">
                  <c:v>0.25968999999999998</c:v>
                </c:pt>
                <c:pt idx="6657">
                  <c:v>0.25861000000000001</c:v>
                </c:pt>
                <c:pt idx="6658">
                  <c:v>0.2581</c:v>
                </c:pt>
                <c:pt idx="6659">
                  <c:v>0.25749</c:v>
                </c:pt>
                <c:pt idx="6660">
                  <c:v>0.25658999999999998</c:v>
                </c:pt>
                <c:pt idx="6661">
                  <c:v>0.25586999999999999</c:v>
                </c:pt>
                <c:pt idx="6662">
                  <c:v>0.25552999999999998</c:v>
                </c:pt>
                <c:pt idx="6663">
                  <c:v>0.25541999999999998</c:v>
                </c:pt>
                <c:pt idx="6664">
                  <c:v>0.25502000000000002</c:v>
                </c:pt>
                <c:pt idx="6665">
                  <c:v>0.25480000000000003</c:v>
                </c:pt>
                <c:pt idx="6666">
                  <c:v>0.25492999999999999</c:v>
                </c:pt>
                <c:pt idx="6667">
                  <c:v>0.25552000000000002</c:v>
                </c:pt>
                <c:pt idx="6668">
                  <c:v>0.25628000000000001</c:v>
                </c:pt>
                <c:pt idx="6669">
                  <c:v>0.25701000000000002</c:v>
                </c:pt>
                <c:pt idx="6670">
                  <c:v>0.25777</c:v>
                </c:pt>
                <c:pt idx="6671">
                  <c:v>0.25878000000000001</c:v>
                </c:pt>
                <c:pt idx="6672">
                  <c:v>0.25990000000000002</c:v>
                </c:pt>
                <c:pt idx="6673">
                  <c:v>0.26095000000000002</c:v>
                </c:pt>
                <c:pt idx="6674">
                  <c:v>0.26180999999999999</c:v>
                </c:pt>
                <c:pt idx="6675">
                  <c:v>0.26227</c:v>
                </c:pt>
                <c:pt idx="6676">
                  <c:v>0.26256000000000002</c:v>
                </c:pt>
                <c:pt idx="6677">
                  <c:v>0.26327</c:v>
                </c:pt>
                <c:pt idx="6678">
                  <c:v>0.26499</c:v>
                </c:pt>
                <c:pt idx="6679">
                  <c:v>0.26778999999999997</c:v>
                </c:pt>
                <c:pt idx="6680">
                  <c:v>0.27112999999999998</c:v>
                </c:pt>
                <c:pt idx="6681">
                  <c:v>0.27456999999999998</c:v>
                </c:pt>
                <c:pt idx="6682">
                  <c:v>0.27766000000000002</c:v>
                </c:pt>
                <c:pt idx="6683">
                  <c:v>0.28008</c:v>
                </c:pt>
                <c:pt idx="6684">
                  <c:v>0.28184999999999999</c:v>
                </c:pt>
                <c:pt idx="6685">
                  <c:v>0.28305999999999998</c:v>
                </c:pt>
                <c:pt idx="6686">
                  <c:v>0.28359000000000001</c:v>
                </c:pt>
                <c:pt idx="6687">
                  <c:v>0.28333999999999998</c:v>
                </c:pt>
                <c:pt idx="6688">
                  <c:v>0.28222999999999998</c:v>
                </c:pt>
                <c:pt idx="6689">
                  <c:v>0.28065000000000001</c:v>
                </c:pt>
                <c:pt idx="6690">
                  <c:v>0.27905000000000002</c:v>
                </c:pt>
                <c:pt idx="6691">
                  <c:v>0.27783000000000002</c:v>
                </c:pt>
                <c:pt idx="6692">
                  <c:v>0.27689999999999998</c:v>
                </c:pt>
                <c:pt idx="6693">
                  <c:v>0.27638000000000001</c:v>
                </c:pt>
                <c:pt idx="6694">
                  <c:v>0.27628000000000003</c:v>
                </c:pt>
                <c:pt idx="6695">
                  <c:v>0.27614</c:v>
                </c:pt>
                <c:pt idx="6696">
                  <c:v>0.27555000000000002</c:v>
                </c:pt>
                <c:pt idx="6697">
                  <c:v>0.27422999999999997</c:v>
                </c:pt>
                <c:pt idx="6698">
                  <c:v>0.27245999999999998</c:v>
                </c:pt>
                <c:pt idx="6699">
                  <c:v>0.27067999999999998</c:v>
                </c:pt>
                <c:pt idx="6700">
                  <c:v>0.26854</c:v>
                </c:pt>
                <c:pt idx="6701">
                  <c:v>0.26616000000000001</c:v>
                </c:pt>
                <c:pt idx="6702">
                  <c:v>0.26383000000000001</c:v>
                </c:pt>
                <c:pt idx="6703">
                  <c:v>0.26167000000000001</c:v>
                </c:pt>
                <c:pt idx="6704">
                  <c:v>0.25984000000000002</c:v>
                </c:pt>
                <c:pt idx="6705">
                  <c:v>0.25846999999999998</c:v>
                </c:pt>
                <c:pt idx="6706">
                  <c:v>0.25768000000000002</c:v>
                </c:pt>
                <c:pt idx="6707">
                  <c:v>0.25694</c:v>
                </c:pt>
                <c:pt idx="6708">
                  <c:v>0.25573000000000001</c:v>
                </c:pt>
                <c:pt idx="6709">
                  <c:v>0.25405</c:v>
                </c:pt>
                <c:pt idx="6710">
                  <c:v>0.25237999999999999</c:v>
                </c:pt>
                <c:pt idx="6711">
                  <c:v>0.25102999999999998</c:v>
                </c:pt>
                <c:pt idx="6712">
                  <c:v>0.25024999999999997</c:v>
                </c:pt>
                <c:pt idx="6713">
                  <c:v>0.25</c:v>
                </c:pt>
                <c:pt idx="6714">
                  <c:v>0.24975</c:v>
                </c:pt>
                <c:pt idx="6715">
                  <c:v>0.24959999999999999</c:v>
                </c:pt>
                <c:pt idx="6716">
                  <c:v>0.24981999999999999</c:v>
                </c:pt>
                <c:pt idx="6717">
                  <c:v>0.25037999999999999</c:v>
                </c:pt>
                <c:pt idx="6718">
                  <c:v>0.25113999999999997</c:v>
                </c:pt>
                <c:pt idx="6719">
                  <c:v>0.25181999999999999</c:v>
                </c:pt>
                <c:pt idx="6720">
                  <c:v>0.25225999999999998</c:v>
                </c:pt>
                <c:pt idx="6721">
                  <c:v>0.25230000000000002</c:v>
                </c:pt>
                <c:pt idx="6722">
                  <c:v>0.25218000000000002</c:v>
                </c:pt>
                <c:pt idx="6723">
                  <c:v>0.25233</c:v>
                </c:pt>
                <c:pt idx="6724">
                  <c:v>0.25312000000000001</c:v>
                </c:pt>
                <c:pt idx="6725">
                  <c:v>0.25457999999999997</c:v>
                </c:pt>
                <c:pt idx="6726">
                  <c:v>0.25631999999999999</c:v>
                </c:pt>
                <c:pt idx="6727">
                  <c:v>0.25768000000000002</c:v>
                </c:pt>
                <c:pt idx="6728">
                  <c:v>0.25880999999999998</c:v>
                </c:pt>
                <c:pt idx="6729">
                  <c:v>0.25995000000000001</c:v>
                </c:pt>
                <c:pt idx="6730">
                  <c:v>0.26112000000000002</c:v>
                </c:pt>
                <c:pt idx="6731">
                  <c:v>0.26216</c:v>
                </c:pt>
                <c:pt idx="6732">
                  <c:v>0.26278000000000001</c:v>
                </c:pt>
                <c:pt idx="6733">
                  <c:v>0.26263999999999998</c:v>
                </c:pt>
                <c:pt idx="6734">
                  <c:v>0.26175999999999999</c:v>
                </c:pt>
                <c:pt idx="6735">
                  <c:v>0.26047999999999999</c:v>
                </c:pt>
                <c:pt idx="6736">
                  <c:v>0.25914999999999999</c:v>
                </c:pt>
                <c:pt idx="6737">
                  <c:v>0.25763000000000003</c:v>
                </c:pt>
                <c:pt idx="6738">
                  <c:v>0.25566</c:v>
                </c:pt>
                <c:pt idx="6739">
                  <c:v>0.25346000000000002</c:v>
                </c:pt>
                <c:pt idx="6740">
                  <c:v>0.25169000000000002</c:v>
                </c:pt>
                <c:pt idx="6741">
                  <c:v>0.25058000000000002</c:v>
                </c:pt>
                <c:pt idx="6742">
                  <c:v>0.25013000000000002</c:v>
                </c:pt>
                <c:pt idx="6743">
                  <c:v>0.24984000000000001</c:v>
                </c:pt>
                <c:pt idx="6744">
                  <c:v>0.24943000000000001</c:v>
                </c:pt>
                <c:pt idx="6745">
                  <c:v>0.24897</c:v>
                </c:pt>
                <c:pt idx="6746">
                  <c:v>0.24926999999999999</c:v>
                </c:pt>
                <c:pt idx="6747">
                  <c:v>0.24926999999999999</c:v>
                </c:pt>
                <c:pt idx="6748">
                  <c:v>0.24895999999999999</c:v>
                </c:pt>
                <c:pt idx="6749">
                  <c:v>0.24818999999999999</c:v>
                </c:pt>
                <c:pt idx="6750">
                  <c:v>0.24721000000000001</c:v>
                </c:pt>
                <c:pt idx="6751">
                  <c:v>0.24621999999999999</c:v>
                </c:pt>
                <c:pt idx="6752">
                  <c:v>0.24524000000000001</c:v>
                </c:pt>
                <c:pt idx="6753">
                  <c:v>0.24424000000000001</c:v>
                </c:pt>
                <c:pt idx="6754">
                  <c:v>0.24287</c:v>
                </c:pt>
                <c:pt idx="6755">
                  <c:v>0.24093999999999999</c:v>
                </c:pt>
                <c:pt idx="6756">
                  <c:v>0.23932999999999999</c:v>
                </c:pt>
                <c:pt idx="6757">
                  <c:v>0.23862</c:v>
                </c:pt>
                <c:pt idx="6758">
                  <c:v>0.23860000000000001</c:v>
                </c:pt>
                <c:pt idx="6759">
                  <c:v>0.23891999999999999</c:v>
                </c:pt>
                <c:pt idx="6760">
                  <c:v>0.23957999999999999</c:v>
                </c:pt>
                <c:pt idx="6761">
                  <c:v>0.24027999999999999</c:v>
                </c:pt>
                <c:pt idx="6762">
                  <c:v>0.2407</c:v>
                </c:pt>
                <c:pt idx="6763">
                  <c:v>0.24071999999999999</c:v>
                </c:pt>
                <c:pt idx="6764">
                  <c:v>0.24055000000000001</c:v>
                </c:pt>
                <c:pt idx="6765">
                  <c:v>0.24027000000000001</c:v>
                </c:pt>
                <c:pt idx="6766">
                  <c:v>0.24002999999999999</c:v>
                </c:pt>
                <c:pt idx="6767">
                  <c:v>0.24015</c:v>
                </c:pt>
                <c:pt idx="6768">
                  <c:v>0.23981</c:v>
                </c:pt>
                <c:pt idx="6769">
                  <c:v>0.23932</c:v>
                </c:pt>
                <c:pt idx="6770">
                  <c:v>0.23893</c:v>
                </c:pt>
                <c:pt idx="6771">
                  <c:v>0.23852000000000001</c:v>
                </c:pt>
                <c:pt idx="6772">
                  <c:v>0.23782</c:v>
                </c:pt>
                <c:pt idx="6773">
                  <c:v>0.2369</c:v>
                </c:pt>
                <c:pt idx="6774">
                  <c:v>0.2359</c:v>
                </c:pt>
                <c:pt idx="6775">
                  <c:v>0.23530999999999999</c:v>
                </c:pt>
                <c:pt idx="6776">
                  <c:v>0.23549</c:v>
                </c:pt>
                <c:pt idx="6777">
                  <c:v>0.23630999999999999</c:v>
                </c:pt>
                <c:pt idx="6778">
                  <c:v>0.23729</c:v>
                </c:pt>
                <c:pt idx="6779">
                  <c:v>0.23769000000000001</c:v>
                </c:pt>
                <c:pt idx="6780">
                  <c:v>0.23779</c:v>
                </c:pt>
                <c:pt idx="6781">
                  <c:v>0.23774000000000001</c:v>
                </c:pt>
                <c:pt idx="6782">
                  <c:v>0.23759</c:v>
                </c:pt>
                <c:pt idx="6783">
                  <c:v>0.23730999999999999</c:v>
                </c:pt>
                <c:pt idx="6784">
                  <c:v>0.23702999999999999</c:v>
                </c:pt>
                <c:pt idx="6785">
                  <c:v>0.23666999999999999</c:v>
                </c:pt>
                <c:pt idx="6786">
                  <c:v>0.23612</c:v>
                </c:pt>
                <c:pt idx="6787">
                  <c:v>0.23543</c:v>
                </c:pt>
                <c:pt idx="6788">
                  <c:v>0.23449999999999999</c:v>
                </c:pt>
                <c:pt idx="6789">
                  <c:v>0.23341000000000001</c:v>
                </c:pt>
                <c:pt idx="6790">
                  <c:v>0.23286999999999999</c:v>
                </c:pt>
                <c:pt idx="6791">
                  <c:v>0.23332</c:v>
                </c:pt>
                <c:pt idx="6792">
                  <c:v>0.23463000000000001</c:v>
                </c:pt>
                <c:pt idx="6793">
                  <c:v>0.23646</c:v>
                </c:pt>
                <c:pt idx="6794">
                  <c:v>0.23812</c:v>
                </c:pt>
                <c:pt idx="6795">
                  <c:v>0.23902000000000001</c:v>
                </c:pt>
                <c:pt idx="6796">
                  <c:v>0.23941999999999999</c:v>
                </c:pt>
                <c:pt idx="6797">
                  <c:v>0.23985999999999999</c:v>
                </c:pt>
                <c:pt idx="6798">
                  <c:v>0.24049999999999999</c:v>
                </c:pt>
                <c:pt idx="6799">
                  <c:v>0.24137</c:v>
                </c:pt>
                <c:pt idx="6800">
                  <c:v>0.24177999999999999</c:v>
                </c:pt>
                <c:pt idx="6801">
                  <c:v>0.24199000000000001</c:v>
                </c:pt>
                <c:pt idx="6802">
                  <c:v>0.24221999999999999</c:v>
                </c:pt>
                <c:pt idx="6803">
                  <c:v>0.24249999999999999</c:v>
                </c:pt>
                <c:pt idx="6804">
                  <c:v>0.24285999999999999</c:v>
                </c:pt>
                <c:pt idx="6805">
                  <c:v>0.24334</c:v>
                </c:pt>
                <c:pt idx="6806">
                  <c:v>0.24403</c:v>
                </c:pt>
                <c:pt idx="6807">
                  <c:v>0.24507999999999999</c:v>
                </c:pt>
                <c:pt idx="6808">
                  <c:v>0.24648999999999999</c:v>
                </c:pt>
                <c:pt idx="6809">
                  <c:v>0.24823000000000001</c:v>
                </c:pt>
                <c:pt idx="6810">
                  <c:v>0.25037999999999999</c:v>
                </c:pt>
                <c:pt idx="6811">
                  <c:v>0.25302999999999998</c:v>
                </c:pt>
                <c:pt idx="6812">
                  <c:v>0.25497999999999998</c:v>
                </c:pt>
                <c:pt idx="6813">
                  <c:v>0.25669999999999998</c:v>
                </c:pt>
                <c:pt idx="6814">
                  <c:v>0.25862000000000002</c:v>
                </c:pt>
                <c:pt idx="6815">
                  <c:v>0.26097999999999999</c:v>
                </c:pt>
                <c:pt idx="6816">
                  <c:v>0.26290999999999998</c:v>
                </c:pt>
                <c:pt idx="6817">
                  <c:v>0.26423000000000002</c:v>
                </c:pt>
                <c:pt idx="6818">
                  <c:v>0.26480999999999999</c:v>
                </c:pt>
                <c:pt idx="6819">
                  <c:v>0.26428000000000001</c:v>
                </c:pt>
                <c:pt idx="6820">
                  <c:v>0.26264999999999999</c:v>
                </c:pt>
                <c:pt idx="6821">
                  <c:v>0.26028000000000001</c:v>
                </c:pt>
                <c:pt idx="6822">
                  <c:v>0.25796999999999998</c:v>
                </c:pt>
                <c:pt idx="6823">
                  <c:v>0.25609999999999999</c:v>
                </c:pt>
                <c:pt idx="6824">
                  <c:v>0.25502000000000002</c:v>
                </c:pt>
                <c:pt idx="6825">
                  <c:v>0.25451000000000001</c:v>
                </c:pt>
                <c:pt idx="6826">
                  <c:v>0.25433</c:v>
                </c:pt>
                <c:pt idx="6827">
                  <c:v>0.25472</c:v>
                </c:pt>
                <c:pt idx="6828">
                  <c:v>0.25581999999999999</c:v>
                </c:pt>
                <c:pt idx="6829">
                  <c:v>0.25700000000000001</c:v>
                </c:pt>
                <c:pt idx="6830">
                  <c:v>0.25733</c:v>
                </c:pt>
                <c:pt idx="6831">
                  <c:v>0.25688</c:v>
                </c:pt>
                <c:pt idx="6832">
                  <c:v>0.25562000000000001</c:v>
                </c:pt>
                <c:pt idx="6833">
                  <c:v>0.25385999999999997</c:v>
                </c:pt>
                <c:pt idx="6834">
                  <c:v>0.25187999999999999</c:v>
                </c:pt>
                <c:pt idx="6835">
                  <c:v>0.25006</c:v>
                </c:pt>
                <c:pt idx="6836">
                  <c:v>0.2485</c:v>
                </c:pt>
                <c:pt idx="6837">
                  <c:v>0.24721000000000001</c:v>
                </c:pt>
                <c:pt idx="6838">
                  <c:v>0.24628</c:v>
                </c:pt>
                <c:pt idx="6839">
                  <c:v>0.24568999999999999</c:v>
                </c:pt>
                <c:pt idx="6840">
                  <c:v>0.24521000000000001</c:v>
                </c:pt>
                <c:pt idx="6841">
                  <c:v>0.24451999999999999</c:v>
                </c:pt>
                <c:pt idx="6842">
                  <c:v>0.24351</c:v>
                </c:pt>
                <c:pt idx="6843">
                  <c:v>0.24249999999999999</c:v>
                </c:pt>
                <c:pt idx="6844">
                  <c:v>0.24196000000000001</c:v>
                </c:pt>
                <c:pt idx="6845">
                  <c:v>0.24210999999999999</c:v>
                </c:pt>
                <c:pt idx="6846">
                  <c:v>0.24288999999999999</c:v>
                </c:pt>
                <c:pt idx="6847">
                  <c:v>0.24401</c:v>
                </c:pt>
                <c:pt idx="6848">
                  <c:v>0.24531</c:v>
                </c:pt>
                <c:pt idx="6849">
                  <c:v>0.24693000000000001</c:v>
                </c:pt>
                <c:pt idx="6850">
                  <c:v>0.24898999999999999</c:v>
                </c:pt>
                <c:pt idx="6851">
                  <c:v>0.25119000000000002</c:v>
                </c:pt>
                <c:pt idx="6852">
                  <c:v>0.25301000000000001</c:v>
                </c:pt>
                <c:pt idx="6853">
                  <c:v>0.25457999999999997</c:v>
                </c:pt>
                <c:pt idx="6854">
                  <c:v>0.25607000000000002</c:v>
                </c:pt>
                <c:pt idx="6855">
                  <c:v>0.25763999999999998</c:v>
                </c:pt>
                <c:pt idx="6856">
                  <c:v>0.25913000000000003</c:v>
                </c:pt>
                <c:pt idx="6857">
                  <c:v>0.25968000000000002</c:v>
                </c:pt>
                <c:pt idx="6858">
                  <c:v>0.25938</c:v>
                </c:pt>
                <c:pt idx="6859">
                  <c:v>0.25895000000000001</c:v>
                </c:pt>
                <c:pt idx="6860">
                  <c:v>0.2591</c:v>
                </c:pt>
                <c:pt idx="6861">
                  <c:v>0.25940999999999997</c:v>
                </c:pt>
                <c:pt idx="6862">
                  <c:v>0.25972000000000001</c:v>
                </c:pt>
                <c:pt idx="6863">
                  <c:v>0.25996999999999998</c:v>
                </c:pt>
                <c:pt idx="6864">
                  <c:v>0.26005</c:v>
                </c:pt>
                <c:pt idx="6865">
                  <c:v>0.25955</c:v>
                </c:pt>
                <c:pt idx="6866">
                  <c:v>0.25844</c:v>
                </c:pt>
                <c:pt idx="6867">
                  <c:v>0.25695000000000001</c:v>
                </c:pt>
                <c:pt idx="6868">
                  <c:v>0.25530000000000003</c:v>
                </c:pt>
                <c:pt idx="6869">
                  <c:v>0.25356000000000001</c:v>
                </c:pt>
                <c:pt idx="6870">
                  <c:v>0.25170999999999999</c:v>
                </c:pt>
                <c:pt idx="6871">
                  <c:v>0.24994</c:v>
                </c:pt>
                <c:pt idx="6872">
                  <c:v>0.24848999999999999</c:v>
                </c:pt>
                <c:pt idx="6873">
                  <c:v>0.24725</c:v>
                </c:pt>
                <c:pt idx="6874">
                  <c:v>0.24589</c:v>
                </c:pt>
                <c:pt idx="6875">
                  <c:v>0.24418000000000001</c:v>
                </c:pt>
                <c:pt idx="6876">
                  <c:v>0.24223</c:v>
                </c:pt>
                <c:pt idx="6877">
                  <c:v>0.24</c:v>
                </c:pt>
                <c:pt idx="6878">
                  <c:v>0.23724999999999999</c:v>
                </c:pt>
                <c:pt idx="6879">
                  <c:v>0.23405000000000001</c:v>
                </c:pt>
                <c:pt idx="6880">
                  <c:v>0.23069999999999999</c:v>
                </c:pt>
                <c:pt idx="6881">
                  <c:v>0.22736999999999999</c:v>
                </c:pt>
                <c:pt idx="6882">
                  <c:v>0.22403000000000001</c:v>
                </c:pt>
                <c:pt idx="6883">
                  <c:v>0.22056999999999999</c:v>
                </c:pt>
                <c:pt idx="6884">
                  <c:v>0.21707000000000001</c:v>
                </c:pt>
                <c:pt idx="6885">
                  <c:v>0.21382000000000001</c:v>
                </c:pt>
                <c:pt idx="6886">
                  <c:v>0.21112</c:v>
                </c:pt>
                <c:pt idx="6887">
                  <c:v>0.20924000000000001</c:v>
                </c:pt>
                <c:pt idx="6888">
                  <c:v>0.20871999999999999</c:v>
                </c:pt>
                <c:pt idx="6889">
                  <c:v>0.20916000000000001</c:v>
                </c:pt>
                <c:pt idx="6890">
                  <c:v>0.21006</c:v>
                </c:pt>
                <c:pt idx="6891">
                  <c:v>0.21098</c:v>
                </c:pt>
                <c:pt idx="6892">
                  <c:v>0.21167</c:v>
                </c:pt>
                <c:pt idx="6893">
                  <c:v>0.21204000000000001</c:v>
                </c:pt>
                <c:pt idx="6894">
                  <c:v>0.21210000000000001</c:v>
                </c:pt>
                <c:pt idx="6895">
                  <c:v>0.21212</c:v>
                </c:pt>
                <c:pt idx="6896">
                  <c:v>0.21251999999999999</c:v>
                </c:pt>
                <c:pt idx="6897">
                  <c:v>0.21343000000000001</c:v>
                </c:pt>
                <c:pt idx="6898">
                  <c:v>0.21448</c:v>
                </c:pt>
                <c:pt idx="6899">
                  <c:v>0.21512000000000001</c:v>
                </c:pt>
                <c:pt idx="6900">
                  <c:v>0.21561</c:v>
                </c:pt>
                <c:pt idx="6901">
                  <c:v>0.21582999999999999</c:v>
                </c:pt>
                <c:pt idx="6902">
                  <c:v>0.21537999999999999</c:v>
                </c:pt>
                <c:pt idx="6903">
                  <c:v>0.21439</c:v>
                </c:pt>
                <c:pt idx="6904">
                  <c:v>0.21307999999999999</c:v>
                </c:pt>
                <c:pt idx="6905">
                  <c:v>0.21168000000000001</c:v>
                </c:pt>
                <c:pt idx="6906">
                  <c:v>0.2104</c:v>
                </c:pt>
                <c:pt idx="6907">
                  <c:v>0.20962</c:v>
                </c:pt>
                <c:pt idx="6908">
                  <c:v>0.20956</c:v>
                </c:pt>
                <c:pt idx="6909">
                  <c:v>0.20988000000000001</c:v>
                </c:pt>
                <c:pt idx="6910">
                  <c:v>0.21010000000000001</c:v>
                </c:pt>
                <c:pt idx="6911">
                  <c:v>0.20999000000000001</c:v>
                </c:pt>
                <c:pt idx="6912">
                  <c:v>0.20927000000000001</c:v>
                </c:pt>
                <c:pt idx="6913">
                  <c:v>0.20827000000000001</c:v>
                </c:pt>
                <c:pt idx="6914">
                  <c:v>0.20751</c:v>
                </c:pt>
                <c:pt idx="6915">
                  <c:v>0.20688000000000001</c:v>
                </c:pt>
                <c:pt idx="6916">
                  <c:v>0.20610000000000001</c:v>
                </c:pt>
                <c:pt idx="6917">
                  <c:v>0.20488999999999999</c:v>
                </c:pt>
                <c:pt idx="6918">
                  <c:v>0.20341000000000001</c:v>
                </c:pt>
                <c:pt idx="6919">
                  <c:v>0.20222999999999999</c:v>
                </c:pt>
                <c:pt idx="6920">
                  <c:v>0.2016</c:v>
                </c:pt>
                <c:pt idx="6921">
                  <c:v>0.20155000000000001</c:v>
                </c:pt>
                <c:pt idx="6922">
                  <c:v>0.20183000000000001</c:v>
                </c:pt>
                <c:pt idx="6923">
                  <c:v>0.20194999999999999</c:v>
                </c:pt>
                <c:pt idx="6924">
                  <c:v>0.20163</c:v>
                </c:pt>
                <c:pt idx="6925">
                  <c:v>0.20105999999999999</c:v>
                </c:pt>
                <c:pt idx="6926">
                  <c:v>0.20061000000000001</c:v>
                </c:pt>
                <c:pt idx="6927">
                  <c:v>0.20038</c:v>
                </c:pt>
                <c:pt idx="6928">
                  <c:v>0.20018</c:v>
                </c:pt>
                <c:pt idx="6929">
                  <c:v>0.19955999999999999</c:v>
                </c:pt>
                <c:pt idx="6930">
                  <c:v>0.19863</c:v>
                </c:pt>
                <c:pt idx="6931">
                  <c:v>0.19781000000000001</c:v>
                </c:pt>
                <c:pt idx="6932">
                  <c:v>0.19722999999999999</c:v>
                </c:pt>
                <c:pt idx="6933">
                  <c:v>0.19696</c:v>
                </c:pt>
                <c:pt idx="6934">
                  <c:v>0.19675000000000001</c:v>
                </c:pt>
                <c:pt idx="6935">
                  <c:v>0.19622000000000001</c:v>
                </c:pt>
                <c:pt idx="6936">
                  <c:v>0.19525999999999999</c:v>
                </c:pt>
                <c:pt idx="6937">
                  <c:v>0.19450999999999999</c:v>
                </c:pt>
                <c:pt idx="6938">
                  <c:v>0.19406999999999999</c:v>
                </c:pt>
                <c:pt idx="6939">
                  <c:v>0.19414000000000001</c:v>
                </c:pt>
                <c:pt idx="6940">
                  <c:v>0.19422</c:v>
                </c:pt>
                <c:pt idx="6941">
                  <c:v>0.19419</c:v>
                </c:pt>
                <c:pt idx="6942">
                  <c:v>0.19413</c:v>
                </c:pt>
                <c:pt idx="6943">
                  <c:v>0.19400999999999999</c:v>
                </c:pt>
                <c:pt idx="6944">
                  <c:v>0.19391</c:v>
                </c:pt>
                <c:pt idx="6945">
                  <c:v>0.19394</c:v>
                </c:pt>
                <c:pt idx="6946">
                  <c:v>0.19383</c:v>
                </c:pt>
                <c:pt idx="6947">
                  <c:v>0.19341</c:v>
                </c:pt>
                <c:pt idx="6948">
                  <c:v>0.19247</c:v>
                </c:pt>
                <c:pt idx="6949">
                  <c:v>0.19114999999999999</c:v>
                </c:pt>
                <c:pt idx="6950">
                  <c:v>0.18978</c:v>
                </c:pt>
                <c:pt idx="6951">
                  <c:v>0.18867</c:v>
                </c:pt>
                <c:pt idx="6952">
                  <c:v>0.18815999999999999</c:v>
                </c:pt>
                <c:pt idx="6953">
                  <c:v>0.18840999999999999</c:v>
                </c:pt>
                <c:pt idx="6954">
                  <c:v>0.18931999999999999</c:v>
                </c:pt>
                <c:pt idx="6955">
                  <c:v>0.19053</c:v>
                </c:pt>
                <c:pt idx="6956">
                  <c:v>0.19101000000000001</c:v>
                </c:pt>
                <c:pt idx="6957">
                  <c:v>0.19062000000000001</c:v>
                </c:pt>
                <c:pt idx="6958">
                  <c:v>0.19005</c:v>
                </c:pt>
                <c:pt idx="6959">
                  <c:v>0.18967999999999999</c:v>
                </c:pt>
                <c:pt idx="6960">
                  <c:v>0.18926999999999999</c:v>
                </c:pt>
                <c:pt idx="6961">
                  <c:v>0.18872</c:v>
                </c:pt>
                <c:pt idx="6962">
                  <c:v>0.1883</c:v>
                </c:pt>
                <c:pt idx="6963">
                  <c:v>0.18894</c:v>
                </c:pt>
                <c:pt idx="6964">
                  <c:v>0.18983</c:v>
                </c:pt>
                <c:pt idx="6965">
                  <c:v>0.19086</c:v>
                </c:pt>
                <c:pt idx="6966">
                  <c:v>0.19213</c:v>
                </c:pt>
                <c:pt idx="6967">
                  <c:v>0.19364000000000001</c:v>
                </c:pt>
                <c:pt idx="6968">
                  <c:v>0.19550000000000001</c:v>
                </c:pt>
                <c:pt idx="6969">
                  <c:v>0.19772000000000001</c:v>
                </c:pt>
                <c:pt idx="6970">
                  <c:v>0.20029</c:v>
                </c:pt>
                <c:pt idx="6971">
                  <c:v>0.20338999999999999</c:v>
                </c:pt>
                <c:pt idx="6972">
                  <c:v>0.20716000000000001</c:v>
                </c:pt>
                <c:pt idx="6973">
                  <c:v>0.21138000000000001</c:v>
                </c:pt>
                <c:pt idx="6974">
                  <c:v>0.21587000000000001</c:v>
                </c:pt>
                <c:pt idx="6975">
                  <c:v>0.22026999999999999</c:v>
                </c:pt>
                <c:pt idx="6976">
                  <c:v>0.22444</c:v>
                </c:pt>
                <c:pt idx="6977">
                  <c:v>0.22858999999999999</c:v>
                </c:pt>
                <c:pt idx="6978">
                  <c:v>0.23302999999999999</c:v>
                </c:pt>
                <c:pt idx="6979">
                  <c:v>0.23766000000000001</c:v>
                </c:pt>
                <c:pt idx="6980">
                  <c:v>0.24202000000000001</c:v>
                </c:pt>
                <c:pt idx="6981">
                  <c:v>0.24557999999999999</c:v>
                </c:pt>
                <c:pt idx="6982">
                  <c:v>0.24829999999999999</c:v>
                </c:pt>
                <c:pt idx="6983">
                  <c:v>0.25029000000000001</c:v>
                </c:pt>
                <c:pt idx="6984">
                  <c:v>0.25151000000000001</c:v>
                </c:pt>
                <c:pt idx="6985">
                  <c:v>0.25208000000000003</c:v>
                </c:pt>
                <c:pt idx="6986">
                  <c:v>0.25189</c:v>
                </c:pt>
                <c:pt idx="6987">
                  <c:v>0.25125999999999998</c:v>
                </c:pt>
                <c:pt idx="6988">
                  <c:v>0.25074999999999997</c:v>
                </c:pt>
                <c:pt idx="6989">
                  <c:v>0.25074000000000002</c:v>
                </c:pt>
                <c:pt idx="6990">
                  <c:v>0.25081999999999999</c:v>
                </c:pt>
                <c:pt idx="6991">
                  <c:v>0.2505</c:v>
                </c:pt>
                <c:pt idx="6992">
                  <c:v>0.24978</c:v>
                </c:pt>
                <c:pt idx="6993">
                  <c:v>0.24884000000000001</c:v>
                </c:pt>
                <c:pt idx="6994">
                  <c:v>0.24807000000000001</c:v>
                </c:pt>
                <c:pt idx="6995">
                  <c:v>0.24779999999999999</c:v>
                </c:pt>
                <c:pt idx="6996">
                  <c:v>0.24779999999999999</c:v>
                </c:pt>
                <c:pt idx="6997">
                  <c:v>0.24782999999999999</c:v>
                </c:pt>
                <c:pt idx="6998">
                  <c:v>0.24767</c:v>
                </c:pt>
                <c:pt idx="6999">
                  <c:v>0.24731</c:v>
                </c:pt>
                <c:pt idx="7000">
                  <c:v>0.24681</c:v>
                </c:pt>
                <c:pt idx="7001">
                  <c:v>0.24604999999999999</c:v>
                </c:pt>
                <c:pt idx="7002">
                  <c:v>0.24473</c:v>
                </c:pt>
                <c:pt idx="7003">
                  <c:v>0.24295</c:v>
                </c:pt>
                <c:pt idx="7004">
                  <c:v>0.24127999999999999</c:v>
                </c:pt>
                <c:pt idx="7005">
                  <c:v>0.23987</c:v>
                </c:pt>
                <c:pt idx="7006">
                  <c:v>0.23873</c:v>
                </c:pt>
                <c:pt idx="7007">
                  <c:v>0.23754</c:v>
                </c:pt>
                <c:pt idx="7008">
                  <c:v>0.23577000000000001</c:v>
                </c:pt>
                <c:pt idx="7009">
                  <c:v>0.23336000000000001</c:v>
                </c:pt>
                <c:pt idx="7010">
                  <c:v>0.23085</c:v>
                </c:pt>
                <c:pt idx="7011">
                  <c:v>0.22836999999999999</c:v>
                </c:pt>
                <c:pt idx="7012">
                  <c:v>0.22600000000000001</c:v>
                </c:pt>
                <c:pt idx="7013">
                  <c:v>0.22378999999999999</c:v>
                </c:pt>
                <c:pt idx="7014">
                  <c:v>0.22187999999999999</c:v>
                </c:pt>
                <c:pt idx="7015">
                  <c:v>0.22028</c:v>
                </c:pt>
                <c:pt idx="7016">
                  <c:v>0.21887000000000001</c:v>
                </c:pt>
                <c:pt idx="7017">
                  <c:v>0.21779999999999999</c:v>
                </c:pt>
                <c:pt idx="7018">
                  <c:v>0.21701999999999999</c:v>
                </c:pt>
                <c:pt idx="7019">
                  <c:v>0.21665999999999999</c:v>
                </c:pt>
                <c:pt idx="7020">
                  <c:v>0.21684999999999999</c:v>
                </c:pt>
                <c:pt idx="7021">
                  <c:v>0.21753</c:v>
                </c:pt>
                <c:pt idx="7022">
                  <c:v>0.21831999999999999</c:v>
                </c:pt>
                <c:pt idx="7023">
                  <c:v>0.21898000000000001</c:v>
                </c:pt>
                <c:pt idx="7024">
                  <c:v>0.21909000000000001</c:v>
                </c:pt>
                <c:pt idx="7025">
                  <c:v>0.21858</c:v>
                </c:pt>
                <c:pt idx="7026">
                  <c:v>0.21759000000000001</c:v>
                </c:pt>
                <c:pt idx="7027">
                  <c:v>0.21623999999999999</c:v>
                </c:pt>
                <c:pt idx="7028">
                  <c:v>0.21521000000000001</c:v>
                </c:pt>
                <c:pt idx="7029">
                  <c:v>0.21493000000000001</c:v>
                </c:pt>
                <c:pt idx="7030">
                  <c:v>0.21556</c:v>
                </c:pt>
                <c:pt idx="7031">
                  <c:v>0.21712999999999999</c:v>
                </c:pt>
                <c:pt idx="7032">
                  <c:v>0.21931999999999999</c:v>
                </c:pt>
                <c:pt idx="7033">
                  <c:v>0.22173000000000001</c:v>
                </c:pt>
                <c:pt idx="7034">
                  <c:v>0.22389999999999999</c:v>
                </c:pt>
                <c:pt idx="7035">
                  <c:v>0.22547</c:v>
                </c:pt>
                <c:pt idx="7036">
                  <c:v>0.22666</c:v>
                </c:pt>
                <c:pt idx="7037">
                  <c:v>0.22758999999999999</c:v>
                </c:pt>
                <c:pt idx="7038">
                  <c:v>0.22828000000000001</c:v>
                </c:pt>
                <c:pt idx="7039">
                  <c:v>0.22891</c:v>
                </c:pt>
                <c:pt idx="7040">
                  <c:v>0.22949</c:v>
                </c:pt>
                <c:pt idx="7041">
                  <c:v>0.23016</c:v>
                </c:pt>
                <c:pt idx="7042">
                  <c:v>0.23086999999999999</c:v>
                </c:pt>
                <c:pt idx="7043">
                  <c:v>0.23141</c:v>
                </c:pt>
                <c:pt idx="7044">
                  <c:v>0.23152</c:v>
                </c:pt>
                <c:pt idx="7045">
                  <c:v>0.23122000000000001</c:v>
                </c:pt>
                <c:pt idx="7046">
                  <c:v>0.23071</c:v>
                </c:pt>
                <c:pt idx="7047">
                  <c:v>0.23005</c:v>
                </c:pt>
                <c:pt idx="7048">
                  <c:v>0.22936000000000001</c:v>
                </c:pt>
                <c:pt idx="7049">
                  <c:v>0.22877</c:v>
                </c:pt>
                <c:pt idx="7050">
                  <c:v>0.22853999999999999</c:v>
                </c:pt>
                <c:pt idx="7051">
                  <c:v>0.22900000000000001</c:v>
                </c:pt>
                <c:pt idx="7052">
                  <c:v>0.22997999999999999</c:v>
                </c:pt>
                <c:pt idx="7053">
                  <c:v>0.23108999999999999</c:v>
                </c:pt>
                <c:pt idx="7054">
                  <c:v>0.23225000000000001</c:v>
                </c:pt>
                <c:pt idx="7055">
                  <c:v>0.23344999999999999</c:v>
                </c:pt>
                <c:pt idx="7056">
                  <c:v>0.23480999999999999</c:v>
                </c:pt>
                <c:pt idx="7057">
                  <c:v>0.23652999999999999</c:v>
                </c:pt>
                <c:pt idx="7058">
                  <c:v>0.23877000000000001</c:v>
                </c:pt>
                <c:pt idx="7059">
                  <c:v>0.24129999999999999</c:v>
                </c:pt>
                <c:pt idx="7060">
                  <c:v>0.24346000000000001</c:v>
                </c:pt>
                <c:pt idx="7061">
                  <c:v>0.24565999999999999</c:v>
                </c:pt>
                <c:pt idx="7062">
                  <c:v>0.24786</c:v>
                </c:pt>
                <c:pt idx="7063">
                  <c:v>0.24997</c:v>
                </c:pt>
                <c:pt idx="7064">
                  <c:v>0.25185999999999997</c:v>
                </c:pt>
                <c:pt idx="7065">
                  <c:v>0.25344</c:v>
                </c:pt>
                <c:pt idx="7066">
                  <c:v>0.25463999999999998</c:v>
                </c:pt>
                <c:pt idx="7067">
                  <c:v>0.25533</c:v>
                </c:pt>
                <c:pt idx="7068">
                  <c:v>0.25578000000000001</c:v>
                </c:pt>
                <c:pt idx="7069">
                  <c:v>0.25642999999999999</c:v>
                </c:pt>
                <c:pt idx="7070">
                  <c:v>0.25724999999999998</c:v>
                </c:pt>
                <c:pt idx="7071">
                  <c:v>0.25768000000000002</c:v>
                </c:pt>
                <c:pt idx="7072">
                  <c:v>0.25749</c:v>
                </c:pt>
                <c:pt idx="7073">
                  <c:v>0.25694</c:v>
                </c:pt>
                <c:pt idx="7074">
                  <c:v>0.25649</c:v>
                </c:pt>
                <c:pt idx="7075">
                  <c:v>0.25651000000000002</c:v>
                </c:pt>
                <c:pt idx="7076">
                  <c:v>0.25652000000000003</c:v>
                </c:pt>
                <c:pt idx="7077">
                  <c:v>0.25608999999999998</c:v>
                </c:pt>
                <c:pt idx="7078">
                  <c:v>0.25524000000000002</c:v>
                </c:pt>
                <c:pt idx="7079">
                  <c:v>0.25412000000000001</c:v>
                </c:pt>
                <c:pt idx="7080">
                  <c:v>0.25312000000000001</c:v>
                </c:pt>
                <c:pt idx="7081">
                  <c:v>0.25235999999999997</c:v>
                </c:pt>
                <c:pt idx="7082">
                  <c:v>0.25201000000000001</c:v>
                </c:pt>
                <c:pt idx="7083">
                  <c:v>0.25206000000000001</c:v>
                </c:pt>
                <c:pt idx="7084">
                  <c:v>0.25244</c:v>
                </c:pt>
                <c:pt idx="7085">
                  <c:v>0.25298999999999999</c:v>
                </c:pt>
                <c:pt idx="7086">
                  <c:v>0.25355</c:v>
                </c:pt>
                <c:pt idx="7087">
                  <c:v>0.254</c:v>
                </c:pt>
                <c:pt idx="7088">
                  <c:v>0.25392999999999999</c:v>
                </c:pt>
                <c:pt idx="7089">
                  <c:v>0.25359999999999999</c:v>
                </c:pt>
                <c:pt idx="7090">
                  <c:v>0.25303999999999999</c:v>
                </c:pt>
                <c:pt idx="7091">
                  <c:v>0.25222</c:v>
                </c:pt>
                <c:pt idx="7092">
                  <c:v>0.25156000000000001</c:v>
                </c:pt>
                <c:pt idx="7093">
                  <c:v>0.25115999999999999</c:v>
                </c:pt>
                <c:pt idx="7094">
                  <c:v>0.25069000000000002</c:v>
                </c:pt>
                <c:pt idx="7095">
                  <c:v>0.25012000000000001</c:v>
                </c:pt>
                <c:pt idx="7096">
                  <c:v>0.24948999999999999</c:v>
                </c:pt>
                <c:pt idx="7097">
                  <c:v>0.24890000000000001</c:v>
                </c:pt>
                <c:pt idx="7098">
                  <c:v>0.24865000000000001</c:v>
                </c:pt>
                <c:pt idx="7099">
                  <c:v>0.24887000000000001</c:v>
                </c:pt>
                <c:pt idx="7100">
                  <c:v>0.24945999999999999</c:v>
                </c:pt>
                <c:pt idx="7101">
                  <c:v>0.25012000000000001</c:v>
                </c:pt>
                <c:pt idx="7102">
                  <c:v>0.25067</c:v>
                </c:pt>
                <c:pt idx="7103">
                  <c:v>0.25112000000000001</c:v>
                </c:pt>
                <c:pt idx="7104">
                  <c:v>0.25144</c:v>
                </c:pt>
                <c:pt idx="7105">
                  <c:v>0.25155</c:v>
                </c:pt>
                <c:pt idx="7106">
                  <c:v>0.25174000000000002</c:v>
                </c:pt>
                <c:pt idx="7107">
                  <c:v>0.25208000000000003</c:v>
                </c:pt>
                <c:pt idx="7108">
                  <c:v>0.25235000000000002</c:v>
                </c:pt>
                <c:pt idx="7109">
                  <c:v>0.25251000000000001</c:v>
                </c:pt>
                <c:pt idx="7110">
                  <c:v>0.25263999999999998</c:v>
                </c:pt>
                <c:pt idx="7111">
                  <c:v>0.25279000000000001</c:v>
                </c:pt>
                <c:pt idx="7112">
                  <c:v>0.25291999999999998</c:v>
                </c:pt>
                <c:pt idx="7113">
                  <c:v>0.25275999999999998</c:v>
                </c:pt>
                <c:pt idx="7114">
                  <c:v>0.25270999999999999</c:v>
                </c:pt>
                <c:pt idx="7115">
                  <c:v>0.25269000000000003</c:v>
                </c:pt>
                <c:pt idx="7116">
                  <c:v>0.25267000000000001</c:v>
                </c:pt>
                <c:pt idx="7117">
                  <c:v>0.25307000000000002</c:v>
                </c:pt>
                <c:pt idx="7118">
                  <c:v>0.25418000000000002</c:v>
                </c:pt>
                <c:pt idx="7119">
                  <c:v>0.25584000000000001</c:v>
                </c:pt>
                <c:pt idx="7120">
                  <c:v>0.25790999999999997</c:v>
                </c:pt>
                <c:pt idx="7121">
                  <c:v>0.25996000000000002</c:v>
                </c:pt>
                <c:pt idx="7122">
                  <c:v>0.26178000000000001</c:v>
                </c:pt>
                <c:pt idx="7123">
                  <c:v>0.26358999999999999</c:v>
                </c:pt>
                <c:pt idx="7124">
                  <c:v>0.26550000000000001</c:v>
                </c:pt>
                <c:pt idx="7125">
                  <c:v>0.26751999999999998</c:v>
                </c:pt>
                <c:pt idx="7126">
                  <c:v>0.26956000000000002</c:v>
                </c:pt>
                <c:pt idx="7127">
                  <c:v>0.27160000000000001</c:v>
                </c:pt>
                <c:pt idx="7128">
                  <c:v>0.27367999999999998</c:v>
                </c:pt>
                <c:pt idx="7129">
                  <c:v>0.27585999999999999</c:v>
                </c:pt>
                <c:pt idx="7130">
                  <c:v>0.27800000000000002</c:v>
                </c:pt>
                <c:pt idx="7131">
                  <c:v>0.27984999999999999</c:v>
                </c:pt>
                <c:pt idx="7132">
                  <c:v>0.28151999999999999</c:v>
                </c:pt>
                <c:pt idx="7133">
                  <c:v>0.28316000000000002</c:v>
                </c:pt>
                <c:pt idx="7134">
                  <c:v>0.28484999999999999</c:v>
                </c:pt>
                <c:pt idx="7135">
                  <c:v>0.28663</c:v>
                </c:pt>
                <c:pt idx="7136">
                  <c:v>0.28837000000000002</c:v>
                </c:pt>
                <c:pt idx="7137">
                  <c:v>0.28964000000000001</c:v>
                </c:pt>
                <c:pt idx="7138">
                  <c:v>0.29060000000000002</c:v>
                </c:pt>
                <c:pt idx="7139">
                  <c:v>0.29111999999999999</c:v>
                </c:pt>
                <c:pt idx="7140">
                  <c:v>0.29139999999999999</c:v>
                </c:pt>
                <c:pt idx="7141">
                  <c:v>0.29148000000000002</c:v>
                </c:pt>
                <c:pt idx="7142">
                  <c:v>0.29153000000000001</c:v>
                </c:pt>
                <c:pt idx="7143">
                  <c:v>0.29181000000000001</c:v>
                </c:pt>
                <c:pt idx="7144">
                  <c:v>0.29253000000000001</c:v>
                </c:pt>
                <c:pt idx="7145">
                  <c:v>0.29369000000000001</c:v>
                </c:pt>
                <c:pt idx="7146">
                  <c:v>0.29499999999999998</c:v>
                </c:pt>
                <c:pt idx="7147">
                  <c:v>0.29599999999999999</c:v>
                </c:pt>
                <c:pt idx="7148">
                  <c:v>0.29664000000000001</c:v>
                </c:pt>
                <c:pt idx="7149">
                  <c:v>0.29726999999999998</c:v>
                </c:pt>
                <c:pt idx="7150">
                  <c:v>0.29781999999999997</c:v>
                </c:pt>
                <c:pt idx="7151">
                  <c:v>0.29815999999999998</c:v>
                </c:pt>
                <c:pt idx="7152">
                  <c:v>0.29793999999999998</c:v>
                </c:pt>
                <c:pt idx="7153">
                  <c:v>0.29675000000000001</c:v>
                </c:pt>
                <c:pt idx="7154">
                  <c:v>0.29537999999999998</c:v>
                </c:pt>
                <c:pt idx="7155">
                  <c:v>0.29471000000000003</c:v>
                </c:pt>
                <c:pt idx="7156">
                  <c:v>0.29500999999999999</c:v>
                </c:pt>
                <c:pt idx="7157">
                  <c:v>0.29587000000000002</c:v>
                </c:pt>
                <c:pt idx="7158">
                  <c:v>0.29688999999999999</c:v>
                </c:pt>
                <c:pt idx="7159">
                  <c:v>0.29782999999999998</c:v>
                </c:pt>
                <c:pt idx="7160">
                  <c:v>0.29873</c:v>
                </c:pt>
                <c:pt idx="7161">
                  <c:v>0.3</c:v>
                </c:pt>
                <c:pt idx="7162">
                  <c:v>0.30143999999999999</c:v>
                </c:pt>
                <c:pt idx="7163">
                  <c:v>0.30192999999999998</c:v>
                </c:pt>
                <c:pt idx="7164">
                  <c:v>0.30153000000000002</c:v>
                </c:pt>
                <c:pt idx="7165">
                  <c:v>0.30044999999999999</c:v>
                </c:pt>
                <c:pt idx="7166">
                  <c:v>0.29908000000000001</c:v>
                </c:pt>
                <c:pt idx="7167">
                  <c:v>0.29762</c:v>
                </c:pt>
                <c:pt idx="7168">
                  <c:v>0.29597000000000001</c:v>
                </c:pt>
                <c:pt idx="7169">
                  <c:v>0.29424</c:v>
                </c:pt>
                <c:pt idx="7170">
                  <c:v>0.29239999999999999</c:v>
                </c:pt>
                <c:pt idx="7171">
                  <c:v>0.29058</c:v>
                </c:pt>
                <c:pt idx="7172">
                  <c:v>0.28876000000000002</c:v>
                </c:pt>
                <c:pt idx="7173">
                  <c:v>0.28654000000000002</c:v>
                </c:pt>
                <c:pt idx="7174">
                  <c:v>0.28360000000000002</c:v>
                </c:pt>
                <c:pt idx="7175">
                  <c:v>0.27961000000000003</c:v>
                </c:pt>
                <c:pt idx="7176">
                  <c:v>0.27474999999999999</c:v>
                </c:pt>
                <c:pt idx="7177">
                  <c:v>0.26929999999999998</c:v>
                </c:pt>
                <c:pt idx="7178">
                  <c:v>0.26395999999999997</c:v>
                </c:pt>
                <c:pt idx="7179">
                  <c:v>0.25868000000000002</c:v>
                </c:pt>
                <c:pt idx="7180">
                  <c:v>0.25372</c:v>
                </c:pt>
                <c:pt idx="7181">
                  <c:v>0.24925</c:v>
                </c:pt>
                <c:pt idx="7182">
                  <c:v>0.24532000000000001</c:v>
                </c:pt>
                <c:pt idx="7183">
                  <c:v>0.24207000000000001</c:v>
                </c:pt>
                <c:pt idx="7184">
                  <c:v>0.23962</c:v>
                </c:pt>
                <c:pt idx="7185">
                  <c:v>0.23805000000000001</c:v>
                </c:pt>
                <c:pt idx="7186">
                  <c:v>0.23746999999999999</c:v>
                </c:pt>
                <c:pt idx="7187">
                  <c:v>0.23763000000000001</c:v>
                </c:pt>
                <c:pt idx="7188">
                  <c:v>0.23824999999999999</c:v>
                </c:pt>
                <c:pt idx="7189">
                  <c:v>0.23921000000000001</c:v>
                </c:pt>
                <c:pt idx="7190">
                  <c:v>0.24027999999999999</c:v>
                </c:pt>
                <c:pt idx="7191">
                  <c:v>0.24142</c:v>
                </c:pt>
                <c:pt idx="7192">
                  <c:v>0.24257000000000001</c:v>
                </c:pt>
                <c:pt idx="7193">
                  <c:v>0.24368999999999999</c:v>
                </c:pt>
                <c:pt idx="7194">
                  <c:v>0.24482999999999999</c:v>
                </c:pt>
                <c:pt idx="7195">
                  <c:v>0.24587999999999999</c:v>
                </c:pt>
                <c:pt idx="7196">
                  <c:v>0.24698999999999999</c:v>
                </c:pt>
                <c:pt idx="7197">
                  <c:v>0.24839</c:v>
                </c:pt>
                <c:pt idx="7198">
                  <c:v>0.25</c:v>
                </c:pt>
                <c:pt idx="7199">
                  <c:v>0.25159999999999999</c:v>
                </c:pt>
                <c:pt idx="7200">
                  <c:v>0.25285000000000002</c:v>
                </c:pt>
                <c:pt idx="7201">
                  <c:v>0.25379000000000002</c:v>
                </c:pt>
                <c:pt idx="7202">
                  <c:v>0.25385000000000002</c:v>
                </c:pt>
                <c:pt idx="7203">
                  <c:v>0.25380999999999998</c:v>
                </c:pt>
                <c:pt idx="7204">
                  <c:v>0.25330000000000003</c:v>
                </c:pt>
                <c:pt idx="7205">
                  <c:v>0.25247000000000003</c:v>
                </c:pt>
                <c:pt idx="7206">
                  <c:v>0.25151000000000001</c:v>
                </c:pt>
                <c:pt idx="7207">
                  <c:v>0.25069000000000002</c:v>
                </c:pt>
                <c:pt idx="7208">
                  <c:v>0.25028</c:v>
                </c:pt>
                <c:pt idx="7209">
                  <c:v>0.25029000000000001</c:v>
                </c:pt>
                <c:pt idx="7210">
                  <c:v>0.25030000000000002</c:v>
                </c:pt>
                <c:pt idx="7211">
                  <c:v>0.25024999999999997</c:v>
                </c:pt>
                <c:pt idx="7212">
                  <c:v>0.25019999999999998</c:v>
                </c:pt>
                <c:pt idx="7213">
                  <c:v>0.25008000000000002</c:v>
                </c:pt>
                <c:pt idx="7214">
                  <c:v>0.24969</c:v>
                </c:pt>
                <c:pt idx="7215">
                  <c:v>0.24904999999999999</c:v>
                </c:pt>
                <c:pt idx="7216">
                  <c:v>0.24828</c:v>
                </c:pt>
                <c:pt idx="7217">
                  <c:v>0.24745</c:v>
                </c:pt>
                <c:pt idx="7218">
                  <c:v>0.24676000000000001</c:v>
                </c:pt>
                <c:pt idx="7219">
                  <c:v>0.24621999999999999</c:v>
                </c:pt>
                <c:pt idx="7220">
                  <c:v>0.2457</c:v>
                </c:pt>
                <c:pt idx="7221">
                  <c:v>0.24510000000000001</c:v>
                </c:pt>
                <c:pt idx="7222">
                  <c:v>0.24443999999999999</c:v>
                </c:pt>
                <c:pt idx="7223">
                  <c:v>0.24385999999999999</c:v>
                </c:pt>
                <c:pt idx="7224">
                  <c:v>0.24337</c:v>
                </c:pt>
                <c:pt idx="7225">
                  <c:v>0.24307000000000001</c:v>
                </c:pt>
                <c:pt idx="7226">
                  <c:v>0.24299999999999999</c:v>
                </c:pt>
                <c:pt idx="7227">
                  <c:v>0.24309</c:v>
                </c:pt>
                <c:pt idx="7228">
                  <c:v>0.24271999999999999</c:v>
                </c:pt>
                <c:pt idx="7229">
                  <c:v>0.24177999999999999</c:v>
                </c:pt>
                <c:pt idx="7230">
                  <c:v>0.24024000000000001</c:v>
                </c:pt>
                <c:pt idx="7231">
                  <c:v>0.23812</c:v>
                </c:pt>
                <c:pt idx="7232">
                  <c:v>0.23571</c:v>
                </c:pt>
                <c:pt idx="7233">
                  <c:v>0.23330999999999999</c:v>
                </c:pt>
                <c:pt idx="7234">
                  <c:v>0.23104</c:v>
                </c:pt>
                <c:pt idx="7235">
                  <c:v>0.22885</c:v>
                </c:pt>
                <c:pt idx="7236">
                  <c:v>0.22656000000000001</c:v>
                </c:pt>
                <c:pt idx="7237">
                  <c:v>0.22413</c:v>
                </c:pt>
                <c:pt idx="7238">
                  <c:v>0.22162999999999999</c:v>
                </c:pt>
                <c:pt idx="7239">
                  <c:v>0.21909000000000001</c:v>
                </c:pt>
                <c:pt idx="7240">
                  <c:v>0.21653</c:v>
                </c:pt>
                <c:pt idx="7241">
                  <c:v>0.214</c:v>
                </c:pt>
                <c:pt idx="7242">
                  <c:v>0.21165</c:v>
                </c:pt>
                <c:pt idx="7243">
                  <c:v>0.20951</c:v>
                </c:pt>
                <c:pt idx="7244">
                  <c:v>0.20762</c:v>
                </c:pt>
                <c:pt idx="7245">
                  <c:v>0.20596999999999999</c:v>
                </c:pt>
                <c:pt idx="7246">
                  <c:v>0.20443</c:v>
                </c:pt>
                <c:pt idx="7247">
                  <c:v>0.20296</c:v>
                </c:pt>
                <c:pt idx="7248">
                  <c:v>0.20146</c:v>
                </c:pt>
                <c:pt idx="7249">
                  <c:v>0.19975999999999999</c:v>
                </c:pt>
                <c:pt idx="7250">
                  <c:v>0.19772000000000001</c:v>
                </c:pt>
                <c:pt idx="7251">
                  <c:v>0.19522999999999999</c:v>
                </c:pt>
                <c:pt idx="7252">
                  <c:v>0.19244</c:v>
                </c:pt>
                <c:pt idx="7253">
                  <c:v>0.18964</c:v>
                </c:pt>
                <c:pt idx="7254">
                  <c:v>0.18692</c:v>
                </c:pt>
                <c:pt idx="7255">
                  <c:v>0.18421999999999999</c:v>
                </c:pt>
                <c:pt idx="7256">
                  <c:v>0.18154999999999999</c:v>
                </c:pt>
                <c:pt idx="7257">
                  <c:v>0.17902000000000001</c:v>
                </c:pt>
                <c:pt idx="7258">
                  <c:v>0.17651</c:v>
                </c:pt>
                <c:pt idx="7259">
                  <c:v>0.17398</c:v>
                </c:pt>
                <c:pt idx="7260">
                  <c:v>0.17151</c:v>
                </c:pt>
                <c:pt idx="7261">
                  <c:v>0.16899</c:v>
                </c:pt>
                <c:pt idx="7262">
                  <c:v>0.16656000000000001</c:v>
                </c:pt>
                <c:pt idx="7263">
                  <c:v>0.16425999999999999</c:v>
                </c:pt>
                <c:pt idx="7264">
                  <c:v>0.16220000000000001</c:v>
                </c:pt>
                <c:pt idx="7265">
                  <c:v>0.16059999999999999</c:v>
                </c:pt>
                <c:pt idx="7266">
                  <c:v>0.15939999999999999</c:v>
                </c:pt>
                <c:pt idx="7267">
                  <c:v>0.15848999999999999</c:v>
                </c:pt>
                <c:pt idx="7268">
                  <c:v>0.15759000000000001</c:v>
                </c:pt>
                <c:pt idx="7269">
                  <c:v>0.15654000000000001</c:v>
                </c:pt>
                <c:pt idx="7270">
                  <c:v>0.15537000000000001</c:v>
                </c:pt>
                <c:pt idx="7271">
                  <c:v>0.15432999999999999</c:v>
                </c:pt>
                <c:pt idx="7272">
                  <c:v>0.15365000000000001</c:v>
                </c:pt>
                <c:pt idx="7273">
                  <c:v>0.15331</c:v>
                </c:pt>
                <c:pt idx="7274">
                  <c:v>0.15318999999999999</c:v>
                </c:pt>
                <c:pt idx="7275">
                  <c:v>0.15311</c:v>
                </c:pt>
                <c:pt idx="7276">
                  <c:v>0.15309</c:v>
                </c:pt>
                <c:pt idx="7277">
                  <c:v>0.15307999999999999</c:v>
                </c:pt>
                <c:pt idx="7278">
                  <c:v>0.15309</c:v>
                </c:pt>
                <c:pt idx="7279">
                  <c:v>0.15312000000000001</c:v>
                </c:pt>
                <c:pt idx="7280">
                  <c:v>0.15301000000000001</c:v>
                </c:pt>
                <c:pt idx="7281">
                  <c:v>0.15276999999999999</c:v>
                </c:pt>
                <c:pt idx="7282">
                  <c:v>0.15232999999999999</c:v>
                </c:pt>
                <c:pt idx="7283">
                  <c:v>0.15175</c:v>
                </c:pt>
                <c:pt idx="7284">
                  <c:v>0.15106</c:v>
                </c:pt>
                <c:pt idx="7285">
                  <c:v>0.15042</c:v>
                </c:pt>
                <c:pt idx="7286">
                  <c:v>0.14988000000000001</c:v>
                </c:pt>
                <c:pt idx="7287">
                  <c:v>0.14949000000000001</c:v>
                </c:pt>
                <c:pt idx="7288">
                  <c:v>0.14921000000000001</c:v>
                </c:pt>
                <c:pt idx="7289">
                  <c:v>0.14895</c:v>
                </c:pt>
                <c:pt idx="7290">
                  <c:v>0.14876</c:v>
                </c:pt>
                <c:pt idx="7291">
                  <c:v>0.14873</c:v>
                </c:pt>
                <c:pt idx="7292">
                  <c:v>0.14881</c:v>
                </c:pt>
                <c:pt idx="7293">
                  <c:v>0.14879000000000001</c:v>
                </c:pt>
                <c:pt idx="7294">
                  <c:v>0.14884</c:v>
                </c:pt>
                <c:pt idx="7295">
                  <c:v>0.14887</c:v>
                </c:pt>
                <c:pt idx="7296">
                  <c:v>0.14865999999999999</c:v>
                </c:pt>
                <c:pt idx="7297">
                  <c:v>0.14821999999999999</c:v>
                </c:pt>
                <c:pt idx="7298">
                  <c:v>0.14749000000000001</c:v>
                </c:pt>
                <c:pt idx="7299">
                  <c:v>0.14657000000000001</c:v>
                </c:pt>
                <c:pt idx="7300">
                  <c:v>0.14549000000000001</c:v>
                </c:pt>
                <c:pt idx="7301">
                  <c:v>0.14443</c:v>
                </c:pt>
                <c:pt idx="7302">
                  <c:v>0.14359</c:v>
                </c:pt>
                <c:pt idx="7303">
                  <c:v>0.14301</c:v>
                </c:pt>
                <c:pt idx="7304">
                  <c:v>0.14274999999999999</c:v>
                </c:pt>
                <c:pt idx="7305">
                  <c:v>0.14279</c:v>
                </c:pt>
                <c:pt idx="7306">
                  <c:v>0.14274999999999999</c:v>
                </c:pt>
                <c:pt idx="7307">
                  <c:v>0.14247000000000001</c:v>
                </c:pt>
                <c:pt idx="7308">
                  <c:v>0.14199000000000001</c:v>
                </c:pt>
                <c:pt idx="7309">
                  <c:v>0.14147000000000001</c:v>
                </c:pt>
                <c:pt idx="7310">
                  <c:v>0.14101</c:v>
                </c:pt>
                <c:pt idx="7311">
                  <c:v>0.14063999999999999</c:v>
                </c:pt>
                <c:pt idx="7312">
                  <c:v>0.14051</c:v>
                </c:pt>
                <c:pt idx="7313">
                  <c:v>0.14058999999999999</c:v>
                </c:pt>
                <c:pt idx="7314">
                  <c:v>0.14033000000000001</c:v>
                </c:pt>
                <c:pt idx="7315">
                  <c:v>0.13996</c:v>
                </c:pt>
                <c:pt idx="7316">
                  <c:v>0.13963999999999999</c:v>
                </c:pt>
                <c:pt idx="7317">
                  <c:v>0.1391</c:v>
                </c:pt>
                <c:pt idx="7318">
                  <c:v>0.13808999999999999</c:v>
                </c:pt>
                <c:pt idx="7319">
                  <c:v>0.13646</c:v>
                </c:pt>
                <c:pt idx="7320">
                  <c:v>0.13413</c:v>
                </c:pt>
                <c:pt idx="7321">
                  <c:v>0.13145999999999999</c:v>
                </c:pt>
                <c:pt idx="7322">
                  <c:v>0.12870999999999999</c:v>
                </c:pt>
                <c:pt idx="7323">
                  <c:v>0.12589</c:v>
                </c:pt>
                <c:pt idx="7324">
                  <c:v>0.12297</c:v>
                </c:pt>
                <c:pt idx="7325">
                  <c:v>0.11983000000000001</c:v>
                </c:pt>
                <c:pt idx="7326">
                  <c:v>0.11642</c:v>
                </c:pt>
                <c:pt idx="7327">
                  <c:v>0.11283</c:v>
                </c:pt>
                <c:pt idx="7328">
                  <c:v>0.10929999999999999</c:v>
                </c:pt>
                <c:pt idx="7329">
                  <c:v>0.10594000000000001</c:v>
                </c:pt>
                <c:pt idx="7330">
                  <c:v>0.10281</c:v>
                </c:pt>
                <c:pt idx="7331">
                  <c:v>9.9940000000000001E-2</c:v>
                </c:pt>
                <c:pt idx="7332">
                  <c:v>9.7220000000000001E-2</c:v>
                </c:pt>
                <c:pt idx="7333">
                  <c:v>9.4670000000000004E-2</c:v>
                </c:pt>
                <c:pt idx="7334">
                  <c:v>9.2369999999999994E-2</c:v>
                </c:pt>
                <c:pt idx="7335">
                  <c:v>9.0399999999999994E-2</c:v>
                </c:pt>
                <c:pt idx="7336">
                  <c:v>8.8849999999999998E-2</c:v>
                </c:pt>
                <c:pt idx="7337">
                  <c:v>8.7690000000000004E-2</c:v>
                </c:pt>
                <c:pt idx="7338">
                  <c:v>8.6879999999999999E-2</c:v>
                </c:pt>
                <c:pt idx="7339">
                  <c:v>8.6379999999999998E-2</c:v>
                </c:pt>
                <c:pt idx="7340">
                  <c:v>8.6059999999999998E-2</c:v>
                </c:pt>
                <c:pt idx="7341">
                  <c:v>8.5849999999999996E-2</c:v>
                </c:pt>
                <c:pt idx="7342">
                  <c:v>8.5669999999999996E-2</c:v>
                </c:pt>
                <c:pt idx="7343">
                  <c:v>8.5379999999999998E-2</c:v>
                </c:pt>
                <c:pt idx="7344">
                  <c:v>8.473E-2</c:v>
                </c:pt>
                <c:pt idx="7345">
                  <c:v>8.3629999999999996E-2</c:v>
                </c:pt>
                <c:pt idx="7346">
                  <c:v>8.2269999999999996E-2</c:v>
                </c:pt>
                <c:pt idx="7347">
                  <c:v>8.1030000000000005E-2</c:v>
                </c:pt>
                <c:pt idx="7348">
                  <c:v>8.0030000000000004E-2</c:v>
                </c:pt>
                <c:pt idx="7349">
                  <c:v>7.9219999999999999E-2</c:v>
                </c:pt>
                <c:pt idx="7350">
                  <c:v>7.8609999999999999E-2</c:v>
                </c:pt>
                <c:pt idx="7351">
                  <c:v>7.8170000000000003E-2</c:v>
                </c:pt>
                <c:pt idx="7352">
                  <c:v>7.7899999999999997E-2</c:v>
                </c:pt>
                <c:pt idx="7353">
                  <c:v>7.7929999999999999E-2</c:v>
                </c:pt>
                <c:pt idx="7354">
                  <c:v>7.782E-2</c:v>
                </c:pt>
                <c:pt idx="7355">
                  <c:v>7.7280000000000001E-2</c:v>
                </c:pt>
                <c:pt idx="7356">
                  <c:v>7.6249999999999998E-2</c:v>
                </c:pt>
                <c:pt idx="7357">
                  <c:v>7.4889999999999998E-2</c:v>
                </c:pt>
                <c:pt idx="7358">
                  <c:v>7.3340000000000002E-2</c:v>
                </c:pt>
                <c:pt idx="7359">
                  <c:v>7.1669999999999998E-2</c:v>
                </c:pt>
                <c:pt idx="7360">
                  <c:v>7.0050000000000001E-2</c:v>
                </c:pt>
                <c:pt idx="7361">
                  <c:v>6.8449999999999997E-2</c:v>
                </c:pt>
                <c:pt idx="7362">
                  <c:v>6.701E-2</c:v>
                </c:pt>
                <c:pt idx="7363">
                  <c:v>6.5920000000000006E-2</c:v>
                </c:pt>
                <c:pt idx="7364">
                  <c:v>6.5329999999999999E-2</c:v>
                </c:pt>
                <c:pt idx="7365">
                  <c:v>6.522E-2</c:v>
                </c:pt>
                <c:pt idx="7366">
                  <c:v>6.5339999999999995E-2</c:v>
                </c:pt>
                <c:pt idx="7367">
                  <c:v>6.5360000000000001E-2</c:v>
                </c:pt>
                <c:pt idx="7368">
                  <c:v>6.5199999999999994E-2</c:v>
                </c:pt>
                <c:pt idx="7369">
                  <c:v>6.4670000000000005E-2</c:v>
                </c:pt>
                <c:pt idx="7370">
                  <c:v>6.3670000000000004E-2</c:v>
                </c:pt>
                <c:pt idx="7371">
                  <c:v>6.2100000000000002E-2</c:v>
                </c:pt>
                <c:pt idx="7372">
                  <c:v>6.0130000000000003E-2</c:v>
                </c:pt>
                <c:pt idx="7373">
                  <c:v>5.8139999999999997E-2</c:v>
                </c:pt>
                <c:pt idx="7374">
                  <c:v>5.6460000000000003E-2</c:v>
                </c:pt>
                <c:pt idx="7375">
                  <c:v>5.5489999999999998E-2</c:v>
                </c:pt>
                <c:pt idx="7376">
                  <c:v>5.5169999999999997E-2</c:v>
                </c:pt>
                <c:pt idx="7377">
                  <c:v>5.5300000000000002E-2</c:v>
                </c:pt>
                <c:pt idx="7378">
                  <c:v>5.5210000000000002E-2</c:v>
                </c:pt>
                <c:pt idx="7379">
                  <c:v>5.5100000000000003E-2</c:v>
                </c:pt>
                <c:pt idx="7380">
                  <c:v>5.4879999999999998E-2</c:v>
                </c:pt>
                <c:pt idx="7381">
                  <c:v>5.457E-2</c:v>
                </c:pt>
                <c:pt idx="7382">
                  <c:v>5.4140000000000001E-2</c:v>
                </c:pt>
                <c:pt idx="7383">
                  <c:v>5.357E-2</c:v>
                </c:pt>
                <c:pt idx="7384">
                  <c:v>5.296E-2</c:v>
                </c:pt>
                <c:pt idx="7385">
                  <c:v>5.2290000000000003E-2</c:v>
                </c:pt>
                <c:pt idx="7386">
                  <c:v>5.1529999999999999E-2</c:v>
                </c:pt>
                <c:pt idx="7387">
                  <c:v>5.0729999999999997E-2</c:v>
                </c:pt>
                <c:pt idx="7388">
                  <c:v>4.9869999999999998E-2</c:v>
                </c:pt>
                <c:pt idx="7389">
                  <c:v>4.8820000000000002E-2</c:v>
                </c:pt>
                <c:pt idx="7390">
                  <c:v>4.7500000000000001E-2</c:v>
                </c:pt>
                <c:pt idx="7391">
                  <c:v>4.5879999999999997E-2</c:v>
                </c:pt>
                <c:pt idx="7392">
                  <c:v>4.3999999999999997E-2</c:v>
                </c:pt>
                <c:pt idx="7393">
                  <c:v>4.1980000000000003E-2</c:v>
                </c:pt>
                <c:pt idx="7394">
                  <c:v>3.986E-2</c:v>
                </c:pt>
                <c:pt idx="7395">
                  <c:v>3.7749999999999999E-2</c:v>
                </c:pt>
                <c:pt idx="7396">
                  <c:v>3.5569999999999997E-2</c:v>
                </c:pt>
                <c:pt idx="7397">
                  <c:v>3.32E-2</c:v>
                </c:pt>
                <c:pt idx="7398">
                  <c:v>3.0949999999999998E-2</c:v>
                </c:pt>
                <c:pt idx="7399">
                  <c:v>2.9010000000000001E-2</c:v>
                </c:pt>
                <c:pt idx="7400">
                  <c:v>2.7609999999999999E-2</c:v>
                </c:pt>
                <c:pt idx="7401">
                  <c:v>2.664E-2</c:v>
                </c:pt>
                <c:pt idx="7402">
                  <c:v>2.665E-2</c:v>
                </c:pt>
                <c:pt idx="7403">
                  <c:v>2.665E-2</c:v>
                </c:pt>
                <c:pt idx="7404">
                  <c:v>2.666E-2</c:v>
                </c:pt>
                <c:pt idx="7405">
                  <c:v>2.666E-2</c:v>
                </c:pt>
                <c:pt idx="7406">
                  <c:v>2.6669999999999999E-2</c:v>
                </c:pt>
                <c:pt idx="7407">
                  <c:v>2.6669999999999999E-2</c:v>
                </c:pt>
                <c:pt idx="7408">
                  <c:v>2.6669999999999999E-2</c:v>
                </c:pt>
                <c:pt idx="7409">
                  <c:v>2.6679999999999999E-2</c:v>
                </c:pt>
                <c:pt idx="7410">
                  <c:v>2.6679999999999999E-2</c:v>
                </c:pt>
                <c:pt idx="7411">
                  <c:v>2.6689999999999998E-2</c:v>
                </c:pt>
                <c:pt idx="7412">
                  <c:v>2.6689999999999998E-2</c:v>
                </c:pt>
                <c:pt idx="7413">
                  <c:v>2.6689999999999998E-2</c:v>
                </c:pt>
                <c:pt idx="7414">
                  <c:v>2.6689999999999998E-2</c:v>
                </c:pt>
                <c:pt idx="7415">
                  <c:v>2.6689999999999998E-2</c:v>
                </c:pt>
                <c:pt idx="7416">
                  <c:v>2.6689999999999998E-2</c:v>
                </c:pt>
                <c:pt idx="7417">
                  <c:v>2.6689999999999998E-2</c:v>
                </c:pt>
                <c:pt idx="7418">
                  <c:v>2.6700000000000002E-2</c:v>
                </c:pt>
                <c:pt idx="7419">
                  <c:v>2.6700000000000002E-2</c:v>
                </c:pt>
                <c:pt idx="7420">
                  <c:v>2.6710000000000001E-2</c:v>
                </c:pt>
                <c:pt idx="7421">
                  <c:v>2.6710000000000001E-2</c:v>
                </c:pt>
                <c:pt idx="7422">
                  <c:v>2.6720000000000001E-2</c:v>
                </c:pt>
                <c:pt idx="7423">
                  <c:v>2.6720000000000001E-2</c:v>
                </c:pt>
                <c:pt idx="7424">
                  <c:v>2.6720000000000001E-2</c:v>
                </c:pt>
                <c:pt idx="7425">
                  <c:v>2.6720000000000001E-2</c:v>
                </c:pt>
                <c:pt idx="7426">
                  <c:v>2.6720000000000001E-2</c:v>
                </c:pt>
                <c:pt idx="7427">
                  <c:v>2.673E-2</c:v>
                </c:pt>
                <c:pt idx="7428">
                  <c:v>2.673E-2</c:v>
                </c:pt>
                <c:pt idx="7429">
                  <c:v>2.673E-2</c:v>
                </c:pt>
                <c:pt idx="7430">
                  <c:v>2.673E-2</c:v>
                </c:pt>
                <c:pt idx="7431">
                  <c:v>2.674E-2</c:v>
                </c:pt>
                <c:pt idx="7432">
                  <c:v>2.6749999999999999E-2</c:v>
                </c:pt>
                <c:pt idx="7433">
                  <c:v>2.6759999999999999E-2</c:v>
                </c:pt>
                <c:pt idx="7434">
                  <c:v>2.6769999999999999E-2</c:v>
                </c:pt>
                <c:pt idx="7435">
                  <c:v>2.6769999999999999E-2</c:v>
                </c:pt>
                <c:pt idx="7436">
                  <c:v>2.6769999999999999E-2</c:v>
                </c:pt>
                <c:pt idx="7437">
                  <c:v>2.6780000000000002E-2</c:v>
                </c:pt>
                <c:pt idx="7438">
                  <c:v>2.6780000000000002E-2</c:v>
                </c:pt>
                <c:pt idx="7439">
                  <c:v>2.6780000000000002E-2</c:v>
                </c:pt>
                <c:pt idx="7440">
                  <c:v>2.6780000000000002E-2</c:v>
                </c:pt>
                <c:pt idx="7441">
                  <c:v>2.6780000000000002E-2</c:v>
                </c:pt>
                <c:pt idx="7442">
                  <c:v>2.6790000000000001E-2</c:v>
                </c:pt>
                <c:pt idx="7443">
                  <c:v>2.6790000000000001E-2</c:v>
                </c:pt>
                <c:pt idx="7444">
                  <c:v>2.6790000000000001E-2</c:v>
                </c:pt>
                <c:pt idx="7445">
                  <c:v>2.6800000000000001E-2</c:v>
                </c:pt>
                <c:pt idx="7446">
                  <c:v>2.6800000000000001E-2</c:v>
                </c:pt>
                <c:pt idx="7447">
                  <c:v>2.6800000000000001E-2</c:v>
                </c:pt>
                <c:pt idx="7448">
                  <c:v>2.6800000000000001E-2</c:v>
                </c:pt>
                <c:pt idx="7449">
                  <c:v>2.6800000000000001E-2</c:v>
                </c:pt>
                <c:pt idx="7450">
                  <c:v>2.681E-2</c:v>
                </c:pt>
                <c:pt idx="7451">
                  <c:v>2.681E-2</c:v>
                </c:pt>
                <c:pt idx="7452">
                  <c:v>2.681E-2</c:v>
                </c:pt>
                <c:pt idx="7453">
                  <c:v>2.681E-2</c:v>
                </c:pt>
                <c:pt idx="7454">
                  <c:v>2.681E-2</c:v>
                </c:pt>
                <c:pt idx="7455">
                  <c:v>2.682E-2</c:v>
                </c:pt>
                <c:pt idx="7456">
                  <c:v>2.682E-2</c:v>
                </c:pt>
                <c:pt idx="7457">
                  <c:v>2.682E-2</c:v>
                </c:pt>
                <c:pt idx="7458">
                  <c:v>2.682E-2</c:v>
                </c:pt>
                <c:pt idx="7459">
                  <c:v>2.682E-2</c:v>
                </c:pt>
                <c:pt idx="7460">
                  <c:v>2.682E-2</c:v>
                </c:pt>
                <c:pt idx="7461">
                  <c:v>2.683E-2</c:v>
                </c:pt>
                <c:pt idx="7462">
                  <c:v>2.683E-2</c:v>
                </c:pt>
                <c:pt idx="7463">
                  <c:v>2.683E-2</c:v>
                </c:pt>
                <c:pt idx="7464">
                  <c:v>2.683E-2</c:v>
                </c:pt>
                <c:pt idx="7465">
                  <c:v>2.6839999999999999E-2</c:v>
                </c:pt>
                <c:pt idx="7466">
                  <c:v>2.6839999999999999E-2</c:v>
                </c:pt>
                <c:pt idx="7467">
                  <c:v>2.6849999999999999E-2</c:v>
                </c:pt>
                <c:pt idx="7468">
                  <c:v>2.6849999999999999E-2</c:v>
                </c:pt>
                <c:pt idx="7469">
                  <c:v>2.6849999999999999E-2</c:v>
                </c:pt>
                <c:pt idx="7470">
                  <c:v>2.6849999999999999E-2</c:v>
                </c:pt>
                <c:pt idx="7471">
                  <c:v>2.6859999999999998E-2</c:v>
                </c:pt>
                <c:pt idx="7472">
                  <c:v>2.6859999999999998E-2</c:v>
                </c:pt>
                <c:pt idx="7473">
                  <c:v>2.6859999999999998E-2</c:v>
                </c:pt>
                <c:pt idx="7474">
                  <c:v>2.6859999999999998E-2</c:v>
                </c:pt>
                <c:pt idx="7475">
                  <c:v>2.6859999999999998E-2</c:v>
                </c:pt>
                <c:pt idx="7476">
                  <c:v>2.6859999999999998E-2</c:v>
                </c:pt>
                <c:pt idx="7477">
                  <c:v>2.6870000000000002E-2</c:v>
                </c:pt>
                <c:pt idx="7478">
                  <c:v>2.6870000000000002E-2</c:v>
                </c:pt>
                <c:pt idx="7479">
                  <c:v>2.6870000000000002E-2</c:v>
                </c:pt>
                <c:pt idx="7480">
                  <c:v>2.6880000000000001E-2</c:v>
                </c:pt>
                <c:pt idx="7481">
                  <c:v>2.6890000000000001E-2</c:v>
                </c:pt>
                <c:pt idx="7482">
                  <c:v>2.6890000000000001E-2</c:v>
                </c:pt>
                <c:pt idx="7483">
                  <c:v>2.6890000000000001E-2</c:v>
                </c:pt>
                <c:pt idx="7484">
                  <c:v>2.6890000000000001E-2</c:v>
                </c:pt>
                <c:pt idx="7485">
                  <c:v>2.69E-2</c:v>
                </c:pt>
                <c:pt idx="7486">
                  <c:v>2.69E-2</c:v>
                </c:pt>
                <c:pt idx="7487">
                  <c:v>2.691E-2</c:v>
                </c:pt>
                <c:pt idx="7488">
                  <c:v>2.6919999999999999E-2</c:v>
                </c:pt>
                <c:pt idx="7489">
                  <c:v>2.6919999999999999E-2</c:v>
                </c:pt>
                <c:pt idx="7490">
                  <c:v>2.6919999999999999E-2</c:v>
                </c:pt>
                <c:pt idx="7491">
                  <c:v>2.6929999999999999E-2</c:v>
                </c:pt>
                <c:pt idx="7492">
                  <c:v>2.6929999999999999E-2</c:v>
                </c:pt>
                <c:pt idx="7493">
                  <c:v>2.6929999999999999E-2</c:v>
                </c:pt>
                <c:pt idx="7494">
                  <c:v>2.6929999999999999E-2</c:v>
                </c:pt>
                <c:pt idx="7495">
                  <c:v>2.6939999999999999E-2</c:v>
                </c:pt>
                <c:pt idx="7496">
                  <c:v>2.6950000000000002E-2</c:v>
                </c:pt>
                <c:pt idx="7497">
                  <c:v>2.6960000000000001E-2</c:v>
                </c:pt>
                <c:pt idx="7498">
                  <c:v>2.6970000000000001E-2</c:v>
                </c:pt>
                <c:pt idx="7499">
                  <c:v>2.6970000000000001E-2</c:v>
                </c:pt>
                <c:pt idx="7500">
                  <c:v>2.6970000000000001E-2</c:v>
                </c:pt>
                <c:pt idx="7501">
                  <c:v>2.6980000000000001E-2</c:v>
                </c:pt>
                <c:pt idx="7502">
                  <c:v>2.6980000000000001E-2</c:v>
                </c:pt>
                <c:pt idx="7503">
                  <c:v>2.6980000000000001E-2</c:v>
                </c:pt>
                <c:pt idx="7504">
                  <c:v>2.6980000000000001E-2</c:v>
                </c:pt>
                <c:pt idx="7505">
                  <c:v>2.6980000000000001E-2</c:v>
                </c:pt>
                <c:pt idx="7506">
                  <c:v>2.699E-2</c:v>
                </c:pt>
                <c:pt idx="7507">
                  <c:v>2.699E-2</c:v>
                </c:pt>
                <c:pt idx="7508">
                  <c:v>2.699E-2</c:v>
                </c:pt>
                <c:pt idx="7509">
                  <c:v>2.699E-2</c:v>
                </c:pt>
                <c:pt idx="7510">
                  <c:v>2.7E-2</c:v>
                </c:pt>
                <c:pt idx="7511">
                  <c:v>2.7E-2</c:v>
                </c:pt>
                <c:pt idx="7512">
                  <c:v>2.7E-2</c:v>
                </c:pt>
                <c:pt idx="7513">
                  <c:v>2.7E-2</c:v>
                </c:pt>
                <c:pt idx="7514">
                  <c:v>2.7E-2</c:v>
                </c:pt>
                <c:pt idx="7515">
                  <c:v>2.7E-2</c:v>
                </c:pt>
                <c:pt idx="7516">
                  <c:v>2.7E-2</c:v>
                </c:pt>
                <c:pt idx="7517">
                  <c:v>2.7E-2</c:v>
                </c:pt>
                <c:pt idx="7518">
                  <c:v>2.7009999999999999E-2</c:v>
                </c:pt>
                <c:pt idx="7519">
                  <c:v>2.7009999999999999E-2</c:v>
                </c:pt>
                <c:pt idx="7520">
                  <c:v>2.7009999999999999E-2</c:v>
                </c:pt>
                <c:pt idx="7521">
                  <c:v>2.7019999999999999E-2</c:v>
                </c:pt>
                <c:pt idx="7522">
                  <c:v>2.7019999999999999E-2</c:v>
                </c:pt>
                <c:pt idx="7523">
                  <c:v>2.7019999999999999E-2</c:v>
                </c:pt>
                <c:pt idx="7524">
                  <c:v>2.7019999999999999E-2</c:v>
                </c:pt>
                <c:pt idx="7525">
                  <c:v>2.7019999999999999E-2</c:v>
                </c:pt>
                <c:pt idx="7526">
                  <c:v>2.7019999999999999E-2</c:v>
                </c:pt>
                <c:pt idx="7527">
                  <c:v>2.7019999999999999E-2</c:v>
                </c:pt>
                <c:pt idx="7528">
                  <c:v>2.7029999999999998E-2</c:v>
                </c:pt>
                <c:pt idx="7529">
                  <c:v>2.7029999999999998E-2</c:v>
                </c:pt>
                <c:pt idx="7530">
                  <c:v>2.7029999999999998E-2</c:v>
                </c:pt>
                <c:pt idx="7531">
                  <c:v>2.7029999999999998E-2</c:v>
                </c:pt>
                <c:pt idx="7532">
                  <c:v>2.7040000000000002E-2</c:v>
                </c:pt>
                <c:pt idx="7533">
                  <c:v>2.7040000000000002E-2</c:v>
                </c:pt>
                <c:pt idx="7534">
                  <c:v>2.7040000000000002E-2</c:v>
                </c:pt>
                <c:pt idx="7535">
                  <c:v>2.7050000000000001E-2</c:v>
                </c:pt>
                <c:pt idx="7536">
                  <c:v>2.7060000000000001E-2</c:v>
                </c:pt>
                <c:pt idx="7537">
                  <c:v>2.7060000000000001E-2</c:v>
                </c:pt>
                <c:pt idx="7538">
                  <c:v>2.707E-2</c:v>
                </c:pt>
                <c:pt idx="7539">
                  <c:v>2.707E-2</c:v>
                </c:pt>
                <c:pt idx="7540">
                  <c:v>2.708E-2</c:v>
                </c:pt>
                <c:pt idx="7541">
                  <c:v>2.7089999999999999E-2</c:v>
                </c:pt>
                <c:pt idx="7542">
                  <c:v>2.7099999999999999E-2</c:v>
                </c:pt>
                <c:pt idx="7543">
                  <c:v>2.7109999999999999E-2</c:v>
                </c:pt>
                <c:pt idx="7544">
                  <c:v>2.7119999999999998E-2</c:v>
                </c:pt>
                <c:pt idx="7545">
                  <c:v>2.7119999999999998E-2</c:v>
                </c:pt>
                <c:pt idx="7546">
                  <c:v>2.7119999999999998E-2</c:v>
                </c:pt>
                <c:pt idx="7547">
                  <c:v>2.7130000000000001E-2</c:v>
                </c:pt>
                <c:pt idx="7548">
                  <c:v>2.7130000000000001E-2</c:v>
                </c:pt>
                <c:pt idx="7549">
                  <c:v>2.7130000000000001E-2</c:v>
                </c:pt>
                <c:pt idx="7550">
                  <c:v>2.7140000000000001E-2</c:v>
                </c:pt>
                <c:pt idx="7551">
                  <c:v>2.7150000000000001E-2</c:v>
                </c:pt>
                <c:pt idx="7552">
                  <c:v>2.716E-2</c:v>
                </c:pt>
                <c:pt idx="7553">
                  <c:v>2.716E-2</c:v>
                </c:pt>
                <c:pt idx="7554">
                  <c:v>2.717E-2</c:v>
                </c:pt>
                <c:pt idx="7555">
                  <c:v>2.717E-2</c:v>
                </c:pt>
                <c:pt idx="7556">
                  <c:v>2.7179999999999999E-2</c:v>
                </c:pt>
                <c:pt idx="7557">
                  <c:v>2.7179999999999999E-2</c:v>
                </c:pt>
                <c:pt idx="7558">
                  <c:v>2.7179999999999999E-2</c:v>
                </c:pt>
                <c:pt idx="7559">
                  <c:v>2.7189999999999999E-2</c:v>
                </c:pt>
                <c:pt idx="7560">
                  <c:v>2.7199999999999998E-2</c:v>
                </c:pt>
                <c:pt idx="7561">
                  <c:v>2.7199999999999998E-2</c:v>
                </c:pt>
                <c:pt idx="7562">
                  <c:v>2.7210000000000002E-2</c:v>
                </c:pt>
                <c:pt idx="7563">
                  <c:v>2.7210000000000002E-2</c:v>
                </c:pt>
                <c:pt idx="7564">
                  <c:v>2.7210000000000002E-2</c:v>
                </c:pt>
                <c:pt idx="7565">
                  <c:v>2.7210000000000002E-2</c:v>
                </c:pt>
                <c:pt idx="7566">
                  <c:v>2.7210000000000002E-2</c:v>
                </c:pt>
                <c:pt idx="7567">
                  <c:v>2.7220000000000001E-2</c:v>
                </c:pt>
                <c:pt idx="7568">
                  <c:v>2.7220000000000001E-2</c:v>
                </c:pt>
                <c:pt idx="7569">
                  <c:v>2.7220000000000001E-2</c:v>
                </c:pt>
                <c:pt idx="7570">
                  <c:v>2.7220000000000001E-2</c:v>
                </c:pt>
                <c:pt idx="7571">
                  <c:v>2.7230000000000001E-2</c:v>
                </c:pt>
                <c:pt idx="7572">
                  <c:v>2.7230000000000001E-2</c:v>
                </c:pt>
                <c:pt idx="7573">
                  <c:v>2.7230000000000001E-2</c:v>
                </c:pt>
                <c:pt idx="7574">
                  <c:v>2.724E-2</c:v>
                </c:pt>
                <c:pt idx="7575">
                  <c:v>2.725E-2</c:v>
                </c:pt>
                <c:pt idx="7576">
                  <c:v>2.725E-2</c:v>
                </c:pt>
                <c:pt idx="7577">
                  <c:v>2.725E-2</c:v>
                </c:pt>
                <c:pt idx="7578">
                  <c:v>2.726E-2</c:v>
                </c:pt>
                <c:pt idx="7579">
                  <c:v>2.726E-2</c:v>
                </c:pt>
                <c:pt idx="7580">
                  <c:v>2.7269999999999999E-2</c:v>
                </c:pt>
                <c:pt idx="7581">
                  <c:v>2.7269999999999999E-2</c:v>
                </c:pt>
                <c:pt idx="7582">
                  <c:v>2.7269999999999999E-2</c:v>
                </c:pt>
                <c:pt idx="7583">
                  <c:v>2.7269999999999999E-2</c:v>
                </c:pt>
                <c:pt idx="7584">
                  <c:v>2.7279999999999999E-2</c:v>
                </c:pt>
                <c:pt idx="7585">
                  <c:v>2.7279999999999999E-2</c:v>
                </c:pt>
                <c:pt idx="7586">
                  <c:v>2.7279999999999999E-2</c:v>
                </c:pt>
                <c:pt idx="7587">
                  <c:v>2.7279999999999999E-2</c:v>
                </c:pt>
                <c:pt idx="7588">
                  <c:v>2.7279999999999999E-2</c:v>
                </c:pt>
                <c:pt idx="7589">
                  <c:v>2.7289999999999998E-2</c:v>
                </c:pt>
                <c:pt idx="7590">
                  <c:v>2.7289999999999998E-2</c:v>
                </c:pt>
                <c:pt idx="7591">
                  <c:v>2.7300000000000001E-2</c:v>
                </c:pt>
                <c:pt idx="7592">
                  <c:v>2.7300000000000001E-2</c:v>
                </c:pt>
                <c:pt idx="7593">
                  <c:v>2.7300000000000001E-2</c:v>
                </c:pt>
                <c:pt idx="7594">
                  <c:v>2.7300000000000001E-2</c:v>
                </c:pt>
                <c:pt idx="7595">
                  <c:v>2.7300000000000001E-2</c:v>
                </c:pt>
                <c:pt idx="7596">
                  <c:v>2.7300000000000001E-2</c:v>
                </c:pt>
                <c:pt idx="7597">
                  <c:v>2.7300000000000001E-2</c:v>
                </c:pt>
                <c:pt idx="7598">
                  <c:v>2.7310000000000001E-2</c:v>
                </c:pt>
                <c:pt idx="7599">
                  <c:v>2.7310000000000001E-2</c:v>
                </c:pt>
                <c:pt idx="7600">
                  <c:v>2.7320000000000001E-2</c:v>
                </c:pt>
                <c:pt idx="7601">
                  <c:v>2.7320000000000001E-2</c:v>
                </c:pt>
                <c:pt idx="7602">
                  <c:v>2.733E-2</c:v>
                </c:pt>
                <c:pt idx="7603">
                  <c:v>2.733E-2</c:v>
                </c:pt>
                <c:pt idx="7604">
                  <c:v>2.734E-2</c:v>
                </c:pt>
                <c:pt idx="7605">
                  <c:v>2.734E-2</c:v>
                </c:pt>
                <c:pt idx="7606">
                  <c:v>2.734E-2</c:v>
                </c:pt>
                <c:pt idx="7607">
                  <c:v>2.7349999999999999E-2</c:v>
                </c:pt>
                <c:pt idx="7608">
                  <c:v>2.7349999999999999E-2</c:v>
                </c:pt>
                <c:pt idx="7609">
                  <c:v>2.7359999999999999E-2</c:v>
                </c:pt>
                <c:pt idx="7610">
                  <c:v>2.7369999999999998E-2</c:v>
                </c:pt>
                <c:pt idx="7611">
                  <c:v>2.7369999999999998E-2</c:v>
                </c:pt>
                <c:pt idx="7612">
                  <c:v>2.7380000000000002E-2</c:v>
                </c:pt>
                <c:pt idx="7613">
                  <c:v>2.7390000000000001E-2</c:v>
                </c:pt>
                <c:pt idx="7614">
                  <c:v>2.7390000000000001E-2</c:v>
                </c:pt>
                <c:pt idx="7615">
                  <c:v>2.7400000000000001E-2</c:v>
                </c:pt>
                <c:pt idx="7616">
                  <c:v>2.7400000000000001E-2</c:v>
                </c:pt>
                <c:pt idx="7617">
                  <c:v>2.7400000000000001E-2</c:v>
                </c:pt>
                <c:pt idx="7618">
                  <c:v>2.741E-2</c:v>
                </c:pt>
                <c:pt idx="7619">
                  <c:v>2.742E-2</c:v>
                </c:pt>
                <c:pt idx="7620">
                  <c:v>2.742E-2</c:v>
                </c:pt>
                <c:pt idx="7621">
                  <c:v>2.743E-2</c:v>
                </c:pt>
                <c:pt idx="7622">
                  <c:v>2.7439999999999999E-2</c:v>
                </c:pt>
                <c:pt idx="7623">
                  <c:v>2.7439999999999999E-2</c:v>
                </c:pt>
                <c:pt idx="7624">
                  <c:v>2.7439999999999999E-2</c:v>
                </c:pt>
                <c:pt idx="7625">
                  <c:v>2.7449999999999999E-2</c:v>
                </c:pt>
                <c:pt idx="7626">
                  <c:v>2.7449999999999999E-2</c:v>
                </c:pt>
                <c:pt idx="7627">
                  <c:v>2.7459999999999998E-2</c:v>
                </c:pt>
                <c:pt idx="7628">
                  <c:v>2.7470000000000001E-2</c:v>
                </c:pt>
                <c:pt idx="7629">
                  <c:v>2.7470000000000001E-2</c:v>
                </c:pt>
                <c:pt idx="7630">
                  <c:v>2.7480000000000001E-2</c:v>
                </c:pt>
                <c:pt idx="7631">
                  <c:v>2.7480000000000001E-2</c:v>
                </c:pt>
                <c:pt idx="7632">
                  <c:v>2.7490000000000001E-2</c:v>
                </c:pt>
                <c:pt idx="7633">
                  <c:v>2.75E-2</c:v>
                </c:pt>
                <c:pt idx="7634">
                  <c:v>2.75E-2</c:v>
                </c:pt>
                <c:pt idx="7635">
                  <c:v>2.751E-2</c:v>
                </c:pt>
                <c:pt idx="7636">
                  <c:v>2.751E-2</c:v>
                </c:pt>
                <c:pt idx="7637">
                  <c:v>2.751E-2</c:v>
                </c:pt>
                <c:pt idx="7638">
                  <c:v>2.751E-2</c:v>
                </c:pt>
                <c:pt idx="7639">
                  <c:v>2.7519999999999999E-2</c:v>
                </c:pt>
                <c:pt idx="7640">
                  <c:v>2.7519999999999999E-2</c:v>
                </c:pt>
                <c:pt idx="7641">
                  <c:v>2.7519999999999999E-2</c:v>
                </c:pt>
                <c:pt idx="7642">
                  <c:v>2.7529999999999999E-2</c:v>
                </c:pt>
                <c:pt idx="7643">
                  <c:v>2.7529999999999999E-2</c:v>
                </c:pt>
                <c:pt idx="7644">
                  <c:v>2.7529999999999999E-2</c:v>
                </c:pt>
                <c:pt idx="7645">
                  <c:v>2.7539999999999999E-2</c:v>
                </c:pt>
                <c:pt idx="7646">
                  <c:v>2.7539999999999999E-2</c:v>
                </c:pt>
                <c:pt idx="7647">
                  <c:v>2.7550000000000002E-2</c:v>
                </c:pt>
                <c:pt idx="7648">
                  <c:v>2.7550000000000002E-2</c:v>
                </c:pt>
                <c:pt idx="7649">
                  <c:v>2.7560000000000001E-2</c:v>
                </c:pt>
                <c:pt idx="7650">
                  <c:v>2.7560000000000001E-2</c:v>
                </c:pt>
                <c:pt idx="7651">
                  <c:v>2.7560000000000001E-2</c:v>
                </c:pt>
                <c:pt idx="7652">
                  <c:v>2.7570000000000001E-2</c:v>
                </c:pt>
                <c:pt idx="7653">
                  <c:v>2.7570000000000001E-2</c:v>
                </c:pt>
                <c:pt idx="7654">
                  <c:v>2.758E-2</c:v>
                </c:pt>
                <c:pt idx="7655">
                  <c:v>2.758E-2</c:v>
                </c:pt>
                <c:pt idx="7656">
                  <c:v>2.759E-2</c:v>
                </c:pt>
                <c:pt idx="7657">
                  <c:v>2.759E-2</c:v>
                </c:pt>
                <c:pt idx="7658">
                  <c:v>2.759E-2</c:v>
                </c:pt>
                <c:pt idx="7659">
                  <c:v>2.759E-2</c:v>
                </c:pt>
                <c:pt idx="7660">
                  <c:v>2.759E-2</c:v>
                </c:pt>
                <c:pt idx="7661">
                  <c:v>2.759E-2</c:v>
                </c:pt>
                <c:pt idx="7662">
                  <c:v>2.76E-2</c:v>
                </c:pt>
                <c:pt idx="7663">
                  <c:v>2.76E-2</c:v>
                </c:pt>
                <c:pt idx="7664">
                  <c:v>2.7609999999999999E-2</c:v>
                </c:pt>
                <c:pt idx="7665">
                  <c:v>2.7609999999999999E-2</c:v>
                </c:pt>
                <c:pt idx="7666">
                  <c:v>2.7609999999999999E-2</c:v>
                </c:pt>
                <c:pt idx="7667">
                  <c:v>2.7619999999999999E-2</c:v>
                </c:pt>
                <c:pt idx="7668">
                  <c:v>2.7619999999999999E-2</c:v>
                </c:pt>
                <c:pt idx="7669">
                  <c:v>2.7619999999999999E-2</c:v>
                </c:pt>
                <c:pt idx="7670">
                  <c:v>2.7619999999999999E-2</c:v>
                </c:pt>
                <c:pt idx="7671">
                  <c:v>2.7619999999999999E-2</c:v>
                </c:pt>
                <c:pt idx="7672">
                  <c:v>2.7619999999999999E-2</c:v>
                </c:pt>
                <c:pt idx="7673">
                  <c:v>2.7629999999999998E-2</c:v>
                </c:pt>
                <c:pt idx="7674">
                  <c:v>2.7640000000000001E-2</c:v>
                </c:pt>
                <c:pt idx="7675">
                  <c:v>2.7640000000000001E-2</c:v>
                </c:pt>
                <c:pt idx="7676">
                  <c:v>2.7640000000000001E-2</c:v>
                </c:pt>
                <c:pt idx="7677">
                  <c:v>2.7650000000000001E-2</c:v>
                </c:pt>
                <c:pt idx="7678">
                  <c:v>2.7650000000000001E-2</c:v>
                </c:pt>
                <c:pt idx="7679">
                  <c:v>2.7660000000000001E-2</c:v>
                </c:pt>
                <c:pt idx="7680">
                  <c:v>2.7660000000000001E-2</c:v>
                </c:pt>
                <c:pt idx="7681">
                  <c:v>2.7660000000000001E-2</c:v>
                </c:pt>
                <c:pt idx="7682">
                  <c:v>2.7660000000000001E-2</c:v>
                </c:pt>
                <c:pt idx="7683">
                  <c:v>2.7660000000000001E-2</c:v>
                </c:pt>
                <c:pt idx="7684">
                  <c:v>2.767E-2</c:v>
                </c:pt>
                <c:pt idx="7685">
                  <c:v>2.767E-2</c:v>
                </c:pt>
                <c:pt idx="7686">
                  <c:v>2.767E-2</c:v>
                </c:pt>
                <c:pt idx="7687">
                  <c:v>2.767E-2</c:v>
                </c:pt>
                <c:pt idx="7688">
                  <c:v>2.767E-2</c:v>
                </c:pt>
                <c:pt idx="7689">
                  <c:v>2.768E-2</c:v>
                </c:pt>
                <c:pt idx="7690">
                  <c:v>2.768E-2</c:v>
                </c:pt>
                <c:pt idx="7691">
                  <c:v>2.768E-2</c:v>
                </c:pt>
                <c:pt idx="7692">
                  <c:v>2.768E-2</c:v>
                </c:pt>
                <c:pt idx="7693">
                  <c:v>2.768E-2</c:v>
                </c:pt>
                <c:pt idx="7694">
                  <c:v>2.7689999999999999E-2</c:v>
                </c:pt>
                <c:pt idx="7695">
                  <c:v>2.7689999999999999E-2</c:v>
                </c:pt>
                <c:pt idx="7696">
                  <c:v>2.7699999999999999E-2</c:v>
                </c:pt>
                <c:pt idx="7697">
                  <c:v>2.7699999999999999E-2</c:v>
                </c:pt>
                <c:pt idx="7698">
                  <c:v>2.7699999999999999E-2</c:v>
                </c:pt>
                <c:pt idx="7699">
                  <c:v>2.7709999999999999E-2</c:v>
                </c:pt>
                <c:pt idx="7700">
                  <c:v>2.7720000000000002E-2</c:v>
                </c:pt>
                <c:pt idx="7701">
                  <c:v>2.7730000000000001E-2</c:v>
                </c:pt>
                <c:pt idx="7702">
                  <c:v>2.7730000000000001E-2</c:v>
                </c:pt>
                <c:pt idx="7703">
                  <c:v>2.7730000000000001E-2</c:v>
                </c:pt>
                <c:pt idx="7704">
                  <c:v>2.7730000000000001E-2</c:v>
                </c:pt>
                <c:pt idx="7705">
                  <c:v>2.7740000000000001E-2</c:v>
                </c:pt>
                <c:pt idx="7706">
                  <c:v>2.775E-2</c:v>
                </c:pt>
                <c:pt idx="7707">
                  <c:v>2.775E-2</c:v>
                </c:pt>
                <c:pt idx="7708">
                  <c:v>2.775E-2</c:v>
                </c:pt>
                <c:pt idx="7709">
                  <c:v>2.776E-2</c:v>
                </c:pt>
                <c:pt idx="7710">
                  <c:v>2.776E-2</c:v>
                </c:pt>
                <c:pt idx="7711">
                  <c:v>2.777E-2</c:v>
                </c:pt>
                <c:pt idx="7712">
                  <c:v>2.777E-2</c:v>
                </c:pt>
                <c:pt idx="7713">
                  <c:v>2.777E-2</c:v>
                </c:pt>
                <c:pt idx="7714">
                  <c:v>2.777E-2</c:v>
                </c:pt>
                <c:pt idx="7715">
                  <c:v>2.7779999999999999E-2</c:v>
                </c:pt>
                <c:pt idx="7716">
                  <c:v>2.7779999999999999E-2</c:v>
                </c:pt>
                <c:pt idx="7717">
                  <c:v>2.7789999999999999E-2</c:v>
                </c:pt>
                <c:pt idx="7718">
                  <c:v>2.7789999999999999E-2</c:v>
                </c:pt>
                <c:pt idx="7719">
                  <c:v>2.7799999999999998E-2</c:v>
                </c:pt>
                <c:pt idx="7720">
                  <c:v>2.7810000000000001E-2</c:v>
                </c:pt>
                <c:pt idx="7721">
                  <c:v>2.7820000000000001E-2</c:v>
                </c:pt>
                <c:pt idx="7722">
                  <c:v>2.7820000000000001E-2</c:v>
                </c:pt>
                <c:pt idx="7723">
                  <c:v>2.7820000000000001E-2</c:v>
                </c:pt>
                <c:pt idx="7724">
                  <c:v>2.7820000000000001E-2</c:v>
                </c:pt>
                <c:pt idx="7725">
                  <c:v>2.7820000000000001E-2</c:v>
                </c:pt>
                <c:pt idx="7726">
                  <c:v>2.7830000000000001E-2</c:v>
                </c:pt>
                <c:pt idx="7727">
                  <c:v>2.7830000000000001E-2</c:v>
                </c:pt>
                <c:pt idx="7728">
                  <c:v>2.784E-2</c:v>
                </c:pt>
                <c:pt idx="7729">
                  <c:v>2.784E-2</c:v>
                </c:pt>
                <c:pt idx="7730">
                  <c:v>2.784E-2</c:v>
                </c:pt>
                <c:pt idx="7731">
                  <c:v>2.785E-2</c:v>
                </c:pt>
                <c:pt idx="7732">
                  <c:v>2.785E-2</c:v>
                </c:pt>
                <c:pt idx="7733">
                  <c:v>2.785E-2</c:v>
                </c:pt>
                <c:pt idx="7734">
                  <c:v>2.7859999999999999E-2</c:v>
                </c:pt>
                <c:pt idx="7735">
                  <c:v>2.7859999999999999E-2</c:v>
                </c:pt>
                <c:pt idx="7736">
                  <c:v>2.7859999999999999E-2</c:v>
                </c:pt>
                <c:pt idx="7737">
                  <c:v>2.7869999999999999E-2</c:v>
                </c:pt>
                <c:pt idx="7738">
                  <c:v>2.7869999999999999E-2</c:v>
                </c:pt>
                <c:pt idx="7739">
                  <c:v>2.7869999999999999E-2</c:v>
                </c:pt>
                <c:pt idx="7740">
                  <c:v>2.7869999999999999E-2</c:v>
                </c:pt>
                <c:pt idx="7741">
                  <c:v>2.7879999999999999E-2</c:v>
                </c:pt>
                <c:pt idx="7742">
                  <c:v>2.7879999999999999E-2</c:v>
                </c:pt>
                <c:pt idx="7743">
                  <c:v>2.7890000000000002E-2</c:v>
                </c:pt>
                <c:pt idx="7744">
                  <c:v>2.7890000000000002E-2</c:v>
                </c:pt>
                <c:pt idx="7745">
                  <c:v>2.7900000000000001E-2</c:v>
                </c:pt>
                <c:pt idx="7746">
                  <c:v>2.7900000000000001E-2</c:v>
                </c:pt>
                <c:pt idx="7747">
                  <c:v>2.7900000000000001E-2</c:v>
                </c:pt>
                <c:pt idx="7748">
                  <c:v>2.7910000000000001E-2</c:v>
                </c:pt>
                <c:pt idx="7749">
                  <c:v>2.7910000000000001E-2</c:v>
                </c:pt>
                <c:pt idx="7750">
                  <c:v>2.792E-2</c:v>
                </c:pt>
                <c:pt idx="7751">
                  <c:v>2.792E-2</c:v>
                </c:pt>
                <c:pt idx="7752">
                  <c:v>2.793E-2</c:v>
                </c:pt>
                <c:pt idx="7753">
                  <c:v>2.793E-2</c:v>
                </c:pt>
                <c:pt idx="7754">
                  <c:v>2.794E-2</c:v>
                </c:pt>
                <c:pt idx="7755">
                  <c:v>2.794E-2</c:v>
                </c:pt>
                <c:pt idx="7756">
                  <c:v>2.794E-2</c:v>
                </c:pt>
                <c:pt idx="7757">
                  <c:v>2.794E-2</c:v>
                </c:pt>
                <c:pt idx="7758">
                  <c:v>2.7949999999999999E-2</c:v>
                </c:pt>
                <c:pt idx="7759">
                  <c:v>2.7949999999999999E-2</c:v>
                </c:pt>
                <c:pt idx="7760">
                  <c:v>2.7959999999999999E-2</c:v>
                </c:pt>
                <c:pt idx="7761">
                  <c:v>2.7959999999999999E-2</c:v>
                </c:pt>
                <c:pt idx="7762">
                  <c:v>2.7959999999999999E-2</c:v>
                </c:pt>
                <c:pt idx="7763">
                  <c:v>2.7969999999999998E-2</c:v>
                </c:pt>
                <c:pt idx="7764">
                  <c:v>2.7980000000000001E-2</c:v>
                </c:pt>
                <c:pt idx="7765">
                  <c:v>2.7990000000000001E-2</c:v>
                </c:pt>
                <c:pt idx="7766">
                  <c:v>2.7990000000000001E-2</c:v>
                </c:pt>
                <c:pt idx="7767">
                  <c:v>2.8000000000000001E-2</c:v>
                </c:pt>
                <c:pt idx="7768">
                  <c:v>2.801E-2</c:v>
                </c:pt>
                <c:pt idx="7769">
                  <c:v>2.8029999999999999E-2</c:v>
                </c:pt>
                <c:pt idx="7770">
                  <c:v>2.8039999999999999E-2</c:v>
                </c:pt>
                <c:pt idx="7771">
                  <c:v>2.8049999999999999E-2</c:v>
                </c:pt>
                <c:pt idx="7772">
                  <c:v>2.8049999999999999E-2</c:v>
                </c:pt>
                <c:pt idx="7773">
                  <c:v>2.8049999999999999E-2</c:v>
                </c:pt>
                <c:pt idx="7774">
                  <c:v>2.8060000000000002E-2</c:v>
                </c:pt>
                <c:pt idx="7775">
                  <c:v>2.8060000000000002E-2</c:v>
                </c:pt>
                <c:pt idx="7776">
                  <c:v>2.8060000000000002E-2</c:v>
                </c:pt>
                <c:pt idx="7777">
                  <c:v>2.8070000000000001E-2</c:v>
                </c:pt>
                <c:pt idx="7778">
                  <c:v>2.8080000000000001E-2</c:v>
                </c:pt>
                <c:pt idx="7779">
                  <c:v>2.8080000000000001E-2</c:v>
                </c:pt>
                <c:pt idx="7780">
                  <c:v>2.8080000000000001E-2</c:v>
                </c:pt>
                <c:pt idx="7781">
                  <c:v>2.809E-2</c:v>
                </c:pt>
                <c:pt idx="7782">
                  <c:v>2.809E-2</c:v>
                </c:pt>
                <c:pt idx="7783">
                  <c:v>2.809E-2</c:v>
                </c:pt>
                <c:pt idx="7784">
                  <c:v>2.81E-2</c:v>
                </c:pt>
                <c:pt idx="7785">
                  <c:v>2.81E-2</c:v>
                </c:pt>
                <c:pt idx="7786">
                  <c:v>2.811E-2</c:v>
                </c:pt>
                <c:pt idx="7787">
                  <c:v>2.811E-2</c:v>
                </c:pt>
                <c:pt idx="7788">
                  <c:v>2.8129999999999999E-2</c:v>
                </c:pt>
                <c:pt idx="7789">
                  <c:v>2.8150000000000001E-2</c:v>
                </c:pt>
                <c:pt idx="7790">
                  <c:v>2.8160000000000001E-2</c:v>
                </c:pt>
                <c:pt idx="7791">
                  <c:v>2.8160000000000001E-2</c:v>
                </c:pt>
                <c:pt idx="7792">
                  <c:v>2.8160000000000001E-2</c:v>
                </c:pt>
                <c:pt idx="7793">
                  <c:v>2.8170000000000001E-2</c:v>
                </c:pt>
                <c:pt idx="7794">
                  <c:v>2.818E-2</c:v>
                </c:pt>
                <c:pt idx="7795">
                  <c:v>2.818E-2</c:v>
                </c:pt>
                <c:pt idx="7796">
                  <c:v>2.819E-2</c:v>
                </c:pt>
                <c:pt idx="7797">
                  <c:v>2.8199999999999999E-2</c:v>
                </c:pt>
                <c:pt idx="7798">
                  <c:v>2.8209999999999999E-2</c:v>
                </c:pt>
                <c:pt idx="7799">
                  <c:v>2.8219999999999999E-2</c:v>
                </c:pt>
                <c:pt idx="7800">
                  <c:v>2.8230000000000002E-2</c:v>
                </c:pt>
                <c:pt idx="7801">
                  <c:v>2.8250000000000001E-2</c:v>
                </c:pt>
                <c:pt idx="7802">
                  <c:v>2.8250000000000001E-2</c:v>
                </c:pt>
                <c:pt idx="7803">
                  <c:v>2.826E-2</c:v>
                </c:pt>
                <c:pt idx="7804">
                  <c:v>2.826E-2</c:v>
                </c:pt>
                <c:pt idx="7805">
                  <c:v>2.826E-2</c:v>
                </c:pt>
                <c:pt idx="7806">
                  <c:v>2.827E-2</c:v>
                </c:pt>
                <c:pt idx="7807">
                  <c:v>2.827E-2</c:v>
                </c:pt>
                <c:pt idx="7808">
                  <c:v>2.828E-2</c:v>
                </c:pt>
                <c:pt idx="7809">
                  <c:v>2.828E-2</c:v>
                </c:pt>
                <c:pt idx="7810">
                  <c:v>2.828E-2</c:v>
                </c:pt>
                <c:pt idx="7811">
                  <c:v>2.828E-2</c:v>
                </c:pt>
                <c:pt idx="7812">
                  <c:v>2.8289999999999999E-2</c:v>
                </c:pt>
                <c:pt idx="7813">
                  <c:v>2.8289999999999999E-2</c:v>
                </c:pt>
                <c:pt idx="7814">
                  <c:v>2.8289999999999999E-2</c:v>
                </c:pt>
                <c:pt idx="7815">
                  <c:v>2.8299999999999999E-2</c:v>
                </c:pt>
                <c:pt idx="7816">
                  <c:v>2.8309999999999998E-2</c:v>
                </c:pt>
                <c:pt idx="7817">
                  <c:v>2.8320000000000001E-2</c:v>
                </c:pt>
                <c:pt idx="7818">
                  <c:v>2.8320000000000001E-2</c:v>
                </c:pt>
                <c:pt idx="7819">
                  <c:v>2.8330000000000001E-2</c:v>
                </c:pt>
                <c:pt idx="7820">
                  <c:v>2.8330000000000001E-2</c:v>
                </c:pt>
                <c:pt idx="7821">
                  <c:v>2.8340000000000001E-2</c:v>
                </c:pt>
                <c:pt idx="7822">
                  <c:v>2.835E-2</c:v>
                </c:pt>
                <c:pt idx="7823">
                  <c:v>2.835E-2</c:v>
                </c:pt>
                <c:pt idx="7824">
                  <c:v>2.835E-2</c:v>
                </c:pt>
                <c:pt idx="7825">
                  <c:v>2.836E-2</c:v>
                </c:pt>
                <c:pt idx="7826">
                  <c:v>2.8379999999999999E-2</c:v>
                </c:pt>
                <c:pt idx="7827">
                  <c:v>2.8389999999999999E-2</c:v>
                </c:pt>
                <c:pt idx="7828">
                  <c:v>2.8410000000000001E-2</c:v>
                </c:pt>
                <c:pt idx="7829">
                  <c:v>2.8410000000000001E-2</c:v>
                </c:pt>
                <c:pt idx="7830">
                  <c:v>2.8420000000000001E-2</c:v>
                </c:pt>
                <c:pt idx="7831">
                  <c:v>2.8420000000000001E-2</c:v>
                </c:pt>
                <c:pt idx="7832">
                  <c:v>2.8420000000000001E-2</c:v>
                </c:pt>
                <c:pt idx="7833">
                  <c:v>2.843E-2</c:v>
                </c:pt>
                <c:pt idx="7834">
                  <c:v>2.844E-2</c:v>
                </c:pt>
                <c:pt idx="7835">
                  <c:v>2.844E-2</c:v>
                </c:pt>
                <c:pt idx="7836">
                  <c:v>2.844E-2</c:v>
                </c:pt>
                <c:pt idx="7837">
                  <c:v>2.844E-2</c:v>
                </c:pt>
                <c:pt idx="7838">
                  <c:v>2.845E-2</c:v>
                </c:pt>
                <c:pt idx="7839">
                  <c:v>2.8459999999999999E-2</c:v>
                </c:pt>
                <c:pt idx="7840">
                  <c:v>2.8469999999999999E-2</c:v>
                </c:pt>
                <c:pt idx="7841">
                  <c:v>2.8490000000000001E-2</c:v>
                </c:pt>
                <c:pt idx="7842">
                  <c:v>2.8500000000000001E-2</c:v>
                </c:pt>
                <c:pt idx="7843">
                  <c:v>2.8500000000000001E-2</c:v>
                </c:pt>
                <c:pt idx="7844">
                  <c:v>2.8510000000000001E-2</c:v>
                </c:pt>
                <c:pt idx="7845">
                  <c:v>2.852E-2</c:v>
                </c:pt>
                <c:pt idx="7846">
                  <c:v>2.852E-2</c:v>
                </c:pt>
                <c:pt idx="7847">
                  <c:v>2.853E-2</c:v>
                </c:pt>
                <c:pt idx="7848">
                  <c:v>2.8539999999999999E-2</c:v>
                </c:pt>
                <c:pt idx="7849">
                  <c:v>2.8570000000000002E-2</c:v>
                </c:pt>
                <c:pt idx="7850">
                  <c:v>2.8590000000000001E-2</c:v>
                </c:pt>
                <c:pt idx="7851">
                  <c:v>2.861E-2</c:v>
                </c:pt>
                <c:pt idx="7852">
                  <c:v>2.862E-2</c:v>
                </c:pt>
                <c:pt idx="7853">
                  <c:v>2.862E-2</c:v>
                </c:pt>
                <c:pt idx="7854">
                  <c:v>2.862E-2</c:v>
                </c:pt>
                <c:pt idx="7855">
                  <c:v>2.8629999999999999E-2</c:v>
                </c:pt>
                <c:pt idx="7856">
                  <c:v>2.8639999999999999E-2</c:v>
                </c:pt>
                <c:pt idx="7857">
                  <c:v>2.8660000000000001E-2</c:v>
                </c:pt>
                <c:pt idx="7858">
                  <c:v>2.8670000000000001E-2</c:v>
                </c:pt>
                <c:pt idx="7859">
                  <c:v>2.8680000000000001E-2</c:v>
                </c:pt>
                <c:pt idx="7860">
                  <c:v>2.869E-2</c:v>
                </c:pt>
                <c:pt idx="7861">
                  <c:v>2.87E-2</c:v>
                </c:pt>
                <c:pt idx="7862">
                  <c:v>2.8719999999999999E-2</c:v>
                </c:pt>
                <c:pt idx="7863">
                  <c:v>2.8719999999999999E-2</c:v>
                </c:pt>
                <c:pt idx="7864">
                  <c:v>2.8729999999999999E-2</c:v>
                </c:pt>
                <c:pt idx="7865">
                  <c:v>2.8729999999999999E-2</c:v>
                </c:pt>
                <c:pt idx="7866">
                  <c:v>2.8740000000000002E-2</c:v>
                </c:pt>
                <c:pt idx="7867">
                  <c:v>2.8740000000000002E-2</c:v>
                </c:pt>
                <c:pt idx="7868">
                  <c:v>2.8740000000000002E-2</c:v>
                </c:pt>
                <c:pt idx="7869">
                  <c:v>2.8750000000000001E-2</c:v>
                </c:pt>
                <c:pt idx="7870">
                  <c:v>2.8760000000000001E-2</c:v>
                </c:pt>
                <c:pt idx="7871">
                  <c:v>2.878E-2</c:v>
                </c:pt>
                <c:pt idx="7872">
                  <c:v>2.879E-2</c:v>
                </c:pt>
                <c:pt idx="7873">
                  <c:v>2.879E-2</c:v>
                </c:pt>
                <c:pt idx="7874">
                  <c:v>2.8809999999999999E-2</c:v>
                </c:pt>
                <c:pt idx="7875">
                  <c:v>2.8840000000000001E-2</c:v>
                </c:pt>
                <c:pt idx="7876">
                  <c:v>2.886E-2</c:v>
                </c:pt>
                <c:pt idx="7877">
                  <c:v>2.887E-2</c:v>
                </c:pt>
                <c:pt idx="7878">
                  <c:v>2.8879999999999999E-2</c:v>
                </c:pt>
                <c:pt idx="7879">
                  <c:v>2.8879999999999999E-2</c:v>
                </c:pt>
                <c:pt idx="7880">
                  <c:v>2.8899999999999999E-2</c:v>
                </c:pt>
                <c:pt idx="7881">
                  <c:v>2.8910000000000002E-2</c:v>
                </c:pt>
                <c:pt idx="7882">
                  <c:v>2.8910000000000002E-2</c:v>
                </c:pt>
                <c:pt idx="7883">
                  <c:v>2.8920000000000001E-2</c:v>
                </c:pt>
                <c:pt idx="7884">
                  <c:v>2.894E-2</c:v>
                </c:pt>
                <c:pt idx="7885">
                  <c:v>2.895E-2</c:v>
                </c:pt>
                <c:pt idx="7886">
                  <c:v>2.895E-2</c:v>
                </c:pt>
                <c:pt idx="7887">
                  <c:v>2.896E-2</c:v>
                </c:pt>
                <c:pt idx="7888">
                  <c:v>2.8969999999999999E-2</c:v>
                </c:pt>
                <c:pt idx="7889">
                  <c:v>2.8979999999999999E-2</c:v>
                </c:pt>
                <c:pt idx="7890">
                  <c:v>2.8989999999999998E-2</c:v>
                </c:pt>
                <c:pt idx="7891">
                  <c:v>2.8989999999999998E-2</c:v>
                </c:pt>
                <c:pt idx="7892">
                  <c:v>2.9010000000000001E-2</c:v>
                </c:pt>
                <c:pt idx="7893">
                  <c:v>2.903E-2</c:v>
                </c:pt>
                <c:pt idx="7894">
                  <c:v>2.904E-2</c:v>
                </c:pt>
                <c:pt idx="7895">
                  <c:v>2.9059999999999999E-2</c:v>
                </c:pt>
                <c:pt idx="7896">
                  <c:v>2.9069999999999999E-2</c:v>
                </c:pt>
                <c:pt idx="7897">
                  <c:v>2.9090000000000001E-2</c:v>
                </c:pt>
                <c:pt idx="7898">
                  <c:v>2.9100000000000001E-2</c:v>
                </c:pt>
                <c:pt idx="7899">
                  <c:v>2.911E-2</c:v>
                </c:pt>
                <c:pt idx="7900">
                  <c:v>2.911E-2</c:v>
                </c:pt>
                <c:pt idx="7901">
                  <c:v>2.912E-2</c:v>
                </c:pt>
                <c:pt idx="7902">
                  <c:v>2.912E-2</c:v>
                </c:pt>
                <c:pt idx="7903">
                  <c:v>2.913E-2</c:v>
                </c:pt>
                <c:pt idx="7904">
                  <c:v>2.913E-2</c:v>
                </c:pt>
                <c:pt idx="7905">
                  <c:v>2.913E-2</c:v>
                </c:pt>
                <c:pt idx="7906">
                  <c:v>2.9139999999999999E-2</c:v>
                </c:pt>
                <c:pt idx="7907">
                  <c:v>2.9139999999999999E-2</c:v>
                </c:pt>
                <c:pt idx="7908">
                  <c:v>2.9149999999999999E-2</c:v>
                </c:pt>
                <c:pt idx="7909">
                  <c:v>2.9159999999999998E-2</c:v>
                </c:pt>
                <c:pt idx="7910">
                  <c:v>2.9159999999999998E-2</c:v>
                </c:pt>
                <c:pt idx="7911">
                  <c:v>2.9170000000000001E-2</c:v>
                </c:pt>
                <c:pt idx="7912">
                  <c:v>2.9180000000000001E-2</c:v>
                </c:pt>
                <c:pt idx="7913">
                  <c:v>2.92E-2</c:v>
                </c:pt>
                <c:pt idx="7914">
                  <c:v>2.9219999999999999E-2</c:v>
                </c:pt>
                <c:pt idx="7915">
                  <c:v>2.9229999999999999E-2</c:v>
                </c:pt>
                <c:pt idx="7916">
                  <c:v>2.9239999999999999E-2</c:v>
                </c:pt>
                <c:pt idx="7917">
                  <c:v>2.9250000000000002E-2</c:v>
                </c:pt>
                <c:pt idx="7918">
                  <c:v>2.9270000000000001E-2</c:v>
                </c:pt>
                <c:pt idx="7919">
                  <c:v>2.928E-2</c:v>
                </c:pt>
                <c:pt idx="7920">
                  <c:v>2.929E-2</c:v>
                </c:pt>
                <c:pt idx="7921">
                  <c:v>2.929E-2</c:v>
                </c:pt>
                <c:pt idx="7922">
                  <c:v>2.929E-2</c:v>
                </c:pt>
                <c:pt idx="7923">
                  <c:v>2.93E-2</c:v>
                </c:pt>
                <c:pt idx="7924">
                  <c:v>2.9309999999999999E-2</c:v>
                </c:pt>
                <c:pt idx="7925">
                  <c:v>2.9319999999999999E-2</c:v>
                </c:pt>
                <c:pt idx="7926">
                  <c:v>2.9319999999999999E-2</c:v>
                </c:pt>
                <c:pt idx="7927">
                  <c:v>2.9329999999999998E-2</c:v>
                </c:pt>
                <c:pt idx="7928">
                  <c:v>2.9350000000000001E-2</c:v>
                </c:pt>
                <c:pt idx="7929">
                  <c:v>2.937E-2</c:v>
                </c:pt>
                <c:pt idx="7930">
                  <c:v>2.9399999999999999E-2</c:v>
                </c:pt>
                <c:pt idx="7931">
                  <c:v>2.9420000000000002E-2</c:v>
                </c:pt>
                <c:pt idx="7932">
                  <c:v>2.9430000000000001E-2</c:v>
                </c:pt>
                <c:pt idx="7933">
                  <c:v>2.9430000000000001E-2</c:v>
                </c:pt>
                <c:pt idx="7934">
                  <c:v>2.9440000000000001E-2</c:v>
                </c:pt>
                <c:pt idx="7935">
                  <c:v>2.945E-2</c:v>
                </c:pt>
                <c:pt idx="7936">
                  <c:v>2.947E-2</c:v>
                </c:pt>
                <c:pt idx="7937">
                  <c:v>2.9499999999999998E-2</c:v>
                </c:pt>
                <c:pt idx="7938">
                  <c:v>2.9530000000000001E-2</c:v>
                </c:pt>
                <c:pt idx="7939">
                  <c:v>2.955E-2</c:v>
                </c:pt>
                <c:pt idx="7940">
                  <c:v>2.9569999999999999E-2</c:v>
                </c:pt>
                <c:pt idx="7941">
                  <c:v>2.9590000000000002E-2</c:v>
                </c:pt>
                <c:pt idx="7942">
                  <c:v>2.9610000000000001E-2</c:v>
                </c:pt>
                <c:pt idx="7943">
                  <c:v>2.963E-2</c:v>
                </c:pt>
                <c:pt idx="7944">
                  <c:v>2.964E-2</c:v>
                </c:pt>
                <c:pt idx="7945">
                  <c:v>2.964E-2</c:v>
                </c:pt>
                <c:pt idx="7946">
                  <c:v>2.9649999999999999E-2</c:v>
                </c:pt>
                <c:pt idx="7947">
                  <c:v>2.9659999999999999E-2</c:v>
                </c:pt>
                <c:pt idx="7948">
                  <c:v>2.9669999999999998E-2</c:v>
                </c:pt>
                <c:pt idx="7949">
                  <c:v>2.9680000000000002E-2</c:v>
                </c:pt>
                <c:pt idx="7950">
                  <c:v>2.9690000000000001E-2</c:v>
                </c:pt>
                <c:pt idx="7951">
                  <c:v>2.9700000000000001E-2</c:v>
                </c:pt>
                <c:pt idx="7952">
                  <c:v>2.972E-2</c:v>
                </c:pt>
                <c:pt idx="7953">
                  <c:v>2.9749999999999999E-2</c:v>
                </c:pt>
                <c:pt idx="7954">
                  <c:v>2.9770000000000001E-2</c:v>
                </c:pt>
                <c:pt idx="7955">
                  <c:v>2.9780000000000001E-2</c:v>
                </c:pt>
                <c:pt idx="7956">
                  <c:v>2.9780000000000001E-2</c:v>
                </c:pt>
                <c:pt idx="7957">
                  <c:v>2.9790000000000001E-2</c:v>
                </c:pt>
                <c:pt idx="7958">
                  <c:v>2.9819999999999999E-2</c:v>
                </c:pt>
                <c:pt idx="7959">
                  <c:v>2.9870000000000001E-2</c:v>
                </c:pt>
                <c:pt idx="7960">
                  <c:v>2.9919999999999999E-2</c:v>
                </c:pt>
                <c:pt idx="7961">
                  <c:v>2.997E-2</c:v>
                </c:pt>
                <c:pt idx="7962">
                  <c:v>3.0009999999999998E-2</c:v>
                </c:pt>
                <c:pt idx="7963">
                  <c:v>3.005E-2</c:v>
                </c:pt>
                <c:pt idx="7964">
                  <c:v>3.0079999999999999E-2</c:v>
                </c:pt>
                <c:pt idx="7965">
                  <c:v>3.0089999999999999E-2</c:v>
                </c:pt>
                <c:pt idx="7966">
                  <c:v>3.0099999999999998E-2</c:v>
                </c:pt>
                <c:pt idx="7967">
                  <c:v>3.0110000000000001E-2</c:v>
                </c:pt>
                <c:pt idx="7968">
                  <c:v>3.015E-2</c:v>
                </c:pt>
                <c:pt idx="7969">
                  <c:v>3.0210000000000001E-2</c:v>
                </c:pt>
                <c:pt idx="7970">
                  <c:v>3.0280000000000001E-2</c:v>
                </c:pt>
                <c:pt idx="7971">
                  <c:v>3.0339999999999999E-2</c:v>
                </c:pt>
                <c:pt idx="7972">
                  <c:v>3.0380000000000001E-2</c:v>
                </c:pt>
                <c:pt idx="7973">
                  <c:v>3.039E-2</c:v>
                </c:pt>
                <c:pt idx="7974">
                  <c:v>3.039E-2</c:v>
                </c:pt>
                <c:pt idx="7975">
                  <c:v>3.04E-2</c:v>
                </c:pt>
                <c:pt idx="7976">
                  <c:v>3.041E-2</c:v>
                </c:pt>
                <c:pt idx="7977">
                  <c:v>3.0419999999999999E-2</c:v>
                </c:pt>
                <c:pt idx="7978">
                  <c:v>3.0439999999999998E-2</c:v>
                </c:pt>
                <c:pt idx="7979">
                  <c:v>3.0470000000000001E-2</c:v>
                </c:pt>
                <c:pt idx="7980">
                  <c:v>3.0499999999999999E-2</c:v>
                </c:pt>
                <c:pt idx="7981">
                  <c:v>3.0550000000000001E-2</c:v>
                </c:pt>
                <c:pt idx="7982">
                  <c:v>3.058E-2</c:v>
                </c:pt>
                <c:pt idx="7983">
                  <c:v>3.0609999999999998E-2</c:v>
                </c:pt>
                <c:pt idx="7984">
                  <c:v>3.0620000000000001E-2</c:v>
                </c:pt>
                <c:pt idx="7985">
                  <c:v>3.0630000000000001E-2</c:v>
                </c:pt>
                <c:pt idx="7986">
                  <c:v>3.0640000000000001E-2</c:v>
                </c:pt>
                <c:pt idx="7987">
                  <c:v>3.065E-2</c:v>
                </c:pt>
                <c:pt idx="7988">
                  <c:v>3.0679999999999999E-2</c:v>
                </c:pt>
                <c:pt idx="7989">
                  <c:v>3.0720000000000001E-2</c:v>
                </c:pt>
                <c:pt idx="7990">
                  <c:v>3.075E-2</c:v>
                </c:pt>
                <c:pt idx="7991">
                  <c:v>3.0769999999999999E-2</c:v>
                </c:pt>
                <c:pt idx="7992">
                  <c:v>3.0779999999999998E-2</c:v>
                </c:pt>
                <c:pt idx="7993">
                  <c:v>3.0800000000000001E-2</c:v>
                </c:pt>
                <c:pt idx="7994">
                  <c:v>3.082E-2</c:v>
                </c:pt>
                <c:pt idx="7995">
                  <c:v>3.083E-2</c:v>
                </c:pt>
                <c:pt idx="7996">
                  <c:v>3.083E-2</c:v>
                </c:pt>
                <c:pt idx="7997">
                  <c:v>3.0859999999999999E-2</c:v>
                </c:pt>
                <c:pt idx="7998">
                  <c:v>3.09E-2</c:v>
                </c:pt>
                <c:pt idx="7999">
                  <c:v>3.0949999999999998E-2</c:v>
                </c:pt>
                <c:pt idx="8000">
                  <c:v>3.1E-2</c:v>
                </c:pt>
                <c:pt idx="8001">
                  <c:v>3.1040000000000002E-2</c:v>
                </c:pt>
                <c:pt idx="8002">
                  <c:v>3.108E-2</c:v>
                </c:pt>
                <c:pt idx="8003">
                  <c:v>3.1109999999999999E-2</c:v>
                </c:pt>
                <c:pt idx="8004">
                  <c:v>3.1140000000000001E-2</c:v>
                </c:pt>
                <c:pt idx="8005">
                  <c:v>3.117E-2</c:v>
                </c:pt>
                <c:pt idx="8006">
                  <c:v>3.1189999999999999E-2</c:v>
                </c:pt>
                <c:pt idx="8007">
                  <c:v>3.1199999999999999E-2</c:v>
                </c:pt>
                <c:pt idx="8008">
                  <c:v>3.1210000000000002E-2</c:v>
                </c:pt>
                <c:pt idx="8009">
                  <c:v>3.1220000000000001E-2</c:v>
                </c:pt>
                <c:pt idx="8010">
                  <c:v>3.124E-2</c:v>
                </c:pt>
                <c:pt idx="8011">
                  <c:v>3.1289999999999998E-2</c:v>
                </c:pt>
                <c:pt idx="8012">
                  <c:v>3.134E-2</c:v>
                </c:pt>
                <c:pt idx="8013">
                  <c:v>3.1399999999999997E-2</c:v>
                </c:pt>
                <c:pt idx="8014">
                  <c:v>3.1449999999999999E-2</c:v>
                </c:pt>
                <c:pt idx="8015">
                  <c:v>3.1489999999999997E-2</c:v>
                </c:pt>
                <c:pt idx="8016">
                  <c:v>3.1530000000000002E-2</c:v>
                </c:pt>
                <c:pt idx="8017">
                  <c:v>3.1550000000000002E-2</c:v>
                </c:pt>
                <c:pt idx="8018">
                  <c:v>3.1570000000000001E-2</c:v>
                </c:pt>
                <c:pt idx="8019">
                  <c:v>3.1579999999999997E-2</c:v>
                </c:pt>
                <c:pt idx="8020">
                  <c:v>3.1600000000000003E-2</c:v>
                </c:pt>
                <c:pt idx="8021">
                  <c:v>3.1609999999999999E-2</c:v>
                </c:pt>
                <c:pt idx="8022">
                  <c:v>3.1609999999999999E-2</c:v>
                </c:pt>
                <c:pt idx="8023">
                  <c:v>3.1629999999999998E-2</c:v>
                </c:pt>
                <c:pt idx="8024">
                  <c:v>3.1669999999999997E-2</c:v>
                </c:pt>
                <c:pt idx="8025">
                  <c:v>3.1730000000000001E-2</c:v>
                </c:pt>
                <c:pt idx="8026">
                  <c:v>3.1780000000000003E-2</c:v>
                </c:pt>
                <c:pt idx="8027">
                  <c:v>3.1829999999999997E-2</c:v>
                </c:pt>
                <c:pt idx="8028">
                  <c:v>3.1870000000000002E-2</c:v>
                </c:pt>
                <c:pt idx="8029">
                  <c:v>3.1910000000000001E-2</c:v>
                </c:pt>
                <c:pt idx="8030">
                  <c:v>3.193E-2</c:v>
                </c:pt>
                <c:pt idx="8031">
                  <c:v>3.193E-2</c:v>
                </c:pt>
                <c:pt idx="8032">
                  <c:v>3.1949999999999999E-2</c:v>
                </c:pt>
                <c:pt idx="8033">
                  <c:v>3.1989999999999998E-2</c:v>
                </c:pt>
                <c:pt idx="8034">
                  <c:v>3.2059999999999998E-2</c:v>
                </c:pt>
                <c:pt idx="8035">
                  <c:v>3.2129999999999999E-2</c:v>
                </c:pt>
                <c:pt idx="8036">
                  <c:v>3.2210000000000003E-2</c:v>
                </c:pt>
                <c:pt idx="8037">
                  <c:v>3.2289999999999999E-2</c:v>
                </c:pt>
                <c:pt idx="8038">
                  <c:v>3.236E-2</c:v>
                </c:pt>
                <c:pt idx="8039">
                  <c:v>3.2419999999999997E-2</c:v>
                </c:pt>
                <c:pt idx="8040">
                  <c:v>3.245E-2</c:v>
                </c:pt>
                <c:pt idx="8041">
                  <c:v>3.2460000000000003E-2</c:v>
                </c:pt>
                <c:pt idx="8042">
                  <c:v>3.2480000000000002E-2</c:v>
                </c:pt>
                <c:pt idx="8043">
                  <c:v>3.2539999999999999E-2</c:v>
                </c:pt>
                <c:pt idx="8044">
                  <c:v>3.261E-2</c:v>
                </c:pt>
                <c:pt idx="8045">
                  <c:v>3.2689999999999997E-2</c:v>
                </c:pt>
                <c:pt idx="8046">
                  <c:v>3.2770000000000001E-2</c:v>
                </c:pt>
                <c:pt idx="8047">
                  <c:v>3.2840000000000001E-2</c:v>
                </c:pt>
                <c:pt idx="8048">
                  <c:v>3.2890000000000003E-2</c:v>
                </c:pt>
                <c:pt idx="8049">
                  <c:v>3.2930000000000001E-2</c:v>
                </c:pt>
                <c:pt idx="8050">
                  <c:v>3.2960000000000003E-2</c:v>
                </c:pt>
                <c:pt idx="8051">
                  <c:v>3.2980000000000002E-2</c:v>
                </c:pt>
                <c:pt idx="8052">
                  <c:v>3.2989999999999998E-2</c:v>
                </c:pt>
                <c:pt idx="8053">
                  <c:v>3.3009999999999998E-2</c:v>
                </c:pt>
                <c:pt idx="8054">
                  <c:v>3.304E-2</c:v>
                </c:pt>
                <c:pt idx="8055">
                  <c:v>3.3090000000000001E-2</c:v>
                </c:pt>
                <c:pt idx="8056">
                  <c:v>3.313E-2</c:v>
                </c:pt>
                <c:pt idx="8057">
                  <c:v>3.3169999999999998E-2</c:v>
                </c:pt>
                <c:pt idx="8058">
                  <c:v>3.32E-2</c:v>
                </c:pt>
                <c:pt idx="8059">
                  <c:v>3.3250000000000002E-2</c:v>
                </c:pt>
                <c:pt idx="8060">
                  <c:v>3.329E-2</c:v>
                </c:pt>
                <c:pt idx="8061">
                  <c:v>3.3320000000000002E-2</c:v>
                </c:pt>
                <c:pt idx="8062">
                  <c:v>3.3340000000000002E-2</c:v>
                </c:pt>
                <c:pt idx="8063">
                  <c:v>3.3340000000000002E-2</c:v>
                </c:pt>
                <c:pt idx="8064">
                  <c:v>3.3340000000000002E-2</c:v>
                </c:pt>
                <c:pt idx="8065">
                  <c:v>3.3349999999999998E-2</c:v>
                </c:pt>
                <c:pt idx="8066">
                  <c:v>3.3349999999999998E-2</c:v>
                </c:pt>
                <c:pt idx="8067">
                  <c:v>3.3360000000000001E-2</c:v>
                </c:pt>
                <c:pt idx="8068">
                  <c:v>3.338E-2</c:v>
                </c:pt>
                <c:pt idx="8069">
                  <c:v>3.3390000000000003E-2</c:v>
                </c:pt>
                <c:pt idx="8070">
                  <c:v>3.3410000000000002E-2</c:v>
                </c:pt>
                <c:pt idx="8071">
                  <c:v>3.3430000000000001E-2</c:v>
                </c:pt>
                <c:pt idx="8072">
                  <c:v>3.3450000000000001E-2</c:v>
                </c:pt>
                <c:pt idx="8073">
                  <c:v>3.347E-2</c:v>
                </c:pt>
                <c:pt idx="8074">
                  <c:v>3.3489999999999999E-2</c:v>
                </c:pt>
                <c:pt idx="8075">
                  <c:v>3.3500000000000002E-2</c:v>
                </c:pt>
                <c:pt idx="8076">
                  <c:v>3.3509999999999998E-2</c:v>
                </c:pt>
                <c:pt idx="8077">
                  <c:v>3.3520000000000001E-2</c:v>
                </c:pt>
                <c:pt idx="8078">
                  <c:v>3.3529999999999997E-2</c:v>
                </c:pt>
                <c:pt idx="8079">
                  <c:v>3.354E-2</c:v>
                </c:pt>
                <c:pt idx="8080">
                  <c:v>3.354E-2</c:v>
                </c:pt>
                <c:pt idx="8081">
                  <c:v>3.356E-2</c:v>
                </c:pt>
                <c:pt idx="8082">
                  <c:v>3.3579999999999999E-2</c:v>
                </c:pt>
                <c:pt idx="8083">
                  <c:v>3.3599999999999998E-2</c:v>
                </c:pt>
                <c:pt idx="8084">
                  <c:v>3.3619999999999997E-2</c:v>
                </c:pt>
                <c:pt idx="8085">
                  <c:v>3.3640000000000003E-2</c:v>
                </c:pt>
                <c:pt idx="8086">
                  <c:v>3.3649999999999999E-2</c:v>
                </c:pt>
                <c:pt idx="8087">
                  <c:v>3.3669999999999999E-2</c:v>
                </c:pt>
                <c:pt idx="8088">
                  <c:v>3.3689999999999998E-2</c:v>
                </c:pt>
                <c:pt idx="8089">
                  <c:v>3.3689999999999998E-2</c:v>
                </c:pt>
                <c:pt idx="8090">
                  <c:v>3.3709999999999997E-2</c:v>
                </c:pt>
                <c:pt idx="8091">
                  <c:v>3.3739999999999999E-2</c:v>
                </c:pt>
                <c:pt idx="8092">
                  <c:v>3.3779999999999998E-2</c:v>
                </c:pt>
                <c:pt idx="8093">
                  <c:v>3.381E-2</c:v>
                </c:pt>
                <c:pt idx="8094">
                  <c:v>3.3820000000000003E-2</c:v>
                </c:pt>
                <c:pt idx="8095">
                  <c:v>3.3829999999999999E-2</c:v>
                </c:pt>
                <c:pt idx="8096">
                  <c:v>3.3829999999999999E-2</c:v>
                </c:pt>
                <c:pt idx="8097">
                  <c:v>3.3840000000000002E-2</c:v>
                </c:pt>
                <c:pt idx="8098">
                  <c:v>3.3849999999999998E-2</c:v>
                </c:pt>
                <c:pt idx="8099">
                  <c:v>3.3849999999999998E-2</c:v>
                </c:pt>
                <c:pt idx="8100">
                  <c:v>3.3860000000000001E-2</c:v>
                </c:pt>
                <c:pt idx="8101">
                  <c:v>3.3869999999999997E-2</c:v>
                </c:pt>
                <c:pt idx="8102">
                  <c:v>3.3890000000000003E-2</c:v>
                </c:pt>
                <c:pt idx="8103">
                  <c:v>3.39E-2</c:v>
                </c:pt>
                <c:pt idx="8104">
                  <c:v>3.3910000000000003E-2</c:v>
                </c:pt>
                <c:pt idx="8105">
                  <c:v>3.3939999999999998E-2</c:v>
                </c:pt>
                <c:pt idx="8106">
                  <c:v>3.397E-2</c:v>
                </c:pt>
                <c:pt idx="8107">
                  <c:v>3.4000000000000002E-2</c:v>
                </c:pt>
                <c:pt idx="8108">
                  <c:v>3.4020000000000002E-2</c:v>
                </c:pt>
                <c:pt idx="8109">
                  <c:v>3.4029999999999998E-2</c:v>
                </c:pt>
                <c:pt idx="8110">
                  <c:v>3.4040000000000001E-2</c:v>
                </c:pt>
                <c:pt idx="8111">
                  <c:v>3.406E-2</c:v>
                </c:pt>
                <c:pt idx="8112">
                  <c:v>3.4090000000000002E-2</c:v>
                </c:pt>
                <c:pt idx="8113">
                  <c:v>3.4110000000000001E-2</c:v>
                </c:pt>
                <c:pt idx="8114">
                  <c:v>3.4119999999999998E-2</c:v>
                </c:pt>
                <c:pt idx="8115">
                  <c:v>3.4130000000000001E-2</c:v>
                </c:pt>
                <c:pt idx="8116">
                  <c:v>3.4139999999999997E-2</c:v>
                </c:pt>
                <c:pt idx="8117">
                  <c:v>3.415E-2</c:v>
                </c:pt>
                <c:pt idx="8118">
                  <c:v>3.4160000000000003E-2</c:v>
                </c:pt>
                <c:pt idx="8119">
                  <c:v>3.4169999999999999E-2</c:v>
                </c:pt>
                <c:pt idx="8120">
                  <c:v>3.4180000000000002E-2</c:v>
                </c:pt>
                <c:pt idx="8121">
                  <c:v>3.4189999999999998E-2</c:v>
                </c:pt>
                <c:pt idx="8122">
                  <c:v>3.4200000000000001E-2</c:v>
                </c:pt>
                <c:pt idx="8123">
                  <c:v>3.4200000000000001E-2</c:v>
                </c:pt>
                <c:pt idx="8124">
                  <c:v>3.4209999999999997E-2</c:v>
                </c:pt>
                <c:pt idx="8125">
                  <c:v>3.422E-2</c:v>
                </c:pt>
                <c:pt idx="8126">
                  <c:v>3.424E-2</c:v>
                </c:pt>
                <c:pt idx="8127">
                  <c:v>3.4259999999999999E-2</c:v>
                </c:pt>
                <c:pt idx="8128">
                  <c:v>3.4270000000000002E-2</c:v>
                </c:pt>
                <c:pt idx="8129">
                  <c:v>3.4279999999999998E-2</c:v>
                </c:pt>
                <c:pt idx="8130">
                  <c:v>3.4290000000000001E-2</c:v>
                </c:pt>
                <c:pt idx="8131">
                  <c:v>3.4290000000000001E-2</c:v>
                </c:pt>
                <c:pt idx="8132">
                  <c:v>3.431E-2</c:v>
                </c:pt>
                <c:pt idx="8133">
                  <c:v>3.4329999999999999E-2</c:v>
                </c:pt>
                <c:pt idx="8134">
                  <c:v>3.4349999999999999E-2</c:v>
                </c:pt>
                <c:pt idx="8135">
                  <c:v>3.4369999999999998E-2</c:v>
                </c:pt>
                <c:pt idx="8136">
                  <c:v>3.4389999999999997E-2</c:v>
                </c:pt>
                <c:pt idx="8137">
                  <c:v>3.4410000000000003E-2</c:v>
                </c:pt>
                <c:pt idx="8138">
                  <c:v>3.4419999999999999E-2</c:v>
                </c:pt>
                <c:pt idx="8139">
                  <c:v>3.4439999999999998E-2</c:v>
                </c:pt>
                <c:pt idx="8140">
                  <c:v>3.4450000000000001E-2</c:v>
                </c:pt>
                <c:pt idx="8141">
                  <c:v>3.4459999999999998E-2</c:v>
                </c:pt>
                <c:pt idx="8142">
                  <c:v>3.4459999999999998E-2</c:v>
                </c:pt>
                <c:pt idx="8143">
                  <c:v>3.4459999999999998E-2</c:v>
                </c:pt>
                <c:pt idx="8144">
                  <c:v>3.4459999999999998E-2</c:v>
                </c:pt>
                <c:pt idx="8145">
                  <c:v>3.4459999999999998E-2</c:v>
                </c:pt>
                <c:pt idx="8146">
                  <c:v>3.4459999999999998E-2</c:v>
                </c:pt>
                <c:pt idx="8147">
                  <c:v>3.4470000000000001E-2</c:v>
                </c:pt>
                <c:pt idx="8148">
                  <c:v>3.4479999999999997E-2</c:v>
                </c:pt>
                <c:pt idx="8149">
                  <c:v>3.449E-2</c:v>
                </c:pt>
                <c:pt idx="8150">
                  <c:v>3.4500000000000003E-2</c:v>
                </c:pt>
                <c:pt idx="8151">
                  <c:v>3.4509999999999999E-2</c:v>
                </c:pt>
                <c:pt idx="8152">
                  <c:v>3.4520000000000002E-2</c:v>
                </c:pt>
                <c:pt idx="8153">
                  <c:v>3.4529999999999998E-2</c:v>
                </c:pt>
                <c:pt idx="8154">
                  <c:v>3.4529999999999998E-2</c:v>
                </c:pt>
                <c:pt idx="8155">
                  <c:v>3.4540000000000001E-2</c:v>
                </c:pt>
                <c:pt idx="8156">
                  <c:v>3.4549999999999997E-2</c:v>
                </c:pt>
                <c:pt idx="8157">
                  <c:v>3.4549999999999997E-2</c:v>
                </c:pt>
                <c:pt idx="8158">
                  <c:v>3.4549999999999997E-2</c:v>
                </c:pt>
                <c:pt idx="8159">
                  <c:v>3.456E-2</c:v>
                </c:pt>
                <c:pt idx="8160">
                  <c:v>3.456E-2</c:v>
                </c:pt>
                <c:pt idx="8161">
                  <c:v>3.458E-2</c:v>
                </c:pt>
                <c:pt idx="8162">
                  <c:v>3.4599999999999999E-2</c:v>
                </c:pt>
                <c:pt idx="8163">
                  <c:v>3.4630000000000001E-2</c:v>
                </c:pt>
                <c:pt idx="8164">
                  <c:v>3.4660000000000003E-2</c:v>
                </c:pt>
                <c:pt idx="8165">
                  <c:v>3.4689999999999999E-2</c:v>
                </c:pt>
                <c:pt idx="8166">
                  <c:v>3.4729999999999997E-2</c:v>
                </c:pt>
                <c:pt idx="8167">
                  <c:v>3.4759999999999999E-2</c:v>
                </c:pt>
                <c:pt idx="8168">
                  <c:v>3.4790000000000001E-2</c:v>
                </c:pt>
                <c:pt idx="8169">
                  <c:v>3.4810000000000001E-2</c:v>
                </c:pt>
                <c:pt idx="8170">
                  <c:v>3.4810000000000001E-2</c:v>
                </c:pt>
                <c:pt idx="8171">
                  <c:v>3.4819999999999997E-2</c:v>
                </c:pt>
                <c:pt idx="8172">
                  <c:v>3.4840000000000003E-2</c:v>
                </c:pt>
                <c:pt idx="8173">
                  <c:v>3.4869999999999998E-2</c:v>
                </c:pt>
                <c:pt idx="8174">
                  <c:v>3.49E-2</c:v>
                </c:pt>
                <c:pt idx="8175">
                  <c:v>3.4939999999999999E-2</c:v>
                </c:pt>
                <c:pt idx="8176">
                  <c:v>3.4979999999999997E-2</c:v>
                </c:pt>
                <c:pt idx="8177">
                  <c:v>3.5020000000000003E-2</c:v>
                </c:pt>
                <c:pt idx="8178">
                  <c:v>3.5049999999999998E-2</c:v>
                </c:pt>
                <c:pt idx="8179">
                  <c:v>3.5069999999999997E-2</c:v>
                </c:pt>
                <c:pt idx="8180">
                  <c:v>3.508E-2</c:v>
                </c:pt>
                <c:pt idx="8181">
                  <c:v>3.5099999999999999E-2</c:v>
                </c:pt>
                <c:pt idx="8182">
                  <c:v>3.5110000000000002E-2</c:v>
                </c:pt>
                <c:pt idx="8183">
                  <c:v>3.5110000000000002E-2</c:v>
                </c:pt>
                <c:pt idx="8184">
                  <c:v>3.5130000000000002E-2</c:v>
                </c:pt>
                <c:pt idx="8185">
                  <c:v>3.5159999999999997E-2</c:v>
                </c:pt>
                <c:pt idx="8186">
                  <c:v>3.5189999999999999E-2</c:v>
                </c:pt>
                <c:pt idx="8187">
                  <c:v>3.5229999999999997E-2</c:v>
                </c:pt>
                <c:pt idx="8188">
                  <c:v>3.526E-2</c:v>
                </c:pt>
                <c:pt idx="8189">
                  <c:v>3.5279999999999999E-2</c:v>
                </c:pt>
                <c:pt idx="8190">
                  <c:v>3.5310000000000001E-2</c:v>
                </c:pt>
                <c:pt idx="8191">
                  <c:v>3.5340000000000003E-2</c:v>
                </c:pt>
                <c:pt idx="8192">
                  <c:v>3.5380000000000002E-2</c:v>
                </c:pt>
                <c:pt idx="8193">
                  <c:v>3.542E-2</c:v>
                </c:pt>
                <c:pt idx="8194">
                  <c:v>3.5439999999999999E-2</c:v>
                </c:pt>
                <c:pt idx="8195">
                  <c:v>3.5439999999999999E-2</c:v>
                </c:pt>
                <c:pt idx="8196">
                  <c:v>3.5459999999999998E-2</c:v>
                </c:pt>
                <c:pt idx="8197">
                  <c:v>3.5479999999999998E-2</c:v>
                </c:pt>
                <c:pt idx="8198">
                  <c:v>3.551E-2</c:v>
                </c:pt>
                <c:pt idx="8199">
                  <c:v>3.5549999999999998E-2</c:v>
                </c:pt>
                <c:pt idx="8200">
                  <c:v>3.5580000000000001E-2</c:v>
                </c:pt>
                <c:pt idx="8201">
                  <c:v>3.5619999999999999E-2</c:v>
                </c:pt>
                <c:pt idx="8202">
                  <c:v>3.5639999999999998E-2</c:v>
                </c:pt>
                <c:pt idx="8203">
                  <c:v>3.5650000000000001E-2</c:v>
                </c:pt>
                <c:pt idx="8204">
                  <c:v>3.5659999999999997E-2</c:v>
                </c:pt>
                <c:pt idx="8205">
                  <c:v>3.567E-2</c:v>
                </c:pt>
                <c:pt idx="8206">
                  <c:v>3.5680000000000003E-2</c:v>
                </c:pt>
                <c:pt idx="8207">
                  <c:v>3.569E-2</c:v>
                </c:pt>
                <c:pt idx="8208">
                  <c:v>3.569E-2</c:v>
                </c:pt>
                <c:pt idx="8209">
                  <c:v>3.5700000000000003E-2</c:v>
                </c:pt>
                <c:pt idx="8210">
                  <c:v>3.5720000000000002E-2</c:v>
                </c:pt>
                <c:pt idx="8211">
                  <c:v>3.5749999999999997E-2</c:v>
                </c:pt>
                <c:pt idx="8212">
                  <c:v>3.5779999999999999E-2</c:v>
                </c:pt>
                <c:pt idx="8213">
                  <c:v>3.5819999999999998E-2</c:v>
                </c:pt>
                <c:pt idx="8214">
                  <c:v>3.585E-2</c:v>
                </c:pt>
                <c:pt idx="8215">
                  <c:v>3.5880000000000002E-2</c:v>
                </c:pt>
                <c:pt idx="8216">
                  <c:v>3.5900000000000001E-2</c:v>
                </c:pt>
                <c:pt idx="8217">
                  <c:v>3.5909999999999997E-2</c:v>
                </c:pt>
                <c:pt idx="8218">
                  <c:v>3.5920000000000001E-2</c:v>
                </c:pt>
                <c:pt idx="8219">
                  <c:v>3.5929999999999997E-2</c:v>
                </c:pt>
                <c:pt idx="8220">
                  <c:v>3.594E-2</c:v>
                </c:pt>
                <c:pt idx="8221">
                  <c:v>3.5950000000000003E-2</c:v>
                </c:pt>
                <c:pt idx="8222">
                  <c:v>3.5959999999999999E-2</c:v>
                </c:pt>
                <c:pt idx="8223">
                  <c:v>3.5990000000000001E-2</c:v>
                </c:pt>
                <c:pt idx="8224">
                  <c:v>3.603E-2</c:v>
                </c:pt>
                <c:pt idx="8225">
                  <c:v>3.6069999999999998E-2</c:v>
                </c:pt>
                <c:pt idx="8226">
                  <c:v>3.6110000000000003E-2</c:v>
                </c:pt>
                <c:pt idx="8227">
                  <c:v>3.6130000000000002E-2</c:v>
                </c:pt>
                <c:pt idx="8228">
                  <c:v>3.6139999999999999E-2</c:v>
                </c:pt>
                <c:pt idx="8229">
                  <c:v>3.6139999999999999E-2</c:v>
                </c:pt>
                <c:pt idx="8230">
                  <c:v>3.6139999999999999E-2</c:v>
                </c:pt>
                <c:pt idx="8231">
                  <c:v>3.6150000000000002E-2</c:v>
                </c:pt>
                <c:pt idx="8232">
                  <c:v>3.6150000000000002E-2</c:v>
                </c:pt>
                <c:pt idx="8233">
                  <c:v>3.6170000000000001E-2</c:v>
                </c:pt>
                <c:pt idx="8234">
                  <c:v>3.6200000000000003E-2</c:v>
                </c:pt>
                <c:pt idx="8235">
                  <c:v>3.6220000000000002E-2</c:v>
                </c:pt>
                <c:pt idx="8236">
                  <c:v>3.6240000000000001E-2</c:v>
                </c:pt>
                <c:pt idx="8237">
                  <c:v>3.6249999999999998E-2</c:v>
                </c:pt>
                <c:pt idx="8238">
                  <c:v>3.6249999999999998E-2</c:v>
                </c:pt>
                <c:pt idx="8239">
                  <c:v>3.6249999999999998E-2</c:v>
                </c:pt>
                <c:pt idx="8240">
                  <c:v>3.6260000000000001E-2</c:v>
                </c:pt>
                <c:pt idx="8241">
                  <c:v>3.6260000000000001E-2</c:v>
                </c:pt>
                <c:pt idx="8242">
                  <c:v>3.628E-2</c:v>
                </c:pt>
                <c:pt idx="8243">
                  <c:v>3.6299999999999999E-2</c:v>
                </c:pt>
                <c:pt idx="8244">
                  <c:v>3.6330000000000001E-2</c:v>
                </c:pt>
                <c:pt idx="8245">
                  <c:v>3.6360000000000003E-2</c:v>
                </c:pt>
                <c:pt idx="8246">
                  <c:v>3.6380000000000003E-2</c:v>
                </c:pt>
                <c:pt idx="8247">
                  <c:v>3.6389999999999999E-2</c:v>
                </c:pt>
                <c:pt idx="8248">
                  <c:v>3.6400000000000002E-2</c:v>
                </c:pt>
                <c:pt idx="8249">
                  <c:v>3.6409999999999998E-2</c:v>
                </c:pt>
                <c:pt idx="8250">
                  <c:v>3.6420000000000001E-2</c:v>
                </c:pt>
                <c:pt idx="8251">
                  <c:v>3.6420000000000001E-2</c:v>
                </c:pt>
                <c:pt idx="8252">
                  <c:v>3.6429999999999997E-2</c:v>
                </c:pt>
                <c:pt idx="8253">
                  <c:v>3.644E-2</c:v>
                </c:pt>
                <c:pt idx="8254">
                  <c:v>3.644E-2</c:v>
                </c:pt>
                <c:pt idx="8255">
                  <c:v>3.6450000000000003E-2</c:v>
                </c:pt>
                <c:pt idx="8256">
                  <c:v>3.6479999999999999E-2</c:v>
                </c:pt>
                <c:pt idx="8257">
                  <c:v>3.6510000000000001E-2</c:v>
                </c:pt>
                <c:pt idx="8258">
                  <c:v>3.6549999999999999E-2</c:v>
                </c:pt>
                <c:pt idx="8259">
                  <c:v>3.6589999999999998E-2</c:v>
                </c:pt>
                <c:pt idx="8260">
                  <c:v>3.6630000000000003E-2</c:v>
                </c:pt>
                <c:pt idx="8261">
                  <c:v>3.669E-2</c:v>
                </c:pt>
                <c:pt idx="8262">
                  <c:v>3.6729999999999999E-2</c:v>
                </c:pt>
                <c:pt idx="8263">
                  <c:v>3.6749999999999998E-2</c:v>
                </c:pt>
                <c:pt idx="8264">
                  <c:v>3.6749999999999998E-2</c:v>
                </c:pt>
                <c:pt idx="8265">
                  <c:v>3.6769999999999997E-2</c:v>
                </c:pt>
                <c:pt idx="8266">
                  <c:v>3.6810000000000002E-2</c:v>
                </c:pt>
                <c:pt idx="8267">
                  <c:v>3.6839999999999998E-2</c:v>
                </c:pt>
                <c:pt idx="8268">
                  <c:v>3.6889999999999999E-2</c:v>
                </c:pt>
                <c:pt idx="8269">
                  <c:v>3.6940000000000001E-2</c:v>
                </c:pt>
                <c:pt idx="8270">
                  <c:v>3.6990000000000002E-2</c:v>
                </c:pt>
                <c:pt idx="8271">
                  <c:v>3.705E-2</c:v>
                </c:pt>
                <c:pt idx="8272">
                  <c:v>3.7100000000000001E-2</c:v>
                </c:pt>
                <c:pt idx="8273">
                  <c:v>3.7150000000000002E-2</c:v>
                </c:pt>
                <c:pt idx="8274">
                  <c:v>3.7190000000000001E-2</c:v>
                </c:pt>
                <c:pt idx="8275">
                  <c:v>3.7199999999999997E-2</c:v>
                </c:pt>
                <c:pt idx="8276">
                  <c:v>3.721E-2</c:v>
                </c:pt>
                <c:pt idx="8277">
                  <c:v>3.7249999999999998E-2</c:v>
                </c:pt>
                <c:pt idx="8278">
                  <c:v>3.7289999999999997E-2</c:v>
                </c:pt>
                <c:pt idx="8279">
                  <c:v>3.7330000000000002E-2</c:v>
                </c:pt>
                <c:pt idx="8280">
                  <c:v>3.7350000000000001E-2</c:v>
                </c:pt>
                <c:pt idx="8281">
                  <c:v>3.7359999999999997E-2</c:v>
                </c:pt>
                <c:pt idx="8282">
                  <c:v>3.737E-2</c:v>
                </c:pt>
                <c:pt idx="8283">
                  <c:v>3.737E-2</c:v>
                </c:pt>
                <c:pt idx="8284">
                  <c:v>3.737E-2</c:v>
                </c:pt>
                <c:pt idx="8285">
                  <c:v>3.7379999999999997E-2</c:v>
                </c:pt>
                <c:pt idx="8286">
                  <c:v>3.739E-2</c:v>
                </c:pt>
                <c:pt idx="8287">
                  <c:v>3.7400000000000003E-2</c:v>
                </c:pt>
                <c:pt idx="8288">
                  <c:v>3.7420000000000002E-2</c:v>
                </c:pt>
                <c:pt idx="8289">
                  <c:v>3.7440000000000001E-2</c:v>
                </c:pt>
                <c:pt idx="8290">
                  <c:v>3.7449999999999997E-2</c:v>
                </c:pt>
                <c:pt idx="8291">
                  <c:v>3.746E-2</c:v>
                </c:pt>
                <c:pt idx="8292">
                  <c:v>3.7470000000000003E-2</c:v>
                </c:pt>
                <c:pt idx="8293">
                  <c:v>3.7490000000000002E-2</c:v>
                </c:pt>
                <c:pt idx="8294">
                  <c:v>3.7519999999999998E-2</c:v>
                </c:pt>
                <c:pt idx="8295">
                  <c:v>3.7539999999999997E-2</c:v>
                </c:pt>
                <c:pt idx="8296">
                  <c:v>3.7569999999999999E-2</c:v>
                </c:pt>
                <c:pt idx="8297">
                  <c:v>3.7580000000000002E-2</c:v>
                </c:pt>
                <c:pt idx="8298">
                  <c:v>3.7580000000000002E-2</c:v>
                </c:pt>
                <c:pt idx="8299">
                  <c:v>3.7580000000000002E-2</c:v>
                </c:pt>
                <c:pt idx="8300">
                  <c:v>3.7589999999999998E-2</c:v>
                </c:pt>
                <c:pt idx="8301">
                  <c:v>3.7589999999999998E-2</c:v>
                </c:pt>
                <c:pt idx="8302">
                  <c:v>3.7600000000000001E-2</c:v>
                </c:pt>
                <c:pt idx="8303">
                  <c:v>3.7600000000000001E-2</c:v>
                </c:pt>
                <c:pt idx="8304">
                  <c:v>3.7609999999999998E-2</c:v>
                </c:pt>
                <c:pt idx="8305">
                  <c:v>3.7609999999999998E-2</c:v>
                </c:pt>
                <c:pt idx="8306">
                  <c:v>3.7620000000000001E-2</c:v>
                </c:pt>
                <c:pt idx="8307">
                  <c:v>3.764E-2</c:v>
                </c:pt>
                <c:pt idx="8308">
                  <c:v>3.7659999999999999E-2</c:v>
                </c:pt>
                <c:pt idx="8309">
                  <c:v>3.7690000000000001E-2</c:v>
                </c:pt>
                <c:pt idx="8310">
                  <c:v>3.7690000000000001E-2</c:v>
                </c:pt>
                <c:pt idx="8311">
                  <c:v>3.771E-2</c:v>
                </c:pt>
                <c:pt idx="8312">
                  <c:v>3.7740000000000003E-2</c:v>
                </c:pt>
                <c:pt idx="8313">
                  <c:v>3.7760000000000002E-2</c:v>
                </c:pt>
                <c:pt idx="8314">
                  <c:v>3.7780000000000001E-2</c:v>
                </c:pt>
                <c:pt idx="8315">
                  <c:v>3.7780000000000001E-2</c:v>
                </c:pt>
                <c:pt idx="8316">
                  <c:v>3.7789999999999997E-2</c:v>
                </c:pt>
                <c:pt idx="8317">
                  <c:v>3.78E-2</c:v>
                </c:pt>
                <c:pt idx="8318">
                  <c:v>3.7830000000000003E-2</c:v>
                </c:pt>
                <c:pt idx="8319">
                  <c:v>3.7859999999999998E-2</c:v>
                </c:pt>
                <c:pt idx="8320">
                  <c:v>3.7909999999999999E-2</c:v>
                </c:pt>
                <c:pt idx="8321">
                  <c:v>3.7949999999999998E-2</c:v>
                </c:pt>
                <c:pt idx="8322">
                  <c:v>3.7990000000000003E-2</c:v>
                </c:pt>
                <c:pt idx="8323">
                  <c:v>3.8019999999999998E-2</c:v>
                </c:pt>
                <c:pt idx="8324">
                  <c:v>3.805E-2</c:v>
                </c:pt>
                <c:pt idx="8325">
                  <c:v>3.8080000000000003E-2</c:v>
                </c:pt>
                <c:pt idx="8326">
                  <c:v>3.8089999999999999E-2</c:v>
                </c:pt>
                <c:pt idx="8327">
                  <c:v>3.8089999999999999E-2</c:v>
                </c:pt>
                <c:pt idx="8328">
                  <c:v>3.8109999999999998E-2</c:v>
                </c:pt>
                <c:pt idx="8329">
                  <c:v>3.8150000000000003E-2</c:v>
                </c:pt>
                <c:pt idx="8330">
                  <c:v>3.8179999999999999E-2</c:v>
                </c:pt>
                <c:pt idx="8331">
                  <c:v>3.8199999999999998E-2</c:v>
                </c:pt>
                <c:pt idx="8332">
                  <c:v>3.8219999999999997E-2</c:v>
                </c:pt>
                <c:pt idx="8333">
                  <c:v>3.8219999999999997E-2</c:v>
                </c:pt>
                <c:pt idx="8334">
                  <c:v>3.8219999999999997E-2</c:v>
                </c:pt>
                <c:pt idx="8335">
                  <c:v>3.823E-2</c:v>
                </c:pt>
                <c:pt idx="8336">
                  <c:v>3.823E-2</c:v>
                </c:pt>
                <c:pt idx="8337">
                  <c:v>3.823E-2</c:v>
                </c:pt>
                <c:pt idx="8338">
                  <c:v>3.8240000000000003E-2</c:v>
                </c:pt>
                <c:pt idx="8339">
                  <c:v>3.8260000000000002E-2</c:v>
                </c:pt>
                <c:pt idx="8340">
                  <c:v>3.8280000000000002E-2</c:v>
                </c:pt>
                <c:pt idx="8341">
                  <c:v>3.8300000000000001E-2</c:v>
                </c:pt>
                <c:pt idx="8342">
                  <c:v>3.8330000000000003E-2</c:v>
                </c:pt>
                <c:pt idx="8343">
                  <c:v>3.8339999999999999E-2</c:v>
                </c:pt>
                <c:pt idx="8344">
                  <c:v>3.8359999999999998E-2</c:v>
                </c:pt>
                <c:pt idx="8345">
                  <c:v>3.8379999999999997E-2</c:v>
                </c:pt>
                <c:pt idx="8346">
                  <c:v>3.841E-2</c:v>
                </c:pt>
                <c:pt idx="8347">
                  <c:v>3.8429999999999999E-2</c:v>
                </c:pt>
                <c:pt idx="8348">
                  <c:v>3.8429999999999999E-2</c:v>
                </c:pt>
                <c:pt idx="8349">
                  <c:v>3.8449999999999998E-2</c:v>
                </c:pt>
                <c:pt idx="8350">
                  <c:v>3.848E-2</c:v>
                </c:pt>
                <c:pt idx="8351">
                  <c:v>3.8519999999999999E-2</c:v>
                </c:pt>
                <c:pt idx="8352">
                  <c:v>3.8559999999999997E-2</c:v>
                </c:pt>
                <c:pt idx="8353">
                  <c:v>3.8600000000000002E-2</c:v>
                </c:pt>
                <c:pt idx="8354">
                  <c:v>3.8649999999999997E-2</c:v>
                </c:pt>
                <c:pt idx="8355">
                  <c:v>3.8710000000000001E-2</c:v>
                </c:pt>
                <c:pt idx="8356">
                  <c:v>3.8760000000000003E-2</c:v>
                </c:pt>
                <c:pt idx="8357">
                  <c:v>3.8789999999999998E-2</c:v>
                </c:pt>
                <c:pt idx="8358">
                  <c:v>3.8809999999999997E-2</c:v>
                </c:pt>
                <c:pt idx="8359">
                  <c:v>3.882E-2</c:v>
                </c:pt>
                <c:pt idx="8360">
                  <c:v>3.884E-2</c:v>
                </c:pt>
                <c:pt idx="8361">
                  <c:v>3.8890000000000001E-2</c:v>
                </c:pt>
                <c:pt idx="8362">
                  <c:v>3.8949999999999999E-2</c:v>
                </c:pt>
                <c:pt idx="8363">
                  <c:v>3.9010000000000003E-2</c:v>
                </c:pt>
                <c:pt idx="8364">
                  <c:v>3.9059999999999997E-2</c:v>
                </c:pt>
                <c:pt idx="8365">
                  <c:v>3.9109999999999999E-2</c:v>
                </c:pt>
                <c:pt idx="8366">
                  <c:v>3.9129999999999998E-2</c:v>
                </c:pt>
                <c:pt idx="8367">
                  <c:v>3.9149999999999997E-2</c:v>
                </c:pt>
                <c:pt idx="8368">
                  <c:v>3.9149999999999997E-2</c:v>
                </c:pt>
                <c:pt idx="8369">
                  <c:v>3.916E-2</c:v>
                </c:pt>
                <c:pt idx="8370">
                  <c:v>3.9170000000000003E-2</c:v>
                </c:pt>
                <c:pt idx="8371">
                  <c:v>3.9199999999999999E-2</c:v>
                </c:pt>
                <c:pt idx="8372">
                  <c:v>3.9210000000000002E-2</c:v>
                </c:pt>
                <c:pt idx="8373">
                  <c:v>3.9230000000000001E-2</c:v>
                </c:pt>
                <c:pt idx="8374">
                  <c:v>3.9239999999999997E-2</c:v>
                </c:pt>
                <c:pt idx="8375">
                  <c:v>3.925E-2</c:v>
                </c:pt>
                <c:pt idx="8376">
                  <c:v>3.9269999999999999E-2</c:v>
                </c:pt>
                <c:pt idx="8377">
                  <c:v>3.9289999999999999E-2</c:v>
                </c:pt>
                <c:pt idx="8378">
                  <c:v>3.9309999999999998E-2</c:v>
                </c:pt>
                <c:pt idx="8379">
                  <c:v>3.9329999999999997E-2</c:v>
                </c:pt>
                <c:pt idx="8380">
                  <c:v>3.934E-2</c:v>
                </c:pt>
                <c:pt idx="8381">
                  <c:v>3.934E-2</c:v>
                </c:pt>
                <c:pt idx="8382">
                  <c:v>3.934E-2</c:v>
                </c:pt>
                <c:pt idx="8383">
                  <c:v>3.934E-2</c:v>
                </c:pt>
                <c:pt idx="8384">
                  <c:v>3.934E-2</c:v>
                </c:pt>
                <c:pt idx="8385">
                  <c:v>3.9359999999999999E-2</c:v>
                </c:pt>
                <c:pt idx="8386">
                  <c:v>3.9399999999999998E-2</c:v>
                </c:pt>
                <c:pt idx="8387">
                  <c:v>3.9469999999999998E-2</c:v>
                </c:pt>
                <c:pt idx="8388">
                  <c:v>3.9539999999999999E-2</c:v>
                </c:pt>
                <c:pt idx="8389">
                  <c:v>3.9620000000000002E-2</c:v>
                </c:pt>
                <c:pt idx="8390">
                  <c:v>3.9669999999999997E-2</c:v>
                </c:pt>
                <c:pt idx="8391">
                  <c:v>3.9719999999999998E-2</c:v>
                </c:pt>
                <c:pt idx="8392">
                  <c:v>3.9750000000000001E-2</c:v>
                </c:pt>
                <c:pt idx="8393">
                  <c:v>3.977E-2</c:v>
                </c:pt>
                <c:pt idx="8394">
                  <c:v>3.977E-2</c:v>
                </c:pt>
                <c:pt idx="8395">
                  <c:v>3.9780000000000003E-2</c:v>
                </c:pt>
                <c:pt idx="8396">
                  <c:v>3.9800000000000002E-2</c:v>
                </c:pt>
                <c:pt idx="8397">
                  <c:v>3.9829999999999997E-2</c:v>
                </c:pt>
                <c:pt idx="8398">
                  <c:v>3.9890000000000002E-2</c:v>
                </c:pt>
                <c:pt idx="8399">
                  <c:v>3.9960000000000002E-2</c:v>
                </c:pt>
                <c:pt idx="8400">
                  <c:v>4.0039999999999999E-2</c:v>
                </c:pt>
                <c:pt idx="8401">
                  <c:v>4.011E-2</c:v>
                </c:pt>
                <c:pt idx="8402">
                  <c:v>4.018E-2</c:v>
                </c:pt>
                <c:pt idx="8403">
                  <c:v>4.0230000000000002E-2</c:v>
                </c:pt>
                <c:pt idx="8404">
                  <c:v>4.0259999999999997E-2</c:v>
                </c:pt>
                <c:pt idx="8405">
                  <c:v>4.0259999999999997E-2</c:v>
                </c:pt>
                <c:pt idx="8406">
                  <c:v>4.0280000000000003E-2</c:v>
                </c:pt>
                <c:pt idx="8407">
                  <c:v>4.0320000000000002E-2</c:v>
                </c:pt>
                <c:pt idx="8408">
                  <c:v>4.036E-2</c:v>
                </c:pt>
                <c:pt idx="8409">
                  <c:v>4.0399999999999998E-2</c:v>
                </c:pt>
                <c:pt idx="8410">
                  <c:v>4.0419999999999998E-2</c:v>
                </c:pt>
                <c:pt idx="8411">
                  <c:v>4.0419999999999998E-2</c:v>
                </c:pt>
                <c:pt idx="8412">
                  <c:v>4.0439999999999997E-2</c:v>
                </c:pt>
                <c:pt idx="8413">
                  <c:v>4.0460000000000003E-2</c:v>
                </c:pt>
                <c:pt idx="8414">
                  <c:v>4.0469999999999999E-2</c:v>
                </c:pt>
                <c:pt idx="8415">
                  <c:v>4.0480000000000002E-2</c:v>
                </c:pt>
                <c:pt idx="8416">
                  <c:v>4.0489999999999998E-2</c:v>
                </c:pt>
                <c:pt idx="8417">
                  <c:v>4.0489999999999998E-2</c:v>
                </c:pt>
                <c:pt idx="8418">
                  <c:v>4.0489999999999998E-2</c:v>
                </c:pt>
                <c:pt idx="8419">
                  <c:v>4.0509999999999997E-2</c:v>
                </c:pt>
                <c:pt idx="8420">
                  <c:v>4.054E-2</c:v>
                </c:pt>
                <c:pt idx="8421">
                  <c:v>4.0570000000000002E-2</c:v>
                </c:pt>
                <c:pt idx="8422">
                  <c:v>4.0590000000000001E-2</c:v>
                </c:pt>
                <c:pt idx="8423">
                  <c:v>4.0599999999999997E-2</c:v>
                </c:pt>
                <c:pt idx="8424">
                  <c:v>4.061E-2</c:v>
                </c:pt>
                <c:pt idx="8425">
                  <c:v>4.0620000000000003E-2</c:v>
                </c:pt>
                <c:pt idx="8426">
                  <c:v>4.0629999999999999E-2</c:v>
                </c:pt>
                <c:pt idx="8427">
                  <c:v>4.0640000000000003E-2</c:v>
                </c:pt>
                <c:pt idx="8428">
                  <c:v>4.0640000000000003E-2</c:v>
                </c:pt>
                <c:pt idx="8429">
                  <c:v>4.0640000000000003E-2</c:v>
                </c:pt>
                <c:pt idx="8430">
                  <c:v>4.0640000000000003E-2</c:v>
                </c:pt>
                <c:pt idx="8431">
                  <c:v>4.0649999999999999E-2</c:v>
                </c:pt>
                <c:pt idx="8432">
                  <c:v>4.0660000000000002E-2</c:v>
                </c:pt>
                <c:pt idx="8433">
                  <c:v>4.0669999999999998E-2</c:v>
                </c:pt>
                <c:pt idx="8434">
                  <c:v>4.0669999999999998E-2</c:v>
                </c:pt>
                <c:pt idx="8435">
                  <c:v>4.0680000000000001E-2</c:v>
                </c:pt>
                <c:pt idx="8436">
                  <c:v>4.07E-2</c:v>
                </c:pt>
                <c:pt idx="8437">
                  <c:v>4.0730000000000002E-2</c:v>
                </c:pt>
                <c:pt idx="8438">
                  <c:v>4.0770000000000001E-2</c:v>
                </c:pt>
                <c:pt idx="8439">
                  <c:v>4.0800000000000003E-2</c:v>
                </c:pt>
                <c:pt idx="8440">
                  <c:v>4.0840000000000001E-2</c:v>
                </c:pt>
                <c:pt idx="8441">
                  <c:v>4.0869999999999997E-2</c:v>
                </c:pt>
                <c:pt idx="8442">
                  <c:v>4.0890000000000003E-2</c:v>
                </c:pt>
                <c:pt idx="8443">
                  <c:v>4.0899999999999999E-2</c:v>
                </c:pt>
                <c:pt idx="8444">
                  <c:v>4.0910000000000002E-2</c:v>
                </c:pt>
                <c:pt idx="8445">
                  <c:v>4.0910000000000002E-2</c:v>
                </c:pt>
                <c:pt idx="8446">
                  <c:v>4.0910000000000002E-2</c:v>
                </c:pt>
                <c:pt idx="8447">
                  <c:v>4.0910000000000002E-2</c:v>
                </c:pt>
                <c:pt idx="8448">
                  <c:v>4.0930000000000001E-2</c:v>
                </c:pt>
                <c:pt idx="8449">
                  <c:v>4.0969999999999999E-2</c:v>
                </c:pt>
                <c:pt idx="8450">
                  <c:v>4.1029999999999997E-2</c:v>
                </c:pt>
                <c:pt idx="8451">
                  <c:v>4.1079999999999998E-2</c:v>
                </c:pt>
                <c:pt idx="8452">
                  <c:v>4.1140000000000003E-2</c:v>
                </c:pt>
                <c:pt idx="8453">
                  <c:v>4.1180000000000001E-2</c:v>
                </c:pt>
                <c:pt idx="8454">
                  <c:v>4.1209999999999997E-2</c:v>
                </c:pt>
                <c:pt idx="8455">
                  <c:v>4.1250000000000002E-2</c:v>
                </c:pt>
                <c:pt idx="8456">
                  <c:v>4.1279999999999997E-2</c:v>
                </c:pt>
                <c:pt idx="8457">
                  <c:v>4.1309999999999999E-2</c:v>
                </c:pt>
                <c:pt idx="8458">
                  <c:v>4.1340000000000002E-2</c:v>
                </c:pt>
                <c:pt idx="8459">
                  <c:v>4.1369999999999997E-2</c:v>
                </c:pt>
                <c:pt idx="8460">
                  <c:v>4.1399999999999999E-2</c:v>
                </c:pt>
                <c:pt idx="8461">
                  <c:v>4.1419999999999998E-2</c:v>
                </c:pt>
                <c:pt idx="8462">
                  <c:v>4.1430000000000002E-2</c:v>
                </c:pt>
                <c:pt idx="8463">
                  <c:v>4.1439999999999998E-2</c:v>
                </c:pt>
                <c:pt idx="8464">
                  <c:v>4.147E-2</c:v>
                </c:pt>
                <c:pt idx="8465">
                  <c:v>4.1489999999999999E-2</c:v>
                </c:pt>
                <c:pt idx="8466">
                  <c:v>4.1520000000000001E-2</c:v>
                </c:pt>
                <c:pt idx="8467">
                  <c:v>4.1540000000000001E-2</c:v>
                </c:pt>
                <c:pt idx="8468">
                  <c:v>4.1549999999999997E-2</c:v>
                </c:pt>
                <c:pt idx="8469">
                  <c:v>4.1570000000000003E-2</c:v>
                </c:pt>
                <c:pt idx="8470">
                  <c:v>4.1579999999999999E-2</c:v>
                </c:pt>
                <c:pt idx="8471">
                  <c:v>4.1579999999999999E-2</c:v>
                </c:pt>
                <c:pt idx="8472">
                  <c:v>4.1579999999999999E-2</c:v>
                </c:pt>
                <c:pt idx="8473">
                  <c:v>4.1579999999999999E-2</c:v>
                </c:pt>
                <c:pt idx="8474">
                  <c:v>4.1590000000000002E-2</c:v>
                </c:pt>
                <c:pt idx="8475">
                  <c:v>4.1599999999999998E-2</c:v>
                </c:pt>
                <c:pt idx="8476">
                  <c:v>4.1619999999999997E-2</c:v>
                </c:pt>
                <c:pt idx="8477">
                  <c:v>4.1660000000000003E-2</c:v>
                </c:pt>
                <c:pt idx="8478">
                  <c:v>4.1700000000000001E-2</c:v>
                </c:pt>
                <c:pt idx="8479">
                  <c:v>4.1759999999999999E-2</c:v>
                </c:pt>
                <c:pt idx="8480">
                  <c:v>4.181E-2</c:v>
                </c:pt>
                <c:pt idx="8481">
                  <c:v>4.1860000000000001E-2</c:v>
                </c:pt>
                <c:pt idx="8482">
                  <c:v>4.1919999999999999E-2</c:v>
                </c:pt>
                <c:pt idx="8483">
                  <c:v>4.1980000000000003E-2</c:v>
                </c:pt>
                <c:pt idx="8484">
                  <c:v>4.2049999999999997E-2</c:v>
                </c:pt>
                <c:pt idx="8485">
                  <c:v>4.2119999999999998E-2</c:v>
                </c:pt>
                <c:pt idx="8486">
                  <c:v>4.2169999999999999E-2</c:v>
                </c:pt>
                <c:pt idx="8487">
                  <c:v>4.2200000000000001E-2</c:v>
                </c:pt>
                <c:pt idx="8488">
                  <c:v>4.2200000000000001E-2</c:v>
                </c:pt>
                <c:pt idx="8489">
                  <c:v>4.2220000000000001E-2</c:v>
                </c:pt>
                <c:pt idx="8490">
                  <c:v>4.2259999999999999E-2</c:v>
                </c:pt>
                <c:pt idx="8491">
                  <c:v>4.231E-2</c:v>
                </c:pt>
                <c:pt idx="8492">
                  <c:v>4.2369999999999998E-2</c:v>
                </c:pt>
                <c:pt idx="8493">
                  <c:v>4.2430000000000002E-2</c:v>
                </c:pt>
                <c:pt idx="8494">
                  <c:v>4.2479999999999997E-2</c:v>
                </c:pt>
                <c:pt idx="8495">
                  <c:v>4.2520000000000002E-2</c:v>
                </c:pt>
                <c:pt idx="8496">
                  <c:v>4.2569999999999997E-2</c:v>
                </c:pt>
                <c:pt idx="8497">
                  <c:v>4.2610000000000002E-2</c:v>
                </c:pt>
                <c:pt idx="8498">
                  <c:v>4.2659999999999997E-2</c:v>
                </c:pt>
                <c:pt idx="8499">
                  <c:v>4.2709999999999998E-2</c:v>
                </c:pt>
                <c:pt idx="8500">
                  <c:v>4.2759999999999999E-2</c:v>
                </c:pt>
                <c:pt idx="8501">
                  <c:v>4.2799999999999998E-2</c:v>
                </c:pt>
                <c:pt idx="8502">
                  <c:v>4.283E-2</c:v>
                </c:pt>
                <c:pt idx="8503">
                  <c:v>4.2849999999999999E-2</c:v>
                </c:pt>
                <c:pt idx="8504">
                  <c:v>4.2860000000000002E-2</c:v>
                </c:pt>
                <c:pt idx="8505">
                  <c:v>4.2869999999999998E-2</c:v>
                </c:pt>
                <c:pt idx="8506">
                  <c:v>4.2889999999999998E-2</c:v>
                </c:pt>
                <c:pt idx="8507">
                  <c:v>4.2900000000000001E-2</c:v>
                </c:pt>
                <c:pt idx="8508">
                  <c:v>4.2900000000000001E-2</c:v>
                </c:pt>
                <c:pt idx="8509">
                  <c:v>4.292E-2</c:v>
                </c:pt>
                <c:pt idx="8510">
                  <c:v>4.2939999999999999E-2</c:v>
                </c:pt>
                <c:pt idx="8511">
                  <c:v>4.2959999999999998E-2</c:v>
                </c:pt>
                <c:pt idx="8512">
                  <c:v>4.2970000000000001E-2</c:v>
                </c:pt>
                <c:pt idx="8513">
                  <c:v>4.2979999999999997E-2</c:v>
                </c:pt>
                <c:pt idx="8514">
                  <c:v>4.299E-2</c:v>
                </c:pt>
                <c:pt idx="8515">
                  <c:v>4.2999999999999997E-2</c:v>
                </c:pt>
                <c:pt idx="8516">
                  <c:v>4.301E-2</c:v>
                </c:pt>
                <c:pt idx="8517">
                  <c:v>4.301E-2</c:v>
                </c:pt>
                <c:pt idx="8518">
                  <c:v>4.3020000000000003E-2</c:v>
                </c:pt>
                <c:pt idx="8519">
                  <c:v>4.3029999999999999E-2</c:v>
                </c:pt>
                <c:pt idx="8520">
                  <c:v>4.3049999999999998E-2</c:v>
                </c:pt>
                <c:pt idx="8521">
                  <c:v>4.3069999999999997E-2</c:v>
                </c:pt>
                <c:pt idx="8522">
                  <c:v>4.3069999999999997E-2</c:v>
                </c:pt>
                <c:pt idx="8523">
                  <c:v>4.3069999999999997E-2</c:v>
                </c:pt>
                <c:pt idx="8524">
                  <c:v>4.3069999999999997E-2</c:v>
                </c:pt>
                <c:pt idx="8525">
                  <c:v>4.308E-2</c:v>
                </c:pt>
                <c:pt idx="8526">
                  <c:v>4.3090000000000003E-2</c:v>
                </c:pt>
                <c:pt idx="8527">
                  <c:v>4.3099999999999999E-2</c:v>
                </c:pt>
                <c:pt idx="8528">
                  <c:v>4.3099999999999999E-2</c:v>
                </c:pt>
                <c:pt idx="8529">
                  <c:v>4.3099999999999999E-2</c:v>
                </c:pt>
                <c:pt idx="8530">
                  <c:v>4.3099999999999999E-2</c:v>
                </c:pt>
                <c:pt idx="8531">
                  <c:v>4.3130000000000002E-2</c:v>
                </c:pt>
                <c:pt idx="8532">
                  <c:v>4.3159999999999997E-2</c:v>
                </c:pt>
                <c:pt idx="8533">
                  <c:v>4.3200000000000002E-2</c:v>
                </c:pt>
                <c:pt idx="8534">
                  <c:v>4.3229999999999998E-2</c:v>
                </c:pt>
                <c:pt idx="8535">
                  <c:v>4.3249999999999997E-2</c:v>
                </c:pt>
                <c:pt idx="8536">
                  <c:v>4.3249999999999997E-2</c:v>
                </c:pt>
                <c:pt idx="8537">
                  <c:v>4.326E-2</c:v>
                </c:pt>
                <c:pt idx="8538">
                  <c:v>4.3279999999999999E-2</c:v>
                </c:pt>
                <c:pt idx="8539">
                  <c:v>4.3310000000000001E-2</c:v>
                </c:pt>
                <c:pt idx="8540">
                  <c:v>4.335E-2</c:v>
                </c:pt>
                <c:pt idx="8541">
                  <c:v>4.3409999999999997E-2</c:v>
                </c:pt>
                <c:pt idx="8542">
                  <c:v>4.3470000000000002E-2</c:v>
                </c:pt>
                <c:pt idx="8543">
                  <c:v>4.3540000000000002E-2</c:v>
                </c:pt>
                <c:pt idx="8544">
                  <c:v>4.36E-2</c:v>
                </c:pt>
                <c:pt idx="8545">
                  <c:v>4.3639999999999998E-2</c:v>
                </c:pt>
                <c:pt idx="8546">
                  <c:v>4.367E-2</c:v>
                </c:pt>
                <c:pt idx="8547">
                  <c:v>4.367E-2</c:v>
                </c:pt>
                <c:pt idx="8548">
                  <c:v>4.369E-2</c:v>
                </c:pt>
                <c:pt idx="8549">
                  <c:v>4.3720000000000002E-2</c:v>
                </c:pt>
                <c:pt idx="8550">
                  <c:v>4.3770000000000003E-2</c:v>
                </c:pt>
                <c:pt idx="8551">
                  <c:v>4.3819999999999998E-2</c:v>
                </c:pt>
                <c:pt idx="8552">
                  <c:v>4.3860000000000003E-2</c:v>
                </c:pt>
                <c:pt idx="8553">
                  <c:v>4.3909999999999998E-2</c:v>
                </c:pt>
                <c:pt idx="8554">
                  <c:v>4.3959999999999999E-2</c:v>
                </c:pt>
                <c:pt idx="8555">
                  <c:v>4.4010000000000001E-2</c:v>
                </c:pt>
                <c:pt idx="8556">
                  <c:v>4.4060000000000002E-2</c:v>
                </c:pt>
                <c:pt idx="8557">
                  <c:v>4.4089999999999997E-2</c:v>
                </c:pt>
                <c:pt idx="8558">
                  <c:v>4.4089999999999997E-2</c:v>
                </c:pt>
                <c:pt idx="8559">
                  <c:v>4.4110000000000003E-2</c:v>
                </c:pt>
                <c:pt idx="8560">
                  <c:v>4.4130000000000003E-2</c:v>
                </c:pt>
                <c:pt idx="8561">
                  <c:v>4.4159999999999998E-2</c:v>
                </c:pt>
                <c:pt idx="8562">
                  <c:v>4.4179999999999997E-2</c:v>
                </c:pt>
                <c:pt idx="8563">
                  <c:v>4.4209999999999999E-2</c:v>
                </c:pt>
                <c:pt idx="8564">
                  <c:v>4.4240000000000002E-2</c:v>
                </c:pt>
                <c:pt idx="8565">
                  <c:v>4.4290000000000003E-2</c:v>
                </c:pt>
                <c:pt idx="8566">
                  <c:v>4.4339999999999997E-2</c:v>
                </c:pt>
                <c:pt idx="8567">
                  <c:v>4.4380000000000003E-2</c:v>
                </c:pt>
                <c:pt idx="8568">
                  <c:v>4.4409999999999998E-2</c:v>
                </c:pt>
                <c:pt idx="8569">
                  <c:v>4.4420000000000001E-2</c:v>
                </c:pt>
                <c:pt idx="8570">
                  <c:v>4.4420000000000001E-2</c:v>
                </c:pt>
                <c:pt idx="8571">
                  <c:v>4.4429999999999997E-2</c:v>
                </c:pt>
                <c:pt idx="8572">
                  <c:v>4.4450000000000003E-2</c:v>
                </c:pt>
                <c:pt idx="8573">
                  <c:v>4.4479999999999999E-2</c:v>
                </c:pt>
                <c:pt idx="8574">
                  <c:v>4.4519999999999997E-2</c:v>
                </c:pt>
                <c:pt idx="8575">
                  <c:v>4.4569999999999999E-2</c:v>
                </c:pt>
                <c:pt idx="8576">
                  <c:v>4.4630000000000003E-2</c:v>
                </c:pt>
                <c:pt idx="8577">
                  <c:v>4.4679999999999997E-2</c:v>
                </c:pt>
                <c:pt idx="8578">
                  <c:v>4.4720000000000003E-2</c:v>
                </c:pt>
                <c:pt idx="8579">
                  <c:v>4.4749999999999998E-2</c:v>
                </c:pt>
                <c:pt idx="8580">
                  <c:v>4.4760000000000001E-2</c:v>
                </c:pt>
                <c:pt idx="8581">
                  <c:v>4.4769999999999997E-2</c:v>
                </c:pt>
                <c:pt idx="8582">
                  <c:v>4.478E-2</c:v>
                </c:pt>
                <c:pt idx="8583">
                  <c:v>4.4819999999999999E-2</c:v>
                </c:pt>
                <c:pt idx="8584">
                  <c:v>4.4889999999999999E-2</c:v>
                </c:pt>
                <c:pt idx="8585">
                  <c:v>4.4970000000000003E-2</c:v>
                </c:pt>
                <c:pt idx="8586">
                  <c:v>4.5060000000000003E-2</c:v>
                </c:pt>
                <c:pt idx="8587">
                  <c:v>4.5150000000000003E-2</c:v>
                </c:pt>
                <c:pt idx="8588">
                  <c:v>4.5220000000000003E-2</c:v>
                </c:pt>
                <c:pt idx="8589">
                  <c:v>4.5280000000000001E-2</c:v>
                </c:pt>
                <c:pt idx="8590">
                  <c:v>4.5339999999999998E-2</c:v>
                </c:pt>
                <c:pt idx="8591">
                  <c:v>4.539E-2</c:v>
                </c:pt>
                <c:pt idx="8592">
                  <c:v>4.5420000000000002E-2</c:v>
                </c:pt>
                <c:pt idx="8593">
                  <c:v>4.5420000000000002E-2</c:v>
                </c:pt>
                <c:pt idx="8594">
                  <c:v>4.5440000000000001E-2</c:v>
                </c:pt>
                <c:pt idx="8595">
                  <c:v>4.5469999999999997E-2</c:v>
                </c:pt>
                <c:pt idx="8596">
                  <c:v>4.5510000000000002E-2</c:v>
                </c:pt>
                <c:pt idx="8597">
                  <c:v>4.5530000000000001E-2</c:v>
                </c:pt>
                <c:pt idx="8598">
                  <c:v>4.5560000000000003E-2</c:v>
                </c:pt>
                <c:pt idx="8599">
                  <c:v>4.5589999999999999E-2</c:v>
                </c:pt>
                <c:pt idx="8600">
                  <c:v>4.5629999999999997E-2</c:v>
                </c:pt>
                <c:pt idx="8601">
                  <c:v>4.5690000000000001E-2</c:v>
                </c:pt>
                <c:pt idx="8602">
                  <c:v>4.5740000000000003E-2</c:v>
                </c:pt>
                <c:pt idx="8603">
                  <c:v>4.58E-2</c:v>
                </c:pt>
                <c:pt idx="8604">
                  <c:v>4.5839999999999999E-2</c:v>
                </c:pt>
                <c:pt idx="8605">
                  <c:v>4.5859999999999998E-2</c:v>
                </c:pt>
                <c:pt idx="8606">
                  <c:v>4.5859999999999998E-2</c:v>
                </c:pt>
                <c:pt idx="8607">
                  <c:v>4.5879999999999997E-2</c:v>
                </c:pt>
                <c:pt idx="8608">
                  <c:v>4.5909999999999999E-2</c:v>
                </c:pt>
                <c:pt idx="8609">
                  <c:v>4.5960000000000001E-2</c:v>
                </c:pt>
                <c:pt idx="8610">
                  <c:v>4.6010000000000002E-2</c:v>
                </c:pt>
                <c:pt idx="8611">
                  <c:v>4.607E-2</c:v>
                </c:pt>
                <c:pt idx="8612">
                  <c:v>4.6120000000000001E-2</c:v>
                </c:pt>
                <c:pt idx="8613">
                  <c:v>4.6149999999999997E-2</c:v>
                </c:pt>
                <c:pt idx="8614">
                  <c:v>4.6179999999999999E-2</c:v>
                </c:pt>
                <c:pt idx="8615">
                  <c:v>4.6210000000000001E-2</c:v>
                </c:pt>
                <c:pt idx="8616">
                  <c:v>4.623E-2</c:v>
                </c:pt>
                <c:pt idx="8617">
                  <c:v>4.6240000000000003E-2</c:v>
                </c:pt>
                <c:pt idx="8618">
                  <c:v>4.6240000000000003E-2</c:v>
                </c:pt>
                <c:pt idx="8619">
                  <c:v>4.6269999999999999E-2</c:v>
                </c:pt>
                <c:pt idx="8620">
                  <c:v>4.6309999999999997E-2</c:v>
                </c:pt>
                <c:pt idx="8621">
                  <c:v>4.6339999999999999E-2</c:v>
                </c:pt>
                <c:pt idx="8622">
                  <c:v>4.6379999999999998E-2</c:v>
                </c:pt>
                <c:pt idx="8623">
                  <c:v>4.641E-2</c:v>
                </c:pt>
                <c:pt idx="8624">
                  <c:v>4.6440000000000002E-2</c:v>
                </c:pt>
                <c:pt idx="8625">
                  <c:v>4.648E-2</c:v>
                </c:pt>
                <c:pt idx="8626">
                  <c:v>4.6530000000000002E-2</c:v>
                </c:pt>
                <c:pt idx="8627">
                  <c:v>4.657E-2</c:v>
                </c:pt>
                <c:pt idx="8628">
                  <c:v>4.6600000000000003E-2</c:v>
                </c:pt>
                <c:pt idx="8629">
                  <c:v>4.6620000000000002E-2</c:v>
                </c:pt>
                <c:pt idx="8630">
                  <c:v>4.6620000000000002E-2</c:v>
                </c:pt>
                <c:pt idx="8631">
                  <c:v>4.6629999999999998E-2</c:v>
                </c:pt>
                <c:pt idx="8632">
                  <c:v>4.6640000000000001E-2</c:v>
                </c:pt>
                <c:pt idx="8633">
                  <c:v>4.6640000000000001E-2</c:v>
                </c:pt>
                <c:pt idx="8634">
                  <c:v>4.6649999999999997E-2</c:v>
                </c:pt>
                <c:pt idx="8635">
                  <c:v>4.6670000000000003E-2</c:v>
                </c:pt>
                <c:pt idx="8636">
                  <c:v>4.6699999999999998E-2</c:v>
                </c:pt>
                <c:pt idx="8637">
                  <c:v>4.6730000000000001E-2</c:v>
                </c:pt>
                <c:pt idx="8638">
                  <c:v>4.675E-2</c:v>
                </c:pt>
                <c:pt idx="8639">
                  <c:v>4.6769999999999999E-2</c:v>
                </c:pt>
                <c:pt idx="8640">
                  <c:v>4.6780000000000002E-2</c:v>
                </c:pt>
                <c:pt idx="8641">
                  <c:v>4.6789999999999998E-2</c:v>
                </c:pt>
                <c:pt idx="8642">
                  <c:v>4.6809999999999997E-2</c:v>
                </c:pt>
                <c:pt idx="8643">
                  <c:v>4.6820000000000001E-2</c:v>
                </c:pt>
                <c:pt idx="8644">
                  <c:v>4.6829999999999997E-2</c:v>
                </c:pt>
                <c:pt idx="8645">
                  <c:v>4.684E-2</c:v>
                </c:pt>
                <c:pt idx="8646">
                  <c:v>4.6870000000000002E-2</c:v>
                </c:pt>
                <c:pt idx="8647">
                  <c:v>4.6899999999999997E-2</c:v>
                </c:pt>
                <c:pt idx="8648">
                  <c:v>4.6940000000000003E-2</c:v>
                </c:pt>
                <c:pt idx="8649">
                  <c:v>4.6960000000000002E-2</c:v>
                </c:pt>
                <c:pt idx="8650">
                  <c:v>4.6969999999999998E-2</c:v>
                </c:pt>
                <c:pt idx="8651">
                  <c:v>4.6980000000000001E-2</c:v>
                </c:pt>
                <c:pt idx="8652">
                  <c:v>4.7E-2</c:v>
                </c:pt>
                <c:pt idx="8653">
                  <c:v>4.7039999999999998E-2</c:v>
                </c:pt>
                <c:pt idx="8654">
                  <c:v>4.709E-2</c:v>
                </c:pt>
                <c:pt idx="8655">
                  <c:v>4.7149999999999997E-2</c:v>
                </c:pt>
                <c:pt idx="8656">
                  <c:v>4.7199999999999999E-2</c:v>
                </c:pt>
                <c:pt idx="8657">
                  <c:v>4.7239999999999997E-2</c:v>
                </c:pt>
                <c:pt idx="8658">
                  <c:v>4.727E-2</c:v>
                </c:pt>
                <c:pt idx="8659">
                  <c:v>4.7280000000000003E-2</c:v>
                </c:pt>
                <c:pt idx="8660">
                  <c:v>4.7280000000000003E-2</c:v>
                </c:pt>
                <c:pt idx="8661">
                  <c:v>4.7280000000000003E-2</c:v>
                </c:pt>
                <c:pt idx="8662">
                  <c:v>4.7300000000000002E-2</c:v>
                </c:pt>
                <c:pt idx="8663">
                  <c:v>4.7329999999999997E-2</c:v>
                </c:pt>
                <c:pt idx="8664">
                  <c:v>4.7370000000000002E-2</c:v>
                </c:pt>
                <c:pt idx="8665">
                  <c:v>4.7410000000000001E-2</c:v>
                </c:pt>
                <c:pt idx="8666">
                  <c:v>4.7440000000000003E-2</c:v>
                </c:pt>
                <c:pt idx="8667">
                  <c:v>4.7489999999999997E-2</c:v>
                </c:pt>
                <c:pt idx="8668">
                  <c:v>4.7539999999999999E-2</c:v>
                </c:pt>
                <c:pt idx="8669">
                  <c:v>4.761E-2</c:v>
                </c:pt>
                <c:pt idx="8670">
                  <c:v>4.768E-2</c:v>
                </c:pt>
                <c:pt idx="8671">
                  <c:v>4.7759999999999997E-2</c:v>
                </c:pt>
                <c:pt idx="8672">
                  <c:v>4.7829999999999998E-2</c:v>
                </c:pt>
                <c:pt idx="8673">
                  <c:v>4.7890000000000002E-2</c:v>
                </c:pt>
                <c:pt idx="8674">
                  <c:v>4.7910000000000001E-2</c:v>
                </c:pt>
                <c:pt idx="8675">
                  <c:v>4.7919999999999997E-2</c:v>
                </c:pt>
                <c:pt idx="8676">
                  <c:v>4.793E-2</c:v>
                </c:pt>
                <c:pt idx="8677">
                  <c:v>4.7960000000000003E-2</c:v>
                </c:pt>
                <c:pt idx="8678">
                  <c:v>4.802E-2</c:v>
                </c:pt>
                <c:pt idx="8679">
                  <c:v>4.8079999999999998E-2</c:v>
                </c:pt>
                <c:pt idx="8680">
                  <c:v>4.8149999999999998E-2</c:v>
                </c:pt>
                <c:pt idx="8681">
                  <c:v>4.8219999999999999E-2</c:v>
                </c:pt>
                <c:pt idx="8682">
                  <c:v>4.829E-2</c:v>
                </c:pt>
                <c:pt idx="8683">
                  <c:v>4.8340000000000001E-2</c:v>
                </c:pt>
                <c:pt idx="8684">
                  <c:v>4.8390000000000002E-2</c:v>
                </c:pt>
                <c:pt idx="8685">
                  <c:v>4.8430000000000001E-2</c:v>
                </c:pt>
                <c:pt idx="8686">
                  <c:v>4.8460000000000003E-2</c:v>
                </c:pt>
                <c:pt idx="8687">
                  <c:v>4.8469999999999999E-2</c:v>
                </c:pt>
                <c:pt idx="8688">
                  <c:v>4.8480000000000002E-2</c:v>
                </c:pt>
                <c:pt idx="8689">
                  <c:v>4.8509999999999998E-2</c:v>
                </c:pt>
                <c:pt idx="8690">
                  <c:v>4.8550000000000003E-2</c:v>
                </c:pt>
                <c:pt idx="8691">
                  <c:v>4.8579999999999998E-2</c:v>
                </c:pt>
                <c:pt idx="8692">
                  <c:v>4.8599999999999997E-2</c:v>
                </c:pt>
                <c:pt idx="8693">
                  <c:v>4.8619999999999997E-2</c:v>
                </c:pt>
                <c:pt idx="8694">
                  <c:v>4.863E-2</c:v>
                </c:pt>
                <c:pt idx="8695">
                  <c:v>4.8649999999999999E-2</c:v>
                </c:pt>
                <c:pt idx="8696">
                  <c:v>4.8649999999999999E-2</c:v>
                </c:pt>
                <c:pt idx="8697">
                  <c:v>4.8660000000000002E-2</c:v>
                </c:pt>
                <c:pt idx="8698">
                  <c:v>4.87E-2</c:v>
                </c:pt>
                <c:pt idx="8699">
                  <c:v>4.8759999999999998E-2</c:v>
                </c:pt>
                <c:pt idx="8700">
                  <c:v>4.8840000000000001E-2</c:v>
                </c:pt>
                <c:pt idx="8701">
                  <c:v>4.8919999999999998E-2</c:v>
                </c:pt>
                <c:pt idx="8702">
                  <c:v>4.8980000000000003E-2</c:v>
                </c:pt>
                <c:pt idx="8703">
                  <c:v>4.9020000000000001E-2</c:v>
                </c:pt>
                <c:pt idx="8704">
                  <c:v>4.9029999999999997E-2</c:v>
                </c:pt>
                <c:pt idx="8705">
                  <c:v>4.904E-2</c:v>
                </c:pt>
                <c:pt idx="8706">
                  <c:v>4.904E-2</c:v>
                </c:pt>
                <c:pt idx="8707">
                  <c:v>4.904E-2</c:v>
                </c:pt>
                <c:pt idx="8708">
                  <c:v>4.9059999999999999E-2</c:v>
                </c:pt>
                <c:pt idx="8709">
                  <c:v>4.9090000000000002E-2</c:v>
                </c:pt>
                <c:pt idx="8710">
                  <c:v>4.9140000000000003E-2</c:v>
                </c:pt>
                <c:pt idx="8711">
                  <c:v>4.9189999999999998E-2</c:v>
                </c:pt>
                <c:pt idx="8712">
                  <c:v>4.9239999999999999E-2</c:v>
                </c:pt>
                <c:pt idx="8713">
                  <c:v>4.9270000000000001E-2</c:v>
                </c:pt>
                <c:pt idx="8714">
                  <c:v>4.9270000000000001E-2</c:v>
                </c:pt>
                <c:pt idx="8715">
                  <c:v>4.9299999999999997E-2</c:v>
                </c:pt>
                <c:pt idx="8716">
                  <c:v>4.9340000000000002E-2</c:v>
                </c:pt>
                <c:pt idx="8717">
                  <c:v>4.9419999999999999E-2</c:v>
                </c:pt>
                <c:pt idx="8718">
                  <c:v>4.9509999999999998E-2</c:v>
                </c:pt>
                <c:pt idx="8719">
                  <c:v>4.9599999999999998E-2</c:v>
                </c:pt>
                <c:pt idx="8720">
                  <c:v>4.9689999999999998E-2</c:v>
                </c:pt>
                <c:pt idx="8721">
                  <c:v>4.9750000000000003E-2</c:v>
                </c:pt>
                <c:pt idx="8722">
                  <c:v>4.9820000000000003E-2</c:v>
                </c:pt>
                <c:pt idx="8723">
                  <c:v>4.9869999999999998E-2</c:v>
                </c:pt>
                <c:pt idx="8724">
                  <c:v>4.9910000000000003E-2</c:v>
                </c:pt>
                <c:pt idx="8725">
                  <c:v>4.9939999999999998E-2</c:v>
                </c:pt>
                <c:pt idx="8726">
                  <c:v>4.9959999999999997E-2</c:v>
                </c:pt>
                <c:pt idx="8727">
                  <c:v>4.9959999999999997E-2</c:v>
                </c:pt>
                <c:pt idx="8728">
                  <c:v>4.999E-2</c:v>
                </c:pt>
                <c:pt idx="8729">
                  <c:v>5.0040000000000001E-2</c:v>
                </c:pt>
                <c:pt idx="8730">
                  <c:v>5.0090000000000003E-2</c:v>
                </c:pt>
                <c:pt idx="8731">
                  <c:v>5.015E-2</c:v>
                </c:pt>
                <c:pt idx="8732">
                  <c:v>5.0209999999999998E-2</c:v>
                </c:pt>
                <c:pt idx="8733">
                  <c:v>5.0279999999999998E-2</c:v>
                </c:pt>
                <c:pt idx="8734">
                  <c:v>5.0340000000000003E-2</c:v>
                </c:pt>
                <c:pt idx="8735">
                  <c:v>5.04E-2</c:v>
                </c:pt>
                <c:pt idx="8736">
                  <c:v>5.0459999999999998E-2</c:v>
                </c:pt>
                <c:pt idx="8737">
                  <c:v>5.0500000000000003E-2</c:v>
                </c:pt>
                <c:pt idx="8738">
                  <c:v>5.0520000000000002E-2</c:v>
                </c:pt>
                <c:pt idx="8739">
                  <c:v>5.0540000000000002E-2</c:v>
                </c:pt>
                <c:pt idx="8740">
                  <c:v>5.0540000000000002E-2</c:v>
                </c:pt>
                <c:pt idx="8741">
                  <c:v>5.0549999999999998E-2</c:v>
                </c:pt>
                <c:pt idx="8742">
                  <c:v>5.0569999999999997E-2</c:v>
                </c:pt>
                <c:pt idx="8743">
                  <c:v>5.0599999999999999E-2</c:v>
                </c:pt>
                <c:pt idx="8744">
                  <c:v>5.0630000000000001E-2</c:v>
                </c:pt>
                <c:pt idx="8745">
                  <c:v>5.0639999999999998E-2</c:v>
                </c:pt>
                <c:pt idx="8746">
                  <c:v>5.0650000000000001E-2</c:v>
                </c:pt>
                <c:pt idx="8747">
                  <c:v>5.067E-2</c:v>
                </c:pt>
                <c:pt idx="8748">
                  <c:v>5.0680000000000003E-2</c:v>
                </c:pt>
                <c:pt idx="8749">
                  <c:v>5.0680000000000003E-2</c:v>
                </c:pt>
                <c:pt idx="8750">
                  <c:v>5.0689999999999999E-2</c:v>
                </c:pt>
                <c:pt idx="8751">
                  <c:v>5.0700000000000002E-2</c:v>
                </c:pt>
                <c:pt idx="8752">
                  <c:v>5.0700000000000002E-2</c:v>
                </c:pt>
                <c:pt idx="8753">
                  <c:v>5.0700000000000002E-2</c:v>
                </c:pt>
                <c:pt idx="8754">
                  <c:v>5.0720000000000001E-2</c:v>
                </c:pt>
                <c:pt idx="8755">
                  <c:v>5.0770000000000003E-2</c:v>
                </c:pt>
                <c:pt idx="8756">
                  <c:v>5.083E-2</c:v>
                </c:pt>
                <c:pt idx="8757">
                  <c:v>5.0880000000000002E-2</c:v>
                </c:pt>
                <c:pt idx="8758">
                  <c:v>5.0900000000000001E-2</c:v>
                </c:pt>
                <c:pt idx="8759">
                  <c:v>5.0900000000000001E-2</c:v>
                </c:pt>
                <c:pt idx="8760">
                  <c:v>5.0909999999999997E-2</c:v>
                </c:pt>
                <c:pt idx="8761">
                  <c:v>5.092E-2</c:v>
                </c:pt>
                <c:pt idx="8762">
                  <c:v>5.092E-2</c:v>
                </c:pt>
                <c:pt idx="8763">
                  <c:v>5.0930000000000003E-2</c:v>
                </c:pt>
                <c:pt idx="8764">
                  <c:v>5.0950000000000002E-2</c:v>
                </c:pt>
                <c:pt idx="8765">
                  <c:v>5.0970000000000001E-2</c:v>
                </c:pt>
                <c:pt idx="8766">
                  <c:v>5.0990000000000001E-2</c:v>
                </c:pt>
                <c:pt idx="8767">
                  <c:v>5.1029999999999999E-2</c:v>
                </c:pt>
                <c:pt idx="8768">
                  <c:v>5.1069999999999997E-2</c:v>
                </c:pt>
                <c:pt idx="8769">
                  <c:v>5.1119999999999999E-2</c:v>
                </c:pt>
                <c:pt idx="8770">
                  <c:v>5.117E-2</c:v>
                </c:pt>
                <c:pt idx="8771">
                  <c:v>5.1200000000000002E-2</c:v>
                </c:pt>
                <c:pt idx="8772">
                  <c:v>5.1220000000000002E-2</c:v>
                </c:pt>
                <c:pt idx="8773">
                  <c:v>5.1240000000000001E-2</c:v>
                </c:pt>
                <c:pt idx="8774">
                  <c:v>5.1240000000000001E-2</c:v>
                </c:pt>
                <c:pt idx="8775">
                  <c:v>5.126E-2</c:v>
                </c:pt>
                <c:pt idx="8776">
                  <c:v>5.1290000000000002E-2</c:v>
                </c:pt>
                <c:pt idx="8777">
                  <c:v>5.1339999999999997E-2</c:v>
                </c:pt>
                <c:pt idx="8778">
                  <c:v>5.1409999999999997E-2</c:v>
                </c:pt>
                <c:pt idx="8779">
                  <c:v>5.1470000000000002E-2</c:v>
                </c:pt>
                <c:pt idx="8780">
                  <c:v>5.1529999999999999E-2</c:v>
                </c:pt>
                <c:pt idx="8781">
                  <c:v>5.16E-2</c:v>
                </c:pt>
                <c:pt idx="8782">
                  <c:v>5.1679999999999997E-2</c:v>
                </c:pt>
                <c:pt idx="8783">
                  <c:v>5.1769999999999997E-2</c:v>
                </c:pt>
                <c:pt idx="8784">
                  <c:v>5.185E-2</c:v>
                </c:pt>
                <c:pt idx="8785">
                  <c:v>5.1920000000000001E-2</c:v>
                </c:pt>
                <c:pt idx="8786">
                  <c:v>5.1979999999999998E-2</c:v>
                </c:pt>
                <c:pt idx="8787">
                  <c:v>5.2019999999999997E-2</c:v>
                </c:pt>
                <c:pt idx="8788">
                  <c:v>5.2040000000000003E-2</c:v>
                </c:pt>
                <c:pt idx="8789">
                  <c:v>5.2060000000000002E-2</c:v>
                </c:pt>
                <c:pt idx="8790">
                  <c:v>5.2060000000000002E-2</c:v>
                </c:pt>
                <c:pt idx="8791">
                  <c:v>5.2069999999999998E-2</c:v>
                </c:pt>
                <c:pt idx="8792">
                  <c:v>5.21E-2</c:v>
                </c:pt>
                <c:pt idx="8793">
                  <c:v>5.2139999999999999E-2</c:v>
                </c:pt>
                <c:pt idx="8794">
                  <c:v>5.2179999999999997E-2</c:v>
                </c:pt>
                <c:pt idx="8795">
                  <c:v>5.2209999999999999E-2</c:v>
                </c:pt>
                <c:pt idx="8796">
                  <c:v>5.2240000000000002E-2</c:v>
                </c:pt>
                <c:pt idx="8797">
                  <c:v>5.2249999999999998E-2</c:v>
                </c:pt>
                <c:pt idx="8798">
                  <c:v>5.2249999999999998E-2</c:v>
                </c:pt>
                <c:pt idx="8799">
                  <c:v>5.228E-2</c:v>
                </c:pt>
                <c:pt idx="8800">
                  <c:v>5.2299999999999999E-2</c:v>
                </c:pt>
                <c:pt idx="8801">
                  <c:v>5.2310000000000002E-2</c:v>
                </c:pt>
                <c:pt idx="8802">
                  <c:v>5.2319999999999998E-2</c:v>
                </c:pt>
                <c:pt idx="8803">
                  <c:v>5.2319999999999998E-2</c:v>
                </c:pt>
                <c:pt idx="8804">
                  <c:v>5.2319999999999998E-2</c:v>
                </c:pt>
                <c:pt idx="8805">
                  <c:v>5.2330000000000002E-2</c:v>
                </c:pt>
                <c:pt idx="8806">
                  <c:v>5.2339999999999998E-2</c:v>
                </c:pt>
                <c:pt idx="8807">
                  <c:v>5.2350000000000001E-2</c:v>
                </c:pt>
                <c:pt idx="8808">
                  <c:v>5.2359999999999997E-2</c:v>
                </c:pt>
                <c:pt idx="8809">
                  <c:v>5.237E-2</c:v>
                </c:pt>
                <c:pt idx="8810">
                  <c:v>5.2380000000000003E-2</c:v>
                </c:pt>
                <c:pt idx="8811">
                  <c:v>5.2389999999999999E-2</c:v>
                </c:pt>
                <c:pt idx="8812">
                  <c:v>5.2409999999999998E-2</c:v>
                </c:pt>
                <c:pt idx="8813">
                  <c:v>5.2429999999999997E-2</c:v>
                </c:pt>
                <c:pt idx="8814">
                  <c:v>5.2440000000000001E-2</c:v>
                </c:pt>
                <c:pt idx="8815">
                  <c:v>5.2440000000000001E-2</c:v>
                </c:pt>
                <c:pt idx="8816">
                  <c:v>5.2449999999999997E-2</c:v>
                </c:pt>
                <c:pt idx="8817">
                  <c:v>5.246E-2</c:v>
                </c:pt>
                <c:pt idx="8818">
                  <c:v>5.2479999999999999E-2</c:v>
                </c:pt>
                <c:pt idx="8819">
                  <c:v>5.2490000000000002E-2</c:v>
                </c:pt>
                <c:pt idx="8820">
                  <c:v>5.2510000000000001E-2</c:v>
                </c:pt>
                <c:pt idx="8821">
                  <c:v>5.2519999999999997E-2</c:v>
                </c:pt>
                <c:pt idx="8822">
                  <c:v>5.253E-2</c:v>
                </c:pt>
                <c:pt idx="8823">
                  <c:v>5.2549999999999999E-2</c:v>
                </c:pt>
                <c:pt idx="8824">
                  <c:v>5.2569999999999999E-2</c:v>
                </c:pt>
                <c:pt idx="8825">
                  <c:v>5.2589999999999998E-2</c:v>
                </c:pt>
                <c:pt idx="8826">
                  <c:v>5.262E-2</c:v>
                </c:pt>
                <c:pt idx="8827">
                  <c:v>5.2650000000000002E-2</c:v>
                </c:pt>
                <c:pt idx="8828">
                  <c:v>5.2670000000000002E-2</c:v>
                </c:pt>
                <c:pt idx="8829">
                  <c:v>5.2670000000000002E-2</c:v>
                </c:pt>
                <c:pt idx="8830">
                  <c:v>5.2699999999999997E-2</c:v>
                </c:pt>
                <c:pt idx="8831">
                  <c:v>5.2740000000000002E-2</c:v>
                </c:pt>
                <c:pt idx="8832">
                  <c:v>5.2789999999999997E-2</c:v>
                </c:pt>
                <c:pt idx="8833">
                  <c:v>5.2819999999999999E-2</c:v>
                </c:pt>
                <c:pt idx="8834">
                  <c:v>5.2839999999999998E-2</c:v>
                </c:pt>
                <c:pt idx="8835">
                  <c:v>5.2839999999999998E-2</c:v>
                </c:pt>
                <c:pt idx="8836">
                  <c:v>5.2850000000000001E-2</c:v>
                </c:pt>
                <c:pt idx="8837">
                  <c:v>5.2859999999999997E-2</c:v>
                </c:pt>
                <c:pt idx="8838">
                  <c:v>5.287E-2</c:v>
                </c:pt>
                <c:pt idx="8839">
                  <c:v>5.2880000000000003E-2</c:v>
                </c:pt>
                <c:pt idx="8840">
                  <c:v>5.2900000000000003E-2</c:v>
                </c:pt>
                <c:pt idx="8841">
                  <c:v>5.2900000000000003E-2</c:v>
                </c:pt>
                <c:pt idx="8842">
                  <c:v>5.2900000000000003E-2</c:v>
                </c:pt>
                <c:pt idx="8843">
                  <c:v>5.2909999999999999E-2</c:v>
                </c:pt>
                <c:pt idx="8844">
                  <c:v>5.2929999999999998E-2</c:v>
                </c:pt>
                <c:pt idx="8845">
                  <c:v>5.2949999999999997E-2</c:v>
                </c:pt>
                <c:pt idx="8846">
                  <c:v>5.296E-2</c:v>
                </c:pt>
                <c:pt idx="8847">
                  <c:v>5.296E-2</c:v>
                </c:pt>
                <c:pt idx="8848">
                  <c:v>5.296E-2</c:v>
                </c:pt>
                <c:pt idx="8849">
                  <c:v>5.296E-2</c:v>
                </c:pt>
                <c:pt idx="8850">
                  <c:v>5.2990000000000002E-2</c:v>
                </c:pt>
                <c:pt idx="8851">
                  <c:v>5.3010000000000002E-2</c:v>
                </c:pt>
                <c:pt idx="8852">
                  <c:v>5.305E-2</c:v>
                </c:pt>
                <c:pt idx="8853">
                  <c:v>5.3080000000000002E-2</c:v>
                </c:pt>
                <c:pt idx="8854">
                  <c:v>5.3109999999999997E-2</c:v>
                </c:pt>
                <c:pt idx="8855">
                  <c:v>5.3120000000000001E-2</c:v>
                </c:pt>
                <c:pt idx="8856">
                  <c:v>5.3120000000000001E-2</c:v>
                </c:pt>
                <c:pt idx="8857">
                  <c:v>5.3129999999999997E-2</c:v>
                </c:pt>
                <c:pt idx="8858">
                  <c:v>5.3129999999999997E-2</c:v>
                </c:pt>
                <c:pt idx="8859">
                  <c:v>5.314E-2</c:v>
                </c:pt>
                <c:pt idx="8860">
                  <c:v>5.3150000000000003E-2</c:v>
                </c:pt>
                <c:pt idx="8861">
                  <c:v>5.3159999999999999E-2</c:v>
                </c:pt>
                <c:pt idx="8862">
                  <c:v>5.3170000000000002E-2</c:v>
                </c:pt>
                <c:pt idx="8863">
                  <c:v>5.3190000000000001E-2</c:v>
                </c:pt>
                <c:pt idx="8864">
                  <c:v>5.3190000000000001E-2</c:v>
                </c:pt>
                <c:pt idx="8865">
                  <c:v>5.3199999999999997E-2</c:v>
                </c:pt>
                <c:pt idx="8866">
                  <c:v>5.321E-2</c:v>
                </c:pt>
                <c:pt idx="8867">
                  <c:v>5.3240000000000003E-2</c:v>
                </c:pt>
                <c:pt idx="8868">
                  <c:v>5.3289999999999997E-2</c:v>
                </c:pt>
                <c:pt idx="8869">
                  <c:v>5.3339999999999999E-2</c:v>
                </c:pt>
                <c:pt idx="8870">
                  <c:v>5.3400000000000003E-2</c:v>
                </c:pt>
                <c:pt idx="8871">
                  <c:v>5.3440000000000001E-2</c:v>
                </c:pt>
                <c:pt idx="8872">
                  <c:v>5.3469999999999997E-2</c:v>
                </c:pt>
                <c:pt idx="8873">
                  <c:v>5.3499999999999999E-2</c:v>
                </c:pt>
                <c:pt idx="8874">
                  <c:v>5.3499999999999999E-2</c:v>
                </c:pt>
                <c:pt idx="8875">
                  <c:v>5.3510000000000002E-2</c:v>
                </c:pt>
                <c:pt idx="8876">
                  <c:v>5.3530000000000001E-2</c:v>
                </c:pt>
                <c:pt idx="8877">
                  <c:v>5.3560000000000003E-2</c:v>
                </c:pt>
                <c:pt idx="8878">
                  <c:v>5.3620000000000001E-2</c:v>
                </c:pt>
                <c:pt idx="8879">
                  <c:v>5.3670000000000002E-2</c:v>
                </c:pt>
                <c:pt idx="8880">
                  <c:v>5.373E-2</c:v>
                </c:pt>
                <c:pt idx="8881">
                  <c:v>5.3789999999999998E-2</c:v>
                </c:pt>
                <c:pt idx="8882">
                  <c:v>5.3850000000000002E-2</c:v>
                </c:pt>
                <c:pt idx="8883">
                  <c:v>5.3920000000000003E-2</c:v>
                </c:pt>
                <c:pt idx="8884">
                  <c:v>5.3999999999999999E-2</c:v>
                </c:pt>
                <c:pt idx="8885">
                  <c:v>5.4080000000000003E-2</c:v>
                </c:pt>
                <c:pt idx="8886">
                  <c:v>5.4149999999999997E-2</c:v>
                </c:pt>
                <c:pt idx="8887">
                  <c:v>5.4210000000000001E-2</c:v>
                </c:pt>
                <c:pt idx="8888">
                  <c:v>5.425E-2</c:v>
                </c:pt>
                <c:pt idx="8889">
                  <c:v>5.4280000000000002E-2</c:v>
                </c:pt>
                <c:pt idx="8890">
                  <c:v>5.4309999999999997E-2</c:v>
                </c:pt>
                <c:pt idx="8891">
                  <c:v>5.432E-2</c:v>
                </c:pt>
                <c:pt idx="8892">
                  <c:v>5.4339999999999999E-2</c:v>
                </c:pt>
                <c:pt idx="8893">
                  <c:v>5.4350000000000002E-2</c:v>
                </c:pt>
                <c:pt idx="8894">
                  <c:v>5.4359999999999999E-2</c:v>
                </c:pt>
                <c:pt idx="8895">
                  <c:v>5.4379999999999998E-2</c:v>
                </c:pt>
                <c:pt idx="8896">
                  <c:v>5.4390000000000001E-2</c:v>
                </c:pt>
                <c:pt idx="8897">
                  <c:v>5.441E-2</c:v>
                </c:pt>
                <c:pt idx="8898">
                  <c:v>5.441E-2</c:v>
                </c:pt>
                <c:pt idx="8899">
                  <c:v>5.4420000000000003E-2</c:v>
                </c:pt>
                <c:pt idx="8900">
                  <c:v>5.4440000000000002E-2</c:v>
                </c:pt>
                <c:pt idx="8901">
                  <c:v>5.4469999999999998E-2</c:v>
                </c:pt>
                <c:pt idx="8902">
                  <c:v>5.45E-2</c:v>
                </c:pt>
                <c:pt idx="8903">
                  <c:v>5.4539999999999998E-2</c:v>
                </c:pt>
                <c:pt idx="8904">
                  <c:v>5.4579999999999997E-2</c:v>
                </c:pt>
                <c:pt idx="8905">
                  <c:v>5.4620000000000002E-2</c:v>
                </c:pt>
                <c:pt idx="8906">
                  <c:v>5.4649999999999997E-2</c:v>
                </c:pt>
                <c:pt idx="8907">
                  <c:v>5.466E-2</c:v>
                </c:pt>
                <c:pt idx="8908">
                  <c:v>5.466E-2</c:v>
                </c:pt>
                <c:pt idx="8909">
                  <c:v>5.4670000000000003E-2</c:v>
                </c:pt>
                <c:pt idx="8910">
                  <c:v>5.4690000000000003E-2</c:v>
                </c:pt>
                <c:pt idx="8911">
                  <c:v>5.4710000000000002E-2</c:v>
                </c:pt>
                <c:pt idx="8912">
                  <c:v>5.4739999999999997E-2</c:v>
                </c:pt>
                <c:pt idx="8913">
                  <c:v>5.4760000000000003E-2</c:v>
                </c:pt>
                <c:pt idx="8914">
                  <c:v>5.4760000000000003E-2</c:v>
                </c:pt>
                <c:pt idx="8915">
                  <c:v>5.4780000000000002E-2</c:v>
                </c:pt>
                <c:pt idx="8916">
                  <c:v>5.4829999999999997E-2</c:v>
                </c:pt>
                <c:pt idx="8917">
                  <c:v>5.4879999999999998E-2</c:v>
                </c:pt>
                <c:pt idx="8918">
                  <c:v>5.4940000000000003E-2</c:v>
                </c:pt>
                <c:pt idx="8919">
                  <c:v>5.5010000000000003E-2</c:v>
                </c:pt>
                <c:pt idx="8920">
                  <c:v>5.509E-2</c:v>
                </c:pt>
                <c:pt idx="8921">
                  <c:v>5.518E-2</c:v>
                </c:pt>
                <c:pt idx="8922">
                  <c:v>5.5259999999999997E-2</c:v>
                </c:pt>
                <c:pt idx="8923">
                  <c:v>5.534E-2</c:v>
                </c:pt>
                <c:pt idx="8924">
                  <c:v>5.5419999999999997E-2</c:v>
                </c:pt>
                <c:pt idx="8925">
                  <c:v>5.5489999999999998E-2</c:v>
                </c:pt>
                <c:pt idx="8926">
                  <c:v>5.5550000000000002E-2</c:v>
                </c:pt>
                <c:pt idx="8927">
                  <c:v>5.5579999999999997E-2</c:v>
                </c:pt>
                <c:pt idx="8928">
                  <c:v>5.5579999999999997E-2</c:v>
                </c:pt>
                <c:pt idx="8929">
                  <c:v>5.561E-2</c:v>
                </c:pt>
                <c:pt idx="8930">
                  <c:v>5.5649999999999998E-2</c:v>
                </c:pt>
                <c:pt idx="8931">
                  <c:v>5.57E-2</c:v>
                </c:pt>
                <c:pt idx="8932">
                  <c:v>5.5759999999999997E-2</c:v>
                </c:pt>
                <c:pt idx="8933">
                  <c:v>5.5820000000000002E-2</c:v>
                </c:pt>
                <c:pt idx="8934">
                  <c:v>5.5870000000000003E-2</c:v>
                </c:pt>
                <c:pt idx="8935">
                  <c:v>5.5919999999999997E-2</c:v>
                </c:pt>
                <c:pt idx="8936">
                  <c:v>5.595E-2</c:v>
                </c:pt>
                <c:pt idx="8937">
                  <c:v>5.5969999999999999E-2</c:v>
                </c:pt>
                <c:pt idx="8938">
                  <c:v>5.5989999999999998E-2</c:v>
                </c:pt>
                <c:pt idx="8939">
                  <c:v>5.6000000000000001E-2</c:v>
                </c:pt>
                <c:pt idx="8940">
                  <c:v>5.6000000000000001E-2</c:v>
                </c:pt>
                <c:pt idx="8941">
                  <c:v>5.6030000000000003E-2</c:v>
                </c:pt>
                <c:pt idx="8942">
                  <c:v>5.6059999999999999E-2</c:v>
                </c:pt>
                <c:pt idx="8943">
                  <c:v>5.6120000000000003E-2</c:v>
                </c:pt>
                <c:pt idx="8944">
                  <c:v>5.6180000000000001E-2</c:v>
                </c:pt>
                <c:pt idx="8945">
                  <c:v>5.6250000000000001E-2</c:v>
                </c:pt>
                <c:pt idx="8946">
                  <c:v>5.6329999999999998E-2</c:v>
                </c:pt>
                <c:pt idx="8947">
                  <c:v>5.6399999999999999E-2</c:v>
                </c:pt>
                <c:pt idx="8948">
                  <c:v>5.6480000000000002E-2</c:v>
                </c:pt>
                <c:pt idx="8949">
                  <c:v>5.6550000000000003E-2</c:v>
                </c:pt>
                <c:pt idx="8950">
                  <c:v>5.6599999999999998E-2</c:v>
                </c:pt>
                <c:pt idx="8951">
                  <c:v>5.6649999999999999E-2</c:v>
                </c:pt>
                <c:pt idx="8952">
                  <c:v>5.6689999999999997E-2</c:v>
                </c:pt>
                <c:pt idx="8953">
                  <c:v>5.672E-2</c:v>
                </c:pt>
                <c:pt idx="8954">
                  <c:v>5.6739999999999999E-2</c:v>
                </c:pt>
                <c:pt idx="8955">
                  <c:v>5.6739999999999999E-2</c:v>
                </c:pt>
                <c:pt idx="8956">
                  <c:v>5.6739999999999999E-2</c:v>
                </c:pt>
                <c:pt idx="8957">
                  <c:v>5.6750000000000002E-2</c:v>
                </c:pt>
                <c:pt idx="8958">
                  <c:v>5.6759999999999998E-2</c:v>
                </c:pt>
                <c:pt idx="8959">
                  <c:v>5.6759999999999998E-2</c:v>
                </c:pt>
                <c:pt idx="8960">
                  <c:v>5.6770000000000001E-2</c:v>
                </c:pt>
                <c:pt idx="8961">
                  <c:v>5.6800000000000003E-2</c:v>
                </c:pt>
                <c:pt idx="8962">
                  <c:v>5.6820000000000002E-2</c:v>
                </c:pt>
                <c:pt idx="8963">
                  <c:v>5.6829999999999999E-2</c:v>
                </c:pt>
                <c:pt idx="8964">
                  <c:v>5.6829999999999999E-2</c:v>
                </c:pt>
                <c:pt idx="8965">
                  <c:v>5.6829999999999999E-2</c:v>
                </c:pt>
                <c:pt idx="8966">
                  <c:v>5.6840000000000002E-2</c:v>
                </c:pt>
                <c:pt idx="8967">
                  <c:v>5.6849999999999998E-2</c:v>
                </c:pt>
                <c:pt idx="8968">
                  <c:v>5.688E-2</c:v>
                </c:pt>
                <c:pt idx="8969">
                  <c:v>5.6919999999999998E-2</c:v>
                </c:pt>
                <c:pt idx="8970">
                  <c:v>5.6980000000000003E-2</c:v>
                </c:pt>
                <c:pt idx="8971">
                  <c:v>5.704E-2</c:v>
                </c:pt>
                <c:pt idx="8972">
                  <c:v>5.7079999999999999E-2</c:v>
                </c:pt>
                <c:pt idx="8973">
                  <c:v>5.7099999999999998E-2</c:v>
                </c:pt>
                <c:pt idx="8974">
                  <c:v>5.7110000000000001E-2</c:v>
                </c:pt>
                <c:pt idx="8975">
                  <c:v>5.7140000000000003E-2</c:v>
                </c:pt>
                <c:pt idx="8976">
                  <c:v>5.7180000000000002E-2</c:v>
                </c:pt>
                <c:pt idx="8977">
                  <c:v>5.7230000000000003E-2</c:v>
                </c:pt>
                <c:pt idx="8978">
                  <c:v>5.7290000000000001E-2</c:v>
                </c:pt>
                <c:pt idx="8979">
                  <c:v>5.7340000000000002E-2</c:v>
                </c:pt>
                <c:pt idx="8980">
                  <c:v>5.738E-2</c:v>
                </c:pt>
                <c:pt idx="8981">
                  <c:v>5.7389999999999997E-2</c:v>
                </c:pt>
                <c:pt idx="8982">
                  <c:v>5.7389999999999997E-2</c:v>
                </c:pt>
                <c:pt idx="8983">
                  <c:v>5.7389999999999997E-2</c:v>
                </c:pt>
                <c:pt idx="8984">
                  <c:v>5.7389999999999997E-2</c:v>
                </c:pt>
                <c:pt idx="8985">
                  <c:v>5.74E-2</c:v>
                </c:pt>
                <c:pt idx="8986">
                  <c:v>5.74E-2</c:v>
                </c:pt>
                <c:pt idx="8987">
                  <c:v>5.7430000000000002E-2</c:v>
                </c:pt>
                <c:pt idx="8988">
                  <c:v>5.7450000000000001E-2</c:v>
                </c:pt>
                <c:pt idx="8989">
                  <c:v>5.7489999999999999E-2</c:v>
                </c:pt>
                <c:pt idx="8990">
                  <c:v>5.7509999999999999E-2</c:v>
                </c:pt>
                <c:pt idx="8991">
                  <c:v>5.7529999999999998E-2</c:v>
                </c:pt>
                <c:pt idx="8992">
                  <c:v>5.7540000000000001E-2</c:v>
                </c:pt>
                <c:pt idx="8993">
                  <c:v>5.756E-2</c:v>
                </c:pt>
                <c:pt idx="8994">
                  <c:v>5.7590000000000002E-2</c:v>
                </c:pt>
                <c:pt idx="8995">
                  <c:v>5.7630000000000001E-2</c:v>
                </c:pt>
                <c:pt idx="8996">
                  <c:v>5.7669999999999999E-2</c:v>
                </c:pt>
                <c:pt idx="8997">
                  <c:v>5.7709999999999997E-2</c:v>
                </c:pt>
                <c:pt idx="8998">
                  <c:v>5.7759999999999999E-2</c:v>
                </c:pt>
                <c:pt idx="8999">
                  <c:v>5.781E-2</c:v>
                </c:pt>
                <c:pt idx="9000">
                  <c:v>5.7849999999999999E-2</c:v>
                </c:pt>
                <c:pt idx="9001">
                  <c:v>5.7880000000000001E-2</c:v>
                </c:pt>
                <c:pt idx="9002">
                  <c:v>5.7889999999999997E-2</c:v>
                </c:pt>
                <c:pt idx="9003">
                  <c:v>5.7889999999999997E-2</c:v>
                </c:pt>
                <c:pt idx="9004">
                  <c:v>5.79E-2</c:v>
                </c:pt>
                <c:pt idx="9005">
                  <c:v>5.7910000000000003E-2</c:v>
                </c:pt>
                <c:pt idx="9006">
                  <c:v>5.7930000000000002E-2</c:v>
                </c:pt>
                <c:pt idx="9007">
                  <c:v>5.7950000000000002E-2</c:v>
                </c:pt>
                <c:pt idx="9008">
                  <c:v>5.7979999999999997E-2</c:v>
                </c:pt>
                <c:pt idx="9009">
                  <c:v>5.8009999999999999E-2</c:v>
                </c:pt>
                <c:pt idx="9010">
                  <c:v>5.8049999999999997E-2</c:v>
                </c:pt>
                <c:pt idx="9011">
                  <c:v>5.8090000000000003E-2</c:v>
                </c:pt>
                <c:pt idx="9012">
                  <c:v>5.8139999999999997E-2</c:v>
                </c:pt>
                <c:pt idx="9013">
                  <c:v>5.8180000000000003E-2</c:v>
                </c:pt>
                <c:pt idx="9014">
                  <c:v>5.8200000000000002E-2</c:v>
                </c:pt>
                <c:pt idx="9015">
                  <c:v>5.8200000000000002E-2</c:v>
                </c:pt>
                <c:pt idx="9016">
                  <c:v>5.8209999999999998E-2</c:v>
                </c:pt>
                <c:pt idx="9017">
                  <c:v>5.8209999999999998E-2</c:v>
                </c:pt>
                <c:pt idx="9018">
                  <c:v>5.8209999999999998E-2</c:v>
                </c:pt>
                <c:pt idx="9019">
                  <c:v>5.8220000000000001E-2</c:v>
                </c:pt>
                <c:pt idx="9020">
                  <c:v>5.8229999999999997E-2</c:v>
                </c:pt>
                <c:pt idx="9021">
                  <c:v>5.824E-2</c:v>
                </c:pt>
                <c:pt idx="9022">
                  <c:v>5.8259999999999999E-2</c:v>
                </c:pt>
                <c:pt idx="9023">
                  <c:v>5.8279999999999998E-2</c:v>
                </c:pt>
                <c:pt idx="9024">
                  <c:v>5.8319999999999997E-2</c:v>
                </c:pt>
                <c:pt idx="9025">
                  <c:v>5.8349999999999999E-2</c:v>
                </c:pt>
                <c:pt idx="9026">
                  <c:v>5.8369999999999998E-2</c:v>
                </c:pt>
                <c:pt idx="9027">
                  <c:v>5.8389999999999997E-2</c:v>
                </c:pt>
                <c:pt idx="9028">
                  <c:v>5.8409999999999997E-2</c:v>
                </c:pt>
                <c:pt idx="9029">
                  <c:v>5.8409999999999997E-2</c:v>
                </c:pt>
                <c:pt idx="9030">
                  <c:v>5.842E-2</c:v>
                </c:pt>
                <c:pt idx="9031">
                  <c:v>5.8430000000000003E-2</c:v>
                </c:pt>
                <c:pt idx="9032">
                  <c:v>5.8450000000000002E-2</c:v>
                </c:pt>
                <c:pt idx="9033">
                  <c:v>5.8479999999999997E-2</c:v>
                </c:pt>
                <c:pt idx="9034">
                  <c:v>5.8500000000000003E-2</c:v>
                </c:pt>
                <c:pt idx="9035">
                  <c:v>5.8520000000000003E-2</c:v>
                </c:pt>
                <c:pt idx="9036">
                  <c:v>5.8529999999999999E-2</c:v>
                </c:pt>
                <c:pt idx="9037">
                  <c:v>5.8549999999999998E-2</c:v>
                </c:pt>
                <c:pt idx="9038">
                  <c:v>5.858E-2</c:v>
                </c:pt>
                <c:pt idx="9039">
                  <c:v>5.8610000000000002E-2</c:v>
                </c:pt>
                <c:pt idx="9040">
                  <c:v>5.8639999999999998E-2</c:v>
                </c:pt>
                <c:pt idx="9041">
                  <c:v>5.8659999999999997E-2</c:v>
                </c:pt>
                <c:pt idx="9042">
                  <c:v>5.867E-2</c:v>
                </c:pt>
                <c:pt idx="9043">
                  <c:v>5.8680000000000003E-2</c:v>
                </c:pt>
                <c:pt idx="9044">
                  <c:v>5.8700000000000002E-2</c:v>
                </c:pt>
                <c:pt idx="9045">
                  <c:v>5.8729999999999997E-2</c:v>
                </c:pt>
                <c:pt idx="9046">
                  <c:v>5.8740000000000001E-2</c:v>
                </c:pt>
                <c:pt idx="9047">
                  <c:v>5.8740000000000001E-2</c:v>
                </c:pt>
                <c:pt idx="9048">
                  <c:v>5.8749999999999997E-2</c:v>
                </c:pt>
                <c:pt idx="9049">
                  <c:v>5.8749999999999997E-2</c:v>
                </c:pt>
                <c:pt idx="9050">
                  <c:v>5.8749999999999997E-2</c:v>
                </c:pt>
                <c:pt idx="9051">
                  <c:v>5.8749999999999997E-2</c:v>
                </c:pt>
                <c:pt idx="9052">
                  <c:v>5.876E-2</c:v>
                </c:pt>
                <c:pt idx="9053">
                  <c:v>5.8770000000000003E-2</c:v>
                </c:pt>
                <c:pt idx="9054">
                  <c:v>5.8799999999999998E-2</c:v>
                </c:pt>
                <c:pt idx="9055">
                  <c:v>5.885E-2</c:v>
                </c:pt>
                <c:pt idx="9056">
                  <c:v>5.8930000000000003E-2</c:v>
                </c:pt>
                <c:pt idx="9057">
                  <c:v>5.8999999999999997E-2</c:v>
                </c:pt>
                <c:pt idx="9058">
                  <c:v>5.9060000000000001E-2</c:v>
                </c:pt>
                <c:pt idx="9059">
                  <c:v>5.9110000000000003E-2</c:v>
                </c:pt>
                <c:pt idx="9060">
                  <c:v>5.9150000000000001E-2</c:v>
                </c:pt>
                <c:pt idx="9061">
                  <c:v>5.919E-2</c:v>
                </c:pt>
                <c:pt idx="9062">
                  <c:v>5.9240000000000001E-2</c:v>
                </c:pt>
                <c:pt idx="9063">
                  <c:v>5.9290000000000002E-2</c:v>
                </c:pt>
                <c:pt idx="9064">
                  <c:v>5.9330000000000001E-2</c:v>
                </c:pt>
                <c:pt idx="9065">
                  <c:v>5.9369999999999999E-2</c:v>
                </c:pt>
                <c:pt idx="9066">
                  <c:v>5.9400000000000001E-2</c:v>
                </c:pt>
                <c:pt idx="9067">
                  <c:v>5.9429999999999997E-2</c:v>
                </c:pt>
                <c:pt idx="9068">
                  <c:v>5.9450000000000003E-2</c:v>
                </c:pt>
                <c:pt idx="9069">
                  <c:v>5.9459999999999999E-2</c:v>
                </c:pt>
                <c:pt idx="9070">
                  <c:v>5.9490000000000001E-2</c:v>
                </c:pt>
                <c:pt idx="9071">
                  <c:v>5.9520000000000003E-2</c:v>
                </c:pt>
                <c:pt idx="9072">
                  <c:v>5.9560000000000002E-2</c:v>
                </c:pt>
                <c:pt idx="9073">
                  <c:v>5.9610000000000003E-2</c:v>
                </c:pt>
                <c:pt idx="9074">
                  <c:v>5.9650000000000002E-2</c:v>
                </c:pt>
                <c:pt idx="9075">
                  <c:v>5.9659999999999998E-2</c:v>
                </c:pt>
                <c:pt idx="9076">
                  <c:v>5.9670000000000001E-2</c:v>
                </c:pt>
                <c:pt idx="9077">
                  <c:v>5.9700000000000003E-2</c:v>
                </c:pt>
                <c:pt idx="9078">
                  <c:v>5.9729999999999998E-2</c:v>
                </c:pt>
                <c:pt idx="9079">
                  <c:v>5.9749999999999998E-2</c:v>
                </c:pt>
                <c:pt idx="9080">
                  <c:v>5.9769999999999997E-2</c:v>
                </c:pt>
                <c:pt idx="9081">
                  <c:v>5.9799999999999999E-2</c:v>
                </c:pt>
                <c:pt idx="9082">
                  <c:v>5.9819999999999998E-2</c:v>
                </c:pt>
                <c:pt idx="9083">
                  <c:v>5.985E-2</c:v>
                </c:pt>
                <c:pt idx="9084">
                  <c:v>5.9880000000000003E-2</c:v>
                </c:pt>
                <c:pt idx="9085">
                  <c:v>5.9920000000000001E-2</c:v>
                </c:pt>
                <c:pt idx="9086">
                  <c:v>5.9950000000000003E-2</c:v>
                </c:pt>
                <c:pt idx="9087">
                  <c:v>5.9970000000000002E-2</c:v>
                </c:pt>
                <c:pt idx="9088">
                  <c:v>5.9970000000000002E-2</c:v>
                </c:pt>
                <c:pt idx="9089">
                  <c:v>5.9970000000000002E-2</c:v>
                </c:pt>
                <c:pt idx="9090">
                  <c:v>5.9970000000000002E-2</c:v>
                </c:pt>
                <c:pt idx="9091">
                  <c:v>5.9970000000000002E-2</c:v>
                </c:pt>
                <c:pt idx="9092">
                  <c:v>5.9970000000000002E-2</c:v>
                </c:pt>
                <c:pt idx="9093">
                  <c:v>5.9979999999999999E-2</c:v>
                </c:pt>
                <c:pt idx="9094">
                  <c:v>0.06</c:v>
                </c:pt>
                <c:pt idx="9095">
                  <c:v>6.0019999999999997E-2</c:v>
                </c:pt>
                <c:pt idx="9096">
                  <c:v>6.0060000000000002E-2</c:v>
                </c:pt>
                <c:pt idx="9097">
                  <c:v>6.0100000000000001E-2</c:v>
                </c:pt>
                <c:pt idx="9098">
                  <c:v>6.0150000000000002E-2</c:v>
                </c:pt>
                <c:pt idx="9099">
                  <c:v>6.0199999999999997E-2</c:v>
                </c:pt>
                <c:pt idx="9100">
                  <c:v>6.0249999999999998E-2</c:v>
                </c:pt>
                <c:pt idx="9101">
                  <c:v>6.0290000000000003E-2</c:v>
                </c:pt>
                <c:pt idx="9102">
                  <c:v>6.0339999999999998E-2</c:v>
                </c:pt>
                <c:pt idx="9103">
                  <c:v>6.0389999999999999E-2</c:v>
                </c:pt>
                <c:pt idx="9104">
                  <c:v>6.046E-2</c:v>
                </c:pt>
                <c:pt idx="9105">
                  <c:v>6.053E-2</c:v>
                </c:pt>
                <c:pt idx="9106">
                  <c:v>6.0609999999999997E-2</c:v>
                </c:pt>
                <c:pt idx="9107">
                  <c:v>6.0659999999999999E-2</c:v>
                </c:pt>
                <c:pt idx="9108">
                  <c:v>6.0690000000000001E-2</c:v>
                </c:pt>
                <c:pt idx="9109">
                  <c:v>6.0699999999999997E-2</c:v>
                </c:pt>
                <c:pt idx="9110">
                  <c:v>6.071E-2</c:v>
                </c:pt>
                <c:pt idx="9111">
                  <c:v>6.071E-2</c:v>
                </c:pt>
                <c:pt idx="9112">
                  <c:v>6.0729999999999999E-2</c:v>
                </c:pt>
                <c:pt idx="9113">
                  <c:v>6.0749999999999998E-2</c:v>
                </c:pt>
                <c:pt idx="9114">
                  <c:v>6.0789999999999997E-2</c:v>
                </c:pt>
                <c:pt idx="9115">
                  <c:v>6.0839999999999998E-2</c:v>
                </c:pt>
                <c:pt idx="9116">
                  <c:v>6.0879999999999997E-2</c:v>
                </c:pt>
                <c:pt idx="9117">
                  <c:v>6.0900000000000003E-2</c:v>
                </c:pt>
                <c:pt idx="9118">
                  <c:v>6.0909999999999999E-2</c:v>
                </c:pt>
                <c:pt idx="9119">
                  <c:v>6.0920000000000002E-2</c:v>
                </c:pt>
                <c:pt idx="9120">
                  <c:v>6.0929999999999998E-2</c:v>
                </c:pt>
                <c:pt idx="9121">
                  <c:v>6.0949999999999997E-2</c:v>
                </c:pt>
                <c:pt idx="9122">
                  <c:v>6.0970000000000003E-2</c:v>
                </c:pt>
                <c:pt idx="9123">
                  <c:v>6.0990000000000003E-2</c:v>
                </c:pt>
                <c:pt idx="9124">
                  <c:v>6.1019999999999998E-2</c:v>
                </c:pt>
                <c:pt idx="9125">
                  <c:v>6.1039999999999997E-2</c:v>
                </c:pt>
                <c:pt idx="9126">
                  <c:v>6.1060000000000003E-2</c:v>
                </c:pt>
                <c:pt idx="9127">
                  <c:v>6.1060000000000003E-2</c:v>
                </c:pt>
                <c:pt idx="9128">
                  <c:v>6.1069999999999999E-2</c:v>
                </c:pt>
                <c:pt idx="9129">
                  <c:v>6.1100000000000002E-2</c:v>
                </c:pt>
                <c:pt idx="9130">
                  <c:v>6.114E-2</c:v>
                </c:pt>
                <c:pt idx="9131">
                  <c:v>6.1210000000000001E-2</c:v>
                </c:pt>
                <c:pt idx="9132">
                  <c:v>6.13E-2</c:v>
                </c:pt>
                <c:pt idx="9133">
                  <c:v>6.1420000000000002E-2</c:v>
                </c:pt>
                <c:pt idx="9134">
                  <c:v>6.157E-2</c:v>
                </c:pt>
                <c:pt idx="9135">
                  <c:v>6.1699999999999998E-2</c:v>
                </c:pt>
                <c:pt idx="9136">
                  <c:v>6.1830000000000003E-2</c:v>
                </c:pt>
                <c:pt idx="9137">
                  <c:v>6.1940000000000002E-2</c:v>
                </c:pt>
                <c:pt idx="9138">
                  <c:v>6.2059999999999997E-2</c:v>
                </c:pt>
                <c:pt idx="9139">
                  <c:v>6.2179999999999999E-2</c:v>
                </c:pt>
                <c:pt idx="9140">
                  <c:v>6.2289999999999998E-2</c:v>
                </c:pt>
                <c:pt idx="9141">
                  <c:v>6.2379999999999998E-2</c:v>
                </c:pt>
                <c:pt idx="9142">
                  <c:v>6.2429999999999999E-2</c:v>
                </c:pt>
                <c:pt idx="9143">
                  <c:v>6.2460000000000002E-2</c:v>
                </c:pt>
                <c:pt idx="9144">
                  <c:v>6.2460000000000002E-2</c:v>
                </c:pt>
                <c:pt idx="9145">
                  <c:v>6.2480000000000001E-2</c:v>
                </c:pt>
                <c:pt idx="9146">
                  <c:v>6.2520000000000006E-2</c:v>
                </c:pt>
                <c:pt idx="9147">
                  <c:v>6.2590000000000007E-2</c:v>
                </c:pt>
                <c:pt idx="9148">
                  <c:v>6.268E-2</c:v>
                </c:pt>
                <c:pt idx="9149">
                  <c:v>6.2770000000000006E-2</c:v>
                </c:pt>
                <c:pt idx="9150">
                  <c:v>6.2839999999999993E-2</c:v>
                </c:pt>
                <c:pt idx="9151">
                  <c:v>6.2890000000000001E-2</c:v>
                </c:pt>
                <c:pt idx="9152">
                  <c:v>6.2939999999999996E-2</c:v>
                </c:pt>
                <c:pt idx="9153">
                  <c:v>6.3E-2</c:v>
                </c:pt>
                <c:pt idx="9154">
                  <c:v>6.3039999999999999E-2</c:v>
                </c:pt>
                <c:pt idx="9155">
                  <c:v>6.3070000000000001E-2</c:v>
                </c:pt>
                <c:pt idx="9156">
                  <c:v>6.3079999999999997E-2</c:v>
                </c:pt>
                <c:pt idx="9157">
                  <c:v>6.3089999999999993E-2</c:v>
                </c:pt>
                <c:pt idx="9158">
                  <c:v>6.3109999999999999E-2</c:v>
                </c:pt>
                <c:pt idx="9159">
                  <c:v>6.3119999999999996E-2</c:v>
                </c:pt>
                <c:pt idx="9160">
                  <c:v>6.3119999999999996E-2</c:v>
                </c:pt>
                <c:pt idx="9161">
                  <c:v>6.3130000000000006E-2</c:v>
                </c:pt>
                <c:pt idx="9162">
                  <c:v>6.3149999999999998E-2</c:v>
                </c:pt>
                <c:pt idx="9163">
                  <c:v>6.318E-2</c:v>
                </c:pt>
                <c:pt idx="9164">
                  <c:v>6.3210000000000002E-2</c:v>
                </c:pt>
                <c:pt idx="9165">
                  <c:v>6.3229999999999995E-2</c:v>
                </c:pt>
                <c:pt idx="9166">
                  <c:v>6.3250000000000001E-2</c:v>
                </c:pt>
                <c:pt idx="9167">
                  <c:v>6.3250000000000001E-2</c:v>
                </c:pt>
                <c:pt idx="9168">
                  <c:v>6.3259999999999997E-2</c:v>
                </c:pt>
                <c:pt idx="9169">
                  <c:v>6.3280000000000003E-2</c:v>
                </c:pt>
                <c:pt idx="9170">
                  <c:v>6.3299999999999995E-2</c:v>
                </c:pt>
                <c:pt idx="9171">
                  <c:v>6.3320000000000001E-2</c:v>
                </c:pt>
                <c:pt idx="9172">
                  <c:v>6.3339999999999994E-2</c:v>
                </c:pt>
                <c:pt idx="9173">
                  <c:v>6.3350000000000004E-2</c:v>
                </c:pt>
                <c:pt idx="9174">
                  <c:v>6.3380000000000006E-2</c:v>
                </c:pt>
                <c:pt idx="9175">
                  <c:v>6.3409999999999994E-2</c:v>
                </c:pt>
                <c:pt idx="9176">
                  <c:v>6.3450000000000006E-2</c:v>
                </c:pt>
                <c:pt idx="9177">
                  <c:v>6.3490000000000005E-2</c:v>
                </c:pt>
                <c:pt idx="9178">
                  <c:v>6.3519999999999993E-2</c:v>
                </c:pt>
                <c:pt idx="9179">
                  <c:v>6.3560000000000005E-2</c:v>
                </c:pt>
                <c:pt idx="9180">
                  <c:v>6.3600000000000004E-2</c:v>
                </c:pt>
                <c:pt idx="9181">
                  <c:v>6.3649999999999998E-2</c:v>
                </c:pt>
                <c:pt idx="9182">
                  <c:v>6.3700000000000007E-2</c:v>
                </c:pt>
                <c:pt idx="9183">
                  <c:v>6.3759999999999997E-2</c:v>
                </c:pt>
                <c:pt idx="9184">
                  <c:v>6.3820000000000002E-2</c:v>
                </c:pt>
                <c:pt idx="9185">
                  <c:v>6.3880000000000006E-2</c:v>
                </c:pt>
                <c:pt idx="9186">
                  <c:v>6.3939999999999997E-2</c:v>
                </c:pt>
                <c:pt idx="9187">
                  <c:v>6.3979999999999995E-2</c:v>
                </c:pt>
                <c:pt idx="9188">
                  <c:v>6.4019999999999994E-2</c:v>
                </c:pt>
                <c:pt idx="9189">
                  <c:v>6.404E-2</c:v>
                </c:pt>
                <c:pt idx="9190">
                  <c:v>6.4049999999999996E-2</c:v>
                </c:pt>
                <c:pt idx="9191">
                  <c:v>6.4060000000000006E-2</c:v>
                </c:pt>
                <c:pt idx="9192">
                  <c:v>6.4079999999999998E-2</c:v>
                </c:pt>
                <c:pt idx="9193">
                  <c:v>6.4119999999999996E-2</c:v>
                </c:pt>
                <c:pt idx="9194">
                  <c:v>6.4149999999999999E-2</c:v>
                </c:pt>
                <c:pt idx="9195">
                  <c:v>6.4180000000000001E-2</c:v>
                </c:pt>
                <c:pt idx="9196">
                  <c:v>6.4199999999999993E-2</c:v>
                </c:pt>
                <c:pt idx="9197">
                  <c:v>6.4199999999999993E-2</c:v>
                </c:pt>
                <c:pt idx="9198">
                  <c:v>6.4210000000000003E-2</c:v>
                </c:pt>
                <c:pt idx="9199">
                  <c:v>6.4250000000000002E-2</c:v>
                </c:pt>
                <c:pt idx="9200">
                  <c:v>6.4299999999999996E-2</c:v>
                </c:pt>
                <c:pt idx="9201">
                  <c:v>6.4350000000000004E-2</c:v>
                </c:pt>
                <c:pt idx="9202">
                  <c:v>6.4409999999999995E-2</c:v>
                </c:pt>
                <c:pt idx="9203">
                  <c:v>6.447E-2</c:v>
                </c:pt>
                <c:pt idx="9204">
                  <c:v>6.4530000000000004E-2</c:v>
                </c:pt>
                <c:pt idx="9205">
                  <c:v>6.4589999999999995E-2</c:v>
                </c:pt>
                <c:pt idx="9206">
                  <c:v>6.4640000000000003E-2</c:v>
                </c:pt>
                <c:pt idx="9207">
                  <c:v>6.4680000000000001E-2</c:v>
                </c:pt>
                <c:pt idx="9208">
                  <c:v>6.4699999999999994E-2</c:v>
                </c:pt>
                <c:pt idx="9209">
                  <c:v>6.4699999999999994E-2</c:v>
                </c:pt>
                <c:pt idx="9210">
                  <c:v>6.4729999999999996E-2</c:v>
                </c:pt>
                <c:pt idx="9211">
                  <c:v>6.479E-2</c:v>
                </c:pt>
                <c:pt idx="9212">
                  <c:v>6.4869999999999997E-2</c:v>
                </c:pt>
                <c:pt idx="9213">
                  <c:v>6.4960000000000004E-2</c:v>
                </c:pt>
                <c:pt idx="9214">
                  <c:v>6.5049999999999997E-2</c:v>
                </c:pt>
                <c:pt idx="9215">
                  <c:v>6.5129999999999993E-2</c:v>
                </c:pt>
                <c:pt idx="9216">
                  <c:v>6.5180000000000002E-2</c:v>
                </c:pt>
                <c:pt idx="9217">
                  <c:v>6.5229999999999996E-2</c:v>
                </c:pt>
                <c:pt idx="9218">
                  <c:v>6.5269999999999995E-2</c:v>
                </c:pt>
                <c:pt idx="9219">
                  <c:v>6.5310000000000007E-2</c:v>
                </c:pt>
                <c:pt idx="9220">
                  <c:v>6.5350000000000005E-2</c:v>
                </c:pt>
                <c:pt idx="9221">
                  <c:v>6.5379999999999994E-2</c:v>
                </c:pt>
                <c:pt idx="9222">
                  <c:v>6.5390000000000004E-2</c:v>
                </c:pt>
                <c:pt idx="9223">
                  <c:v>6.54E-2</c:v>
                </c:pt>
                <c:pt idx="9224">
                  <c:v>6.5409999999999996E-2</c:v>
                </c:pt>
                <c:pt idx="9225">
                  <c:v>6.5430000000000002E-2</c:v>
                </c:pt>
                <c:pt idx="9226">
                  <c:v>6.5460000000000004E-2</c:v>
                </c:pt>
                <c:pt idx="9227">
                  <c:v>6.5479999999999997E-2</c:v>
                </c:pt>
                <c:pt idx="9228">
                  <c:v>6.5500000000000003E-2</c:v>
                </c:pt>
                <c:pt idx="9229">
                  <c:v>6.5509999999999999E-2</c:v>
                </c:pt>
                <c:pt idx="9230">
                  <c:v>6.5530000000000005E-2</c:v>
                </c:pt>
                <c:pt idx="9231">
                  <c:v>6.5540000000000001E-2</c:v>
                </c:pt>
                <c:pt idx="9232">
                  <c:v>6.5540000000000001E-2</c:v>
                </c:pt>
                <c:pt idx="9233">
                  <c:v>6.5559999999999993E-2</c:v>
                </c:pt>
                <c:pt idx="9234">
                  <c:v>6.5589999999999996E-2</c:v>
                </c:pt>
                <c:pt idx="9235">
                  <c:v>6.5629999999999994E-2</c:v>
                </c:pt>
                <c:pt idx="9236">
                  <c:v>6.5659999999999996E-2</c:v>
                </c:pt>
                <c:pt idx="9237">
                  <c:v>6.5670000000000006E-2</c:v>
                </c:pt>
                <c:pt idx="9238">
                  <c:v>6.5670000000000006E-2</c:v>
                </c:pt>
                <c:pt idx="9239">
                  <c:v>6.5680000000000002E-2</c:v>
                </c:pt>
                <c:pt idx="9240">
                  <c:v>6.5710000000000005E-2</c:v>
                </c:pt>
                <c:pt idx="9241">
                  <c:v>6.5740000000000007E-2</c:v>
                </c:pt>
                <c:pt idx="9242">
                  <c:v>6.5769999999999995E-2</c:v>
                </c:pt>
                <c:pt idx="9243">
                  <c:v>6.5790000000000001E-2</c:v>
                </c:pt>
                <c:pt idx="9244">
                  <c:v>6.5790000000000001E-2</c:v>
                </c:pt>
                <c:pt idx="9245">
                  <c:v>6.5790000000000001E-2</c:v>
                </c:pt>
                <c:pt idx="9246">
                  <c:v>6.5809999999999994E-2</c:v>
                </c:pt>
                <c:pt idx="9247">
                  <c:v>6.5850000000000006E-2</c:v>
                </c:pt>
                <c:pt idx="9248">
                  <c:v>6.5890000000000004E-2</c:v>
                </c:pt>
                <c:pt idx="9249">
                  <c:v>6.5939999999999999E-2</c:v>
                </c:pt>
                <c:pt idx="9250">
                  <c:v>6.5970000000000001E-2</c:v>
                </c:pt>
                <c:pt idx="9251">
                  <c:v>6.6000000000000003E-2</c:v>
                </c:pt>
                <c:pt idx="9252">
                  <c:v>6.6019999999999995E-2</c:v>
                </c:pt>
                <c:pt idx="9253">
                  <c:v>6.6030000000000005E-2</c:v>
                </c:pt>
                <c:pt idx="9254">
                  <c:v>6.6040000000000001E-2</c:v>
                </c:pt>
                <c:pt idx="9255">
                  <c:v>6.608E-2</c:v>
                </c:pt>
                <c:pt idx="9256">
                  <c:v>6.6159999999999997E-2</c:v>
                </c:pt>
                <c:pt idx="9257">
                  <c:v>6.6250000000000003E-2</c:v>
                </c:pt>
                <c:pt idx="9258">
                  <c:v>6.6350000000000006E-2</c:v>
                </c:pt>
                <c:pt idx="9259">
                  <c:v>6.6470000000000001E-2</c:v>
                </c:pt>
                <c:pt idx="9260">
                  <c:v>6.658E-2</c:v>
                </c:pt>
                <c:pt idx="9261">
                  <c:v>6.6689999999999999E-2</c:v>
                </c:pt>
                <c:pt idx="9262">
                  <c:v>6.6780000000000006E-2</c:v>
                </c:pt>
                <c:pt idx="9263">
                  <c:v>6.6869999999999999E-2</c:v>
                </c:pt>
                <c:pt idx="9264">
                  <c:v>6.6930000000000003E-2</c:v>
                </c:pt>
                <c:pt idx="9265">
                  <c:v>6.6979999999999998E-2</c:v>
                </c:pt>
                <c:pt idx="9266">
                  <c:v>6.6989999999999994E-2</c:v>
                </c:pt>
                <c:pt idx="9267">
                  <c:v>6.701E-2</c:v>
                </c:pt>
                <c:pt idx="9268">
                  <c:v>6.7040000000000002E-2</c:v>
                </c:pt>
                <c:pt idx="9269">
                  <c:v>6.7100000000000007E-2</c:v>
                </c:pt>
                <c:pt idx="9270">
                  <c:v>6.7169999999999994E-2</c:v>
                </c:pt>
                <c:pt idx="9271">
                  <c:v>6.726E-2</c:v>
                </c:pt>
                <c:pt idx="9272">
                  <c:v>6.7349999999999993E-2</c:v>
                </c:pt>
                <c:pt idx="9273">
                  <c:v>6.7430000000000004E-2</c:v>
                </c:pt>
                <c:pt idx="9274">
                  <c:v>6.7500000000000004E-2</c:v>
                </c:pt>
                <c:pt idx="9275">
                  <c:v>6.7549999999999999E-2</c:v>
                </c:pt>
                <c:pt idx="9276">
                  <c:v>6.7589999999999997E-2</c:v>
                </c:pt>
                <c:pt idx="9277">
                  <c:v>6.7610000000000003E-2</c:v>
                </c:pt>
                <c:pt idx="9278">
                  <c:v>6.762E-2</c:v>
                </c:pt>
                <c:pt idx="9279">
                  <c:v>6.762E-2</c:v>
                </c:pt>
                <c:pt idx="9280">
                  <c:v>6.7640000000000006E-2</c:v>
                </c:pt>
                <c:pt idx="9281">
                  <c:v>6.7669999999999994E-2</c:v>
                </c:pt>
                <c:pt idx="9282">
                  <c:v>6.7720000000000002E-2</c:v>
                </c:pt>
                <c:pt idx="9283">
                  <c:v>6.7760000000000001E-2</c:v>
                </c:pt>
                <c:pt idx="9284">
                  <c:v>6.7809999999999995E-2</c:v>
                </c:pt>
                <c:pt idx="9285">
                  <c:v>6.7849999999999994E-2</c:v>
                </c:pt>
                <c:pt idx="9286">
                  <c:v>6.7879999999999996E-2</c:v>
                </c:pt>
                <c:pt idx="9287">
                  <c:v>6.7879999999999996E-2</c:v>
                </c:pt>
                <c:pt idx="9288">
                  <c:v>6.7900000000000002E-2</c:v>
                </c:pt>
                <c:pt idx="9289">
                  <c:v>6.794E-2</c:v>
                </c:pt>
                <c:pt idx="9290">
                  <c:v>6.7979999999999999E-2</c:v>
                </c:pt>
                <c:pt idx="9291">
                  <c:v>6.8019999999999997E-2</c:v>
                </c:pt>
                <c:pt idx="9292">
                  <c:v>6.8070000000000006E-2</c:v>
                </c:pt>
                <c:pt idx="9293">
                  <c:v>6.8140000000000006E-2</c:v>
                </c:pt>
                <c:pt idx="9294">
                  <c:v>6.8210000000000007E-2</c:v>
                </c:pt>
                <c:pt idx="9295">
                  <c:v>6.8279999999999993E-2</c:v>
                </c:pt>
                <c:pt idx="9296">
                  <c:v>6.8339999999999998E-2</c:v>
                </c:pt>
                <c:pt idx="9297">
                  <c:v>6.8379999999999996E-2</c:v>
                </c:pt>
                <c:pt idx="9298">
                  <c:v>6.8409999999999999E-2</c:v>
                </c:pt>
                <c:pt idx="9299">
                  <c:v>6.8430000000000005E-2</c:v>
                </c:pt>
                <c:pt idx="9300">
                  <c:v>6.8440000000000001E-2</c:v>
                </c:pt>
                <c:pt idx="9301">
                  <c:v>6.8449999999999997E-2</c:v>
                </c:pt>
                <c:pt idx="9302">
                  <c:v>6.8459999999999993E-2</c:v>
                </c:pt>
                <c:pt idx="9303">
                  <c:v>6.8489999999999995E-2</c:v>
                </c:pt>
                <c:pt idx="9304">
                  <c:v>6.8519999999999998E-2</c:v>
                </c:pt>
                <c:pt idx="9305">
                  <c:v>6.8559999999999996E-2</c:v>
                </c:pt>
                <c:pt idx="9306">
                  <c:v>6.8599999999999994E-2</c:v>
                </c:pt>
                <c:pt idx="9307">
                  <c:v>6.8629999999999997E-2</c:v>
                </c:pt>
                <c:pt idx="9308">
                  <c:v>6.8650000000000003E-2</c:v>
                </c:pt>
                <c:pt idx="9309">
                  <c:v>6.8659999999999999E-2</c:v>
                </c:pt>
                <c:pt idx="9310">
                  <c:v>6.8669999999999995E-2</c:v>
                </c:pt>
                <c:pt idx="9311">
                  <c:v>6.8680000000000005E-2</c:v>
                </c:pt>
                <c:pt idx="9312">
                  <c:v>6.8690000000000001E-2</c:v>
                </c:pt>
                <c:pt idx="9313">
                  <c:v>6.8739999999999996E-2</c:v>
                </c:pt>
                <c:pt idx="9314">
                  <c:v>6.88E-2</c:v>
                </c:pt>
                <c:pt idx="9315">
                  <c:v>6.8879999999999997E-2</c:v>
                </c:pt>
                <c:pt idx="9316">
                  <c:v>6.8959999999999994E-2</c:v>
                </c:pt>
                <c:pt idx="9317">
                  <c:v>6.905E-2</c:v>
                </c:pt>
                <c:pt idx="9318">
                  <c:v>6.9150000000000003E-2</c:v>
                </c:pt>
                <c:pt idx="9319">
                  <c:v>6.9260000000000002E-2</c:v>
                </c:pt>
                <c:pt idx="9320">
                  <c:v>6.9360000000000005E-2</c:v>
                </c:pt>
                <c:pt idx="9321">
                  <c:v>6.9440000000000002E-2</c:v>
                </c:pt>
                <c:pt idx="9322">
                  <c:v>6.9510000000000002E-2</c:v>
                </c:pt>
                <c:pt idx="9323">
                  <c:v>6.9550000000000001E-2</c:v>
                </c:pt>
                <c:pt idx="9324">
                  <c:v>6.9589999999999999E-2</c:v>
                </c:pt>
                <c:pt idx="9325">
                  <c:v>6.9599999999999995E-2</c:v>
                </c:pt>
                <c:pt idx="9326">
                  <c:v>6.9610000000000005E-2</c:v>
                </c:pt>
                <c:pt idx="9327">
                  <c:v>6.9639999999999994E-2</c:v>
                </c:pt>
                <c:pt idx="9328">
                  <c:v>6.9680000000000006E-2</c:v>
                </c:pt>
                <c:pt idx="9329">
                  <c:v>6.973E-2</c:v>
                </c:pt>
                <c:pt idx="9330">
                  <c:v>6.9769999999999999E-2</c:v>
                </c:pt>
                <c:pt idx="9331">
                  <c:v>6.9809999999999997E-2</c:v>
                </c:pt>
                <c:pt idx="9332">
                  <c:v>6.9849999999999995E-2</c:v>
                </c:pt>
                <c:pt idx="9333">
                  <c:v>6.9889999999999994E-2</c:v>
                </c:pt>
                <c:pt idx="9334">
                  <c:v>6.9919999999999996E-2</c:v>
                </c:pt>
                <c:pt idx="9335">
                  <c:v>6.9930000000000006E-2</c:v>
                </c:pt>
                <c:pt idx="9336">
                  <c:v>6.9930000000000006E-2</c:v>
                </c:pt>
                <c:pt idx="9337">
                  <c:v>6.9930000000000006E-2</c:v>
                </c:pt>
                <c:pt idx="9338">
                  <c:v>6.9930000000000006E-2</c:v>
                </c:pt>
                <c:pt idx="9339">
                  <c:v>6.9940000000000002E-2</c:v>
                </c:pt>
                <c:pt idx="9340">
                  <c:v>6.9949999999999998E-2</c:v>
                </c:pt>
                <c:pt idx="9341">
                  <c:v>6.9970000000000004E-2</c:v>
                </c:pt>
                <c:pt idx="9342">
                  <c:v>7.0000000000000007E-2</c:v>
                </c:pt>
                <c:pt idx="9343">
                  <c:v>7.0040000000000005E-2</c:v>
                </c:pt>
                <c:pt idx="9344">
                  <c:v>7.0080000000000003E-2</c:v>
                </c:pt>
                <c:pt idx="9345">
                  <c:v>7.0120000000000002E-2</c:v>
                </c:pt>
                <c:pt idx="9346">
                  <c:v>7.016E-2</c:v>
                </c:pt>
                <c:pt idx="9347">
                  <c:v>7.0199999999999999E-2</c:v>
                </c:pt>
                <c:pt idx="9348">
                  <c:v>7.0230000000000001E-2</c:v>
                </c:pt>
                <c:pt idx="9349">
                  <c:v>7.0250000000000007E-2</c:v>
                </c:pt>
                <c:pt idx="9350">
                  <c:v>7.0250000000000007E-2</c:v>
                </c:pt>
                <c:pt idx="9351">
                  <c:v>7.0269999999999999E-2</c:v>
                </c:pt>
                <c:pt idx="9352">
                  <c:v>7.0290000000000005E-2</c:v>
                </c:pt>
                <c:pt idx="9353">
                  <c:v>7.0309999999999997E-2</c:v>
                </c:pt>
                <c:pt idx="9354">
                  <c:v>7.0330000000000004E-2</c:v>
                </c:pt>
                <c:pt idx="9355">
                  <c:v>7.034E-2</c:v>
                </c:pt>
                <c:pt idx="9356">
                  <c:v>7.0349999999999996E-2</c:v>
                </c:pt>
                <c:pt idx="9357">
                  <c:v>7.0370000000000002E-2</c:v>
                </c:pt>
                <c:pt idx="9358">
                  <c:v>7.0400000000000004E-2</c:v>
                </c:pt>
                <c:pt idx="9359">
                  <c:v>7.0449999999999999E-2</c:v>
                </c:pt>
                <c:pt idx="9360">
                  <c:v>7.0499999999999993E-2</c:v>
                </c:pt>
                <c:pt idx="9361">
                  <c:v>7.0559999999999998E-2</c:v>
                </c:pt>
                <c:pt idx="9362">
                  <c:v>7.0620000000000002E-2</c:v>
                </c:pt>
                <c:pt idx="9363">
                  <c:v>7.0669999999999997E-2</c:v>
                </c:pt>
                <c:pt idx="9364">
                  <c:v>7.0709999999999995E-2</c:v>
                </c:pt>
                <c:pt idx="9365">
                  <c:v>7.0720000000000005E-2</c:v>
                </c:pt>
                <c:pt idx="9366">
                  <c:v>7.0730000000000001E-2</c:v>
                </c:pt>
                <c:pt idx="9367">
                  <c:v>7.0749999999999993E-2</c:v>
                </c:pt>
                <c:pt idx="9368">
                  <c:v>7.0800000000000002E-2</c:v>
                </c:pt>
                <c:pt idx="9369">
                  <c:v>7.0870000000000002E-2</c:v>
                </c:pt>
                <c:pt idx="9370">
                  <c:v>7.0970000000000005E-2</c:v>
                </c:pt>
                <c:pt idx="9371">
                  <c:v>7.1099999999999997E-2</c:v>
                </c:pt>
                <c:pt idx="9372">
                  <c:v>7.1220000000000006E-2</c:v>
                </c:pt>
                <c:pt idx="9373">
                  <c:v>7.1330000000000005E-2</c:v>
                </c:pt>
                <c:pt idx="9374">
                  <c:v>7.1410000000000001E-2</c:v>
                </c:pt>
                <c:pt idx="9375">
                  <c:v>7.1480000000000002E-2</c:v>
                </c:pt>
                <c:pt idx="9376">
                  <c:v>7.1529999999999996E-2</c:v>
                </c:pt>
                <c:pt idx="9377">
                  <c:v>7.1569999999999995E-2</c:v>
                </c:pt>
                <c:pt idx="9378">
                  <c:v>7.1599999999999997E-2</c:v>
                </c:pt>
                <c:pt idx="9379">
                  <c:v>7.1599999999999997E-2</c:v>
                </c:pt>
                <c:pt idx="9380">
                  <c:v>7.1609999999999993E-2</c:v>
                </c:pt>
                <c:pt idx="9381">
                  <c:v>7.1620000000000003E-2</c:v>
                </c:pt>
                <c:pt idx="9382">
                  <c:v>7.1620000000000003E-2</c:v>
                </c:pt>
                <c:pt idx="9383">
                  <c:v>7.1629999999999999E-2</c:v>
                </c:pt>
                <c:pt idx="9384">
                  <c:v>7.1650000000000005E-2</c:v>
                </c:pt>
                <c:pt idx="9385">
                  <c:v>7.1690000000000004E-2</c:v>
                </c:pt>
                <c:pt idx="9386">
                  <c:v>7.1739999999999998E-2</c:v>
                </c:pt>
                <c:pt idx="9387">
                  <c:v>7.1809999999999999E-2</c:v>
                </c:pt>
                <c:pt idx="9388">
                  <c:v>7.1870000000000003E-2</c:v>
                </c:pt>
                <c:pt idx="9389">
                  <c:v>7.1919999999999998E-2</c:v>
                </c:pt>
                <c:pt idx="9390">
                  <c:v>7.1959999999999996E-2</c:v>
                </c:pt>
                <c:pt idx="9391">
                  <c:v>7.1989999999999998E-2</c:v>
                </c:pt>
                <c:pt idx="9392">
                  <c:v>7.2020000000000001E-2</c:v>
                </c:pt>
                <c:pt idx="9393">
                  <c:v>7.2050000000000003E-2</c:v>
                </c:pt>
                <c:pt idx="9394">
                  <c:v>7.2080000000000005E-2</c:v>
                </c:pt>
                <c:pt idx="9395">
                  <c:v>7.2099999999999997E-2</c:v>
                </c:pt>
                <c:pt idx="9396">
                  <c:v>7.2099999999999997E-2</c:v>
                </c:pt>
                <c:pt idx="9397">
                  <c:v>7.2120000000000004E-2</c:v>
                </c:pt>
                <c:pt idx="9398">
                  <c:v>7.213E-2</c:v>
                </c:pt>
                <c:pt idx="9399">
                  <c:v>7.213E-2</c:v>
                </c:pt>
                <c:pt idx="9400">
                  <c:v>7.2139999999999996E-2</c:v>
                </c:pt>
                <c:pt idx="9401">
                  <c:v>7.2139999999999996E-2</c:v>
                </c:pt>
                <c:pt idx="9402">
                  <c:v>7.2160000000000002E-2</c:v>
                </c:pt>
                <c:pt idx="9403">
                  <c:v>7.22E-2</c:v>
                </c:pt>
                <c:pt idx="9404">
                  <c:v>7.2239999999999999E-2</c:v>
                </c:pt>
                <c:pt idx="9405">
                  <c:v>7.2289999999999993E-2</c:v>
                </c:pt>
                <c:pt idx="9406">
                  <c:v>7.2340000000000002E-2</c:v>
                </c:pt>
                <c:pt idx="9407">
                  <c:v>7.2389999999999996E-2</c:v>
                </c:pt>
                <c:pt idx="9408">
                  <c:v>7.2440000000000004E-2</c:v>
                </c:pt>
                <c:pt idx="9409">
                  <c:v>7.2489999999999999E-2</c:v>
                </c:pt>
                <c:pt idx="9410">
                  <c:v>7.2520000000000001E-2</c:v>
                </c:pt>
                <c:pt idx="9411">
                  <c:v>7.2539999999999993E-2</c:v>
                </c:pt>
                <c:pt idx="9412">
                  <c:v>7.2539999999999993E-2</c:v>
                </c:pt>
                <c:pt idx="9413">
                  <c:v>7.2550000000000003E-2</c:v>
                </c:pt>
                <c:pt idx="9414">
                  <c:v>7.2590000000000002E-2</c:v>
                </c:pt>
                <c:pt idx="9415">
                  <c:v>7.2639999999999996E-2</c:v>
                </c:pt>
                <c:pt idx="9416">
                  <c:v>7.2690000000000005E-2</c:v>
                </c:pt>
                <c:pt idx="9417">
                  <c:v>7.2720000000000007E-2</c:v>
                </c:pt>
                <c:pt idx="9418">
                  <c:v>7.2720000000000007E-2</c:v>
                </c:pt>
                <c:pt idx="9419">
                  <c:v>7.2730000000000003E-2</c:v>
                </c:pt>
                <c:pt idx="9420">
                  <c:v>7.2730000000000003E-2</c:v>
                </c:pt>
                <c:pt idx="9421">
                  <c:v>7.2739999999999999E-2</c:v>
                </c:pt>
                <c:pt idx="9422">
                  <c:v>7.2779999999999997E-2</c:v>
                </c:pt>
                <c:pt idx="9423">
                  <c:v>7.2840000000000002E-2</c:v>
                </c:pt>
                <c:pt idx="9424">
                  <c:v>7.2929999999999995E-2</c:v>
                </c:pt>
                <c:pt idx="9425">
                  <c:v>7.3029999999999998E-2</c:v>
                </c:pt>
                <c:pt idx="9426">
                  <c:v>7.3120000000000004E-2</c:v>
                </c:pt>
                <c:pt idx="9427">
                  <c:v>7.3200000000000001E-2</c:v>
                </c:pt>
                <c:pt idx="9428">
                  <c:v>7.3279999999999998E-2</c:v>
                </c:pt>
                <c:pt idx="9429">
                  <c:v>7.3359999999999995E-2</c:v>
                </c:pt>
                <c:pt idx="9430">
                  <c:v>7.3440000000000005E-2</c:v>
                </c:pt>
                <c:pt idx="9431">
                  <c:v>7.3520000000000002E-2</c:v>
                </c:pt>
                <c:pt idx="9432">
                  <c:v>7.3580000000000007E-2</c:v>
                </c:pt>
                <c:pt idx="9433">
                  <c:v>7.3649999999999993E-2</c:v>
                </c:pt>
                <c:pt idx="9434">
                  <c:v>7.3719999999999994E-2</c:v>
                </c:pt>
                <c:pt idx="9435">
                  <c:v>7.3800000000000004E-2</c:v>
                </c:pt>
                <c:pt idx="9436">
                  <c:v>7.3880000000000001E-2</c:v>
                </c:pt>
                <c:pt idx="9437">
                  <c:v>7.3950000000000002E-2</c:v>
                </c:pt>
                <c:pt idx="9438">
                  <c:v>7.3999999999999996E-2</c:v>
                </c:pt>
                <c:pt idx="9439">
                  <c:v>7.4060000000000001E-2</c:v>
                </c:pt>
                <c:pt idx="9440">
                  <c:v>7.4109999999999995E-2</c:v>
                </c:pt>
                <c:pt idx="9441">
                  <c:v>7.4149999999999994E-2</c:v>
                </c:pt>
                <c:pt idx="9442">
                  <c:v>7.4190000000000006E-2</c:v>
                </c:pt>
                <c:pt idx="9443">
                  <c:v>7.4200000000000002E-2</c:v>
                </c:pt>
                <c:pt idx="9444">
                  <c:v>7.4209999999999998E-2</c:v>
                </c:pt>
                <c:pt idx="9445">
                  <c:v>7.4209999999999998E-2</c:v>
                </c:pt>
                <c:pt idx="9446">
                  <c:v>7.4209999999999998E-2</c:v>
                </c:pt>
                <c:pt idx="9447">
                  <c:v>7.4209999999999998E-2</c:v>
                </c:pt>
                <c:pt idx="9448">
                  <c:v>7.4219999999999994E-2</c:v>
                </c:pt>
                <c:pt idx="9449">
                  <c:v>7.424E-2</c:v>
                </c:pt>
                <c:pt idx="9450">
                  <c:v>7.4260000000000007E-2</c:v>
                </c:pt>
                <c:pt idx="9451">
                  <c:v>7.4289999999999995E-2</c:v>
                </c:pt>
                <c:pt idx="9452">
                  <c:v>7.4329999999999993E-2</c:v>
                </c:pt>
                <c:pt idx="9453">
                  <c:v>7.4370000000000006E-2</c:v>
                </c:pt>
                <c:pt idx="9454">
                  <c:v>7.4429999999999996E-2</c:v>
                </c:pt>
                <c:pt idx="9455">
                  <c:v>7.4490000000000001E-2</c:v>
                </c:pt>
                <c:pt idx="9456">
                  <c:v>7.4550000000000005E-2</c:v>
                </c:pt>
                <c:pt idx="9457">
                  <c:v>7.4620000000000006E-2</c:v>
                </c:pt>
                <c:pt idx="9458">
                  <c:v>7.467E-2</c:v>
                </c:pt>
                <c:pt idx="9459">
                  <c:v>7.4730000000000005E-2</c:v>
                </c:pt>
                <c:pt idx="9460">
                  <c:v>7.4779999999999999E-2</c:v>
                </c:pt>
                <c:pt idx="9461">
                  <c:v>7.4819999999999998E-2</c:v>
                </c:pt>
                <c:pt idx="9462">
                  <c:v>7.4870000000000006E-2</c:v>
                </c:pt>
                <c:pt idx="9463">
                  <c:v>7.4899999999999994E-2</c:v>
                </c:pt>
                <c:pt idx="9464">
                  <c:v>7.4929999999999997E-2</c:v>
                </c:pt>
                <c:pt idx="9465">
                  <c:v>7.4950000000000003E-2</c:v>
                </c:pt>
                <c:pt idx="9466">
                  <c:v>7.4969999999999995E-2</c:v>
                </c:pt>
                <c:pt idx="9467">
                  <c:v>7.4969999999999995E-2</c:v>
                </c:pt>
                <c:pt idx="9468">
                  <c:v>7.4980000000000005E-2</c:v>
                </c:pt>
                <c:pt idx="9469">
                  <c:v>7.4980000000000005E-2</c:v>
                </c:pt>
                <c:pt idx="9470">
                  <c:v>7.4980000000000005E-2</c:v>
                </c:pt>
                <c:pt idx="9471">
                  <c:v>7.4990000000000001E-2</c:v>
                </c:pt>
                <c:pt idx="9472">
                  <c:v>7.4990000000000001E-2</c:v>
                </c:pt>
                <c:pt idx="9473">
                  <c:v>7.5009999999999993E-2</c:v>
                </c:pt>
                <c:pt idx="9474">
                  <c:v>7.5050000000000006E-2</c:v>
                </c:pt>
                <c:pt idx="9475">
                  <c:v>7.5130000000000002E-2</c:v>
                </c:pt>
                <c:pt idx="9476">
                  <c:v>7.5219999999999995E-2</c:v>
                </c:pt>
                <c:pt idx="9477">
                  <c:v>7.5319999999999998E-2</c:v>
                </c:pt>
                <c:pt idx="9478">
                  <c:v>7.5399999999999995E-2</c:v>
                </c:pt>
                <c:pt idx="9479">
                  <c:v>7.5469999999999995E-2</c:v>
                </c:pt>
                <c:pt idx="9480">
                  <c:v>7.553E-2</c:v>
                </c:pt>
                <c:pt idx="9481">
                  <c:v>7.5590000000000004E-2</c:v>
                </c:pt>
                <c:pt idx="9482">
                  <c:v>7.5639999999999999E-2</c:v>
                </c:pt>
                <c:pt idx="9483">
                  <c:v>7.5700000000000003E-2</c:v>
                </c:pt>
                <c:pt idx="9484">
                  <c:v>7.5749999999999998E-2</c:v>
                </c:pt>
                <c:pt idx="9485">
                  <c:v>7.5800000000000006E-2</c:v>
                </c:pt>
                <c:pt idx="9486">
                  <c:v>7.5840000000000005E-2</c:v>
                </c:pt>
                <c:pt idx="9487">
                  <c:v>7.5850000000000001E-2</c:v>
                </c:pt>
                <c:pt idx="9488">
                  <c:v>7.5850000000000001E-2</c:v>
                </c:pt>
                <c:pt idx="9489">
                  <c:v>7.5859999999999997E-2</c:v>
                </c:pt>
                <c:pt idx="9490">
                  <c:v>7.5859999999999997E-2</c:v>
                </c:pt>
                <c:pt idx="9491">
                  <c:v>7.5859999999999997E-2</c:v>
                </c:pt>
                <c:pt idx="9492">
                  <c:v>7.5880000000000003E-2</c:v>
                </c:pt>
                <c:pt idx="9493">
                  <c:v>7.5910000000000005E-2</c:v>
                </c:pt>
                <c:pt idx="9494">
                  <c:v>7.5950000000000004E-2</c:v>
                </c:pt>
                <c:pt idx="9495">
                  <c:v>7.5999999999999998E-2</c:v>
                </c:pt>
                <c:pt idx="9496">
                  <c:v>7.6039999999999996E-2</c:v>
                </c:pt>
                <c:pt idx="9497">
                  <c:v>7.6069999999999999E-2</c:v>
                </c:pt>
                <c:pt idx="9498">
                  <c:v>7.6119999999999993E-2</c:v>
                </c:pt>
                <c:pt idx="9499">
                  <c:v>7.6200000000000004E-2</c:v>
                </c:pt>
                <c:pt idx="9500">
                  <c:v>7.6289999999999997E-2</c:v>
                </c:pt>
                <c:pt idx="9501">
                  <c:v>7.6399999999999996E-2</c:v>
                </c:pt>
                <c:pt idx="9502">
                  <c:v>7.6490000000000002E-2</c:v>
                </c:pt>
                <c:pt idx="9503">
                  <c:v>7.6590000000000005E-2</c:v>
                </c:pt>
                <c:pt idx="9504">
                  <c:v>7.6700000000000004E-2</c:v>
                </c:pt>
                <c:pt idx="9505">
                  <c:v>7.6799999999999993E-2</c:v>
                </c:pt>
                <c:pt idx="9506">
                  <c:v>7.689E-2</c:v>
                </c:pt>
                <c:pt idx="9507">
                  <c:v>7.6969999999999997E-2</c:v>
                </c:pt>
                <c:pt idx="9508">
                  <c:v>7.7020000000000005E-2</c:v>
                </c:pt>
                <c:pt idx="9509">
                  <c:v>7.7079999999999996E-2</c:v>
                </c:pt>
                <c:pt idx="9510">
                  <c:v>7.7149999999999996E-2</c:v>
                </c:pt>
                <c:pt idx="9511">
                  <c:v>7.7210000000000001E-2</c:v>
                </c:pt>
                <c:pt idx="9512">
                  <c:v>7.7249999999999999E-2</c:v>
                </c:pt>
                <c:pt idx="9513">
                  <c:v>7.7249999999999999E-2</c:v>
                </c:pt>
                <c:pt idx="9514">
                  <c:v>7.7280000000000001E-2</c:v>
                </c:pt>
                <c:pt idx="9515">
                  <c:v>7.7329999999999996E-2</c:v>
                </c:pt>
                <c:pt idx="9516">
                  <c:v>7.7380000000000004E-2</c:v>
                </c:pt>
                <c:pt idx="9517">
                  <c:v>7.7429999999999999E-2</c:v>
                </c:pt>
                <c:pt idx="9518">
                  <c:v>7.7490000000000003E-2</c:v>
                </c:pt>
                <c:pt idx="9519">
                  <c:v>7.7560000000000004E-2</c:v>
                </c:pt>
                <c:pt idx="9520">
                  <c:v>7.7640000000000001E-2</c:v>
                </c:pt>
                <c:pt idx="9521">
                  <c:v>7.7729999999999994E-2</c:v>
                </c:pt>
                <c:pt idx="9522">
                  <c:v>7.782E-2</c:v>
                </c:pt>
                <c:pt idx="9523">
                  <c:v>7.7890000000000001E-2</c:v>
                </c:pt>
                <c:pt idx="9524">
                  <c:v>7.7950000000000005E-2</c:v>
                </c:pt>
                <c:pt idx="9525">
                  <c:v>7.8020000000000006E-2</c:v>
                </c:pt>
                <c:pt idx="9526">
                  <c:v>7.8090000000000007E-2</c:v>
                </c:pt>
                <c:pt idx="9527">
                  <c:v>7.8149999999999997E-2</c:v>
                </c:pt>
                <c:pt idx="9528">
                  <c:v>7.8189999999999996E-2</c:v>
                </c:pt>
                <c:pt idx="9529">
                  <c:v>7.8210000000000002E-2</c:v>
                </c:pt>
                <c:pt idx="9530">
                  <c:v>7.8229999999999994E-2</c:v>
                </c:pt>
                <c:pt idx="9531">
                  <c:v>7.8259999999999996E-2</c:v>
                </c:pt>
                <c:pt idx="9532">
                  <c:v>7.8280000000000002E-2</c:v>
                </c:pt>
                <c:pt idx="9533">
                  <c:v>7.8289999999999998E-2</c:v>
                </c:pt>
                <c:pt idx="9534">
                  <c:v>7.8310000000000005E-2</c:v>
                </c:pt>
                <c:pt idx="9535">
                  <c:v>7.8369999999999995E-2</c:v>
                </c:pt>
                <c:pt idx="9536">
                  <c:v>7.843E-2</c:v>
                </c:pt>
                <c:pt idx="9537">
                  <c:v>7.8490000000000004E-2</c:v>
                </c:pt>
                <c:pt idx="9538">
                  <c:v>7.8530000000000003E-2</c:v>
                </c:pt>
                <c:pt idx="9539">
                  <c:v>7.8560000000000005E-2</c:v>
                </c:pt>
                <c:pt idx="9540">
                  <c:v>7.8579999999999997E-2</c:v>
                </c:pt>
                <c:pt idx="9541">
                  <c:v>7.8579999999999997E-2</c:v>
                </c:pt>
                <c:pt idx="9542">
                  <c:v>7.8609999999999999E-2</c:v>
                </c:pt>
                <c:pt idx="9543">
                  <c:v>7.8649999999999998E-2</c:v>
                </c:pt>
                <c:pt idx="9544">
                  <c:v>7.868E-2</c:v>
                </c:pt>
                <c:pt idx="9545">
                  <c:v>7.868E-2</c:v>
                </c:pt>
                <c:pt idx="9546">
                  <c:v>7.8689999999999996E-2</c:v>
                </c:pt>
                <c:pt idx="9547">
                  <c:v>7.8710000000000002E-2</c:v>
                </c:pt>
                <c:pt idx="9548">
                  <c:v>7.8719999999999998E-2</c:v>
                </c:pt>
                <c:pt idx="9549">
                  <c:v>7.8719999999999998E-2</c:v>
                </c:pt>
                <c:pt idx="9550">
                  <c:v>7.8729999999999994E-2</c:v>
                </c:pt>
                <c:pt idx="9551">
                  <c:v>7.8729999999999994E-2</c:v>
                </c:pt>
                <c:pt idx="9552">
                  <c:v>7.8740000000000004E-2</c:v>
                </c:pt>
                <c:pt idx="9553">
                  <c:v>7.8740000000000004E-2</c:v>
                </c:pt>
                <c:pt idx="9554">
                  <c:v>7.8750000000000001E-2</c:v>
                </c:pt>
                <c:pt idx="9555">
                  <c:v>7.8770000000000007E-2</c:v>
                </c:pt>
                <c:pt idx="9556">
                  <c:v>7.8799999999999995E-2</c:v>
                </c:pt>
                <c:pt idx="9557">
                  <c:v>7.8850000000000003E-2</c:v>
                </c:pt>
                <c:pt idx="9558">
                  <c:v>7.8909999999999994E-2</c:v>
                </c:pt>
                <c:pt idx="9559">
                  <c:v>7.8979999999999995E-2</c:v>
                </c:pt>
                <c:pt idx="9560">
                  <c:v>7.9030000000000003E-2</c:v>
                </c:pt>
                <c:pt idx="9561">
                  <c:v>7.9060000000000005E-2</c:v>
                </c:pt>
                <c:pt idx="9562">
                  <c:v>7.9070000000000001E-2</c:v>
                </c:pt>
                <c:pt idx="9563">
                  <c:v>7.9079999999999998E-2</c:v>
                </c:pt>
                <c:pt idx="9564">
                  <c:v>7.911E-2</c:v>
                </c:pt>
                <c:pt idx="9565">
                  <c:v>7.9149999999999998E-2</c:v>
                </c:pt>
                <c:pt idx="9566">
                  <c:v>7.9200000000000007E-2</c:v>
                </c:pt>
                <c:pt idx="9567">
                  <c:v>7.9259999999999997E-2</c:v>
                </c:pt>
                <c:pt idx="9568">
                  <c:v>7.9310000000000005E-2</c:v>
                </c:pt>
                <c:pt idx="9569">
                  <c:v>7.936E-2</c:v>
                </c:pt>
                <c:pt idx="9570">
                  <c:v>7.9390000000000002E-2</c:v>
                </c:pt>
                <c:pt idx="9571">
                  <c:v>7.9420000000000004E-2</c:v>
                </c:pt>
                <c:pt idx="9572">
                  <c:v>7.9460000000000003E-2</c:v>
                </c:pt>
                <c:pt idx="9573">
                  <c:v>7.9519999999999993E-2</c:v>
                </c:pt>
                <c:pt idx="9574">
                  <c:v>7.9570000000000002E-2</c:v>
                </c:pt>
                <c:pt idx="9575">
                  <c:v>7.9600000000000004E-2</c:v>
                </c:pt>
                <c:pt idx="9576">
                  <c:v>7.961E-2</c:v>
                </c:pt>
                <c:pt idx="9577">
                  <c:v>7.9659999999999995E-2</c:v>
                </c:pt>
                <c:pt idx="9578">
                  <c:v>7.9710000000000003E-2</c:v>
                </c:pt>
                <c:pt idx="9579">
                  <c:v>7.9750000000000001E-2</c:v>
                </c:pt>
                <c:pt idx="9580">
                  <c:v>7.9799999999999996E-2</c:v>
                </c:pt>
                <c:pt idx="9581">
                  <c:v>7.986E-2</c:v>
                </c:pt>
                <c:pt idx="9582">
                  <c:v>7.9960000000000003E-2</c:v>
                </c:pt>
                <c:pt idx="9583">
                  <c:v>8.0079999999999998E-2</c:v>
                </c:pt>
                <c:pt idx="9584">
                  <c:v>8.0210000000000004E-2</c:v>
                </c:pt>
                <c:pt idx="9585">
                  <c:v>8.0320000000000003E-2</c:v>
                </c:pt>
                <c:pt idx="9586">
                  <c:v>8.0430000000000001E-2</c:v>
                </c:pt>
                <c:pt idx="9587">
                  <c:v>8.054E-2</c:v>
                </c:pt>
                <c:pt idx="9588">
                  <c:v>8.0670000000000006E-2</c:v>
                </c:pt>
                <c:pt idx="9589">
                  <c:v>8.0799999999999997E-2</c:v>
                </c:pt>
                <c:pt idx="9590">
                  <c:v>8.0909999999999996E-2</c:v>
                </c:pt>
                <c:pt idx="9591">
                  <c:v>8.1000000000000003E-2</c:v>
                </c:pt>
                <c:pt idx="9592">
                  <c:v>8.1079999999999999E-2</c:v>
                </c:pt>
                <c:pt idx="9593">
                  <c:v>8.115E-2</c:v>
                </c:pt>
                <c:pt idx="9594">
                  <c:v>8.1220000000000001E-2</c:v>
                </c:pt>
                <c:pt idx="9595">
                  <c:v>8.1259999999999999E-2</c:v>
                </c:pt>
                <c:pt idx="9596">
                  <c:v>8.1269999999999995E-2</c:v>
                </c:pt>
                <c:pt idx="9597">
                  <c:v>8.1290000000000001E-2</c:v>
                </c:pt>
                <c:pt idx="9598">
                  <c:v>8.1299999999999997E-2</c:v>
                </c:pt>
                <c:pt idx="9599">
                  <c:v>8.133E-2</c:v>
                </c:pt>
                <c:pt idx="9600">
                  <c:v>8.1369999999999998E-2</c:v>
                </c:pt>
                <c:pt idx="9601">
                  <c:v>8.1409999999999996E-2</c:v>
                </c:pt>
                <c:pt idx="9602">
                  <c:v>8.1449999999999995E-2</c:v>
                </c:pt>
                <c:pt idx="9603">
                  <c:v>8.1479999999999997E-2</c:v>
                </c:pt>
                <c:pt idx="9604">
                  <c:v>8.1479999999999997E-2</c:v>
                </c:pt>
                <c:pt idx="9605">
                  <c:v>8.1490000000000007E-2</c:v>
                </c:pt>
                <c:pt idx="9606">
                  <c:v>8.1509999999999999E-2</c:v>
                </c:pt>
                <c:pt idx="9607">
                  <c:v>8.1509999999999999E-2</c:v>
                </c:pt>
                <c:pt idx="9608">
                  <c:v>8.1519999999999995E-2</c:v>
                </c:pt>
                <c:pt idx="9609">
                  <c:v>8.1530000000000005E-2</c:v>
                </c:pt>
                <c:pt idx="9610">
                  <c:v>8.1549999999999997E-2</c:v>
                </c:pt>
                <c:pt idx="9611">
                  <c:v>8.1589999999999996E-2</c:v>
                </c:pt>
                <c:pt idx="9612">
                  <c:v>8.1640000000000004E-2</c:v>
                </c:pt>
                <c:pt idx="9613">
                  <c:v>8.1680000000000003E-2</c:v>
                </c:pt>
                <c:pt idx="9614">
                  <c:v>8.1699999999999995E-2</c:v>
                </c:pt>
                <c:pt idx="9615">
                  <c:v>8.1699999999999995E-2</c:v>
                </c:pt>
                <c:pt idx="9616">
                  <c:v>8.1710000000000005E-2</c:v>
                </c:pt>
                <c:pt idx="9617">
                  <c:v>8.1710000000000005E-2</c:v>
                </c:pt>
                <c:pt idx="9618">
                  <c:v>8.1720000000000001E-2</c:v>
                </c:pt>
                <c:pt idx="9619">
                  <c:v>8.1750000000000003E-2</c:v>
                </c:pt>
                <c:pt idx="9620">
                  <c:v>8.1780000000000005E-2</c:v>
                </c:pt>
                <c:pt idx="9621">
                  <c:v>8.1809999999999994E-2</c:v>
                </c:pt>
                <c:pt idx="9622">
                  <c:v>8.183E-2</c:v>
                </c:pt>
                <c:pt idx="9623">
                  <c:v>8.183E-2</c:v>
                </c:pt>
                <c:pt idx="9624">
                  <c:v>8.1839999999999996E-2</c:v>
                </c:pt>
                <c:pt idx="9625">
                  <c:v>8.1850000000000006E-2</c:v>
                </c:pt>
                <c:pt idx="9626">
                  <c:v>8.1879999999999994E-2</c:v>
                </c:pt>
                <c:pt idx="9627">
                  <c:v>8.1909999999999997E-2</c:v>
                </c:pt>
                <c:pt idx="9628">
                  <c:v>8.1949999999999995E-2</c:v>
                </c:pt>
                <c:pt idx="9629">
                  <c:v>8.2000000000000003E-2</c:v>
                </c:pt>
                <c:pt idx="9630">
                  <c:v>8.2049999999999998E-2</c:v>
                </c:pt>
                <c:pt idx="9631">
                  <c:v>8.2119999999999999E-2</c:v>
                </c:pt>
                <c:pt idx="9632">
                  <c:v>8.2189999999999999E-2</c:v>
                </c:pt>
                <c:pt idx="9633">
                  <c:v>8.2250000000000004E-2</c:v>
                </c:pt>
                <c:pt idx="9634">
                  <c:v>8.2290000000000002E-2</c:v>
                </c:pt>
                <c:pt idx="9635">
                  <c:v>8.2299999999999998E-2</c:v>
                </c:pt>
                <c:pt idx="9636">
                  <c:v>8.2320000000000004E-2</c:v>
                </c:pt>
                <c:pt idx="9637">
                  <c:v>8.233E-2</c:v>
                </c:pt>
                <c:pt idx="9638">
                  <c:v>8.233E-2</c:v>
                </c:pt>
                <c:pt idx="9639">
                  <c:v>8.2339999999999997E-2</c:v>
                </c:pt>
                <c:pt idx="9640">
                  <c:v>8.2350000000000007E-2</c:v>
                </c:pt>
                <c:pt idx="9641">
                  <c:v>8.2390000000000005E-2</c:v>
                </c:pt>
                <c:pt idx="9642">
                  <c:v>8.2460000000000006E-2</c:v>
                </c:pt>
                <c:pt idx="9643">
                  <c:v>8.2570000000000005E-2</c:v>
                </c:pt>
                <c:pt idx="9644">
                  <c:v>8.2699999999999996E-2</c:v>
                </c:pt>
                <c:pt idx="9645">
                  <c:v>8.2839999999999997E-2</c:v>
                </c:pt>
                <c:pt idx="9646">
                  <c:v>8.2970000000000002E-2</c:v>
                </c:pt>
                <c:pt idx="9647">
                  <c:v>8.3110000000000003E-2</c:v>
                </c:pt>
                <c:pt idx="9648">
                  <c:v>8.3229999999999998E-2</c:v>
                </c:pt>
                <c:pt idx="9649">
                  <c:v>8.3360000000000004E-2</c:v>
                </c:pt>
                <c:pt idx="9650">
                  <c:v>8.3470000000000003E-2</c:v>
                </c:pt>
                <c:pt idx="9651">
                  <c:v>8.3580000000000002E-2</c:v>
                </c:pt>
                <c:pt idx="9652">
                  <c:v>8.3680000000000004E-2</c:v>
                </c:pt>
                <c:pt idx="9653">
                  <c:v>8.3750000000000005E-2</c:v>
                </c:pt>
                <c:pt idx="9654">
                  <c:v>8.3799999999999999E-2</c:v>
                </c:pt>
                <c:pt idx="9655">
                  <c:v>8.3849999999999994E-2</c:v>
                </c:pt>
                <c:pt idx="9656">
                  <c:v>8.3890000000000006E-2</c:v>
                </c:pt>
                <c:pt idx="9657">
                  <c:v>8.3930000000000005E-2</c:v>
                </c:pt>
                <c:pt idx="9658">
                  <c:v>8.3930000000000005E-2</c:v>
                </c:pt>
                <c:pt idx="9659">
                  <c:v>8.3960000000000007E-2</c:v>
                </c:pt>
                <c:pt idx="9660">
                  <c:v>8.4010000000000001E-2</c:v>
                </c:pt>
                <c:pt idx="9661">
                  <c:v>8.4080000000000002E-2</c:v>
                </c:pt>
                <c:pt idx="9662">
                  <c:v>8.4129999999999996E-2</c:v>
                </c:pt>
                <c:pt idx="9663">
                  <c:v>8.4180000000000005E-2</c:v>
                </c:pt>
                <c:pt idx="9664">
                  <c:v>8.4220000000000003E-2</c:v>
                </c:pt>
                <c:pt idx="9665">
                  <c:v>8.4279999999999994E-2</c:v>
                </c:pt>
                <c:pt idx="9666">
                  <c:v>8.4360000000000004E-2</c:v>
                </c:pt>
                <c:pt idx="9667">
                  <c:v>8.4470000000000003E-2</c:v>
                </c:pt>
                <c:pt idx="9668">
                  <c:v>8.4580000000000002E-2</c:v>
                </c:pt>
                <c:pt idx="9669">
                  <c:v>8.4699999999999998E-2</c:v>
                </c:pt>
                <c:pt idx="9670">
                  <c:v>8.4790000000000004E-2</c:v>
                </c:pt>
                <c:pt idx="9671">
                  <c:v>8.4870000000000001E-2</c:v>
                </c:pt>
                <c:pt idx="9672">
                  <c:v>8.4940000000000002E-2</c:v>
                </c:pt>
                <c:pt idx="9673">
                  <c:v>8.4989999999999996E-2</c:v>
                </c:pt>
                <c:pt idx="9674">
                  <c:v>8.5019999999999998E-2</c:v>
                </c:pt>
                <c:pt idx="9675">
                  <c:v>8.5019999999999998E-2</c:v>
                </c:pt>
                <c:pt idx="9676">
                  <c:v>8.5050000000000001E-2</c:v>
                </c:pt>
                <c:pt idx="9677">
                  <c:v>8.5110000000000005E-2</c:v>
                </c:pt>
                <c:pt idx="9678">
                  <c:v>8.5199999999999998E-2</c:v>
                </c:pt>
                <c:pt idx="9679">
                  <c:v>8.5319999999999993E-2</c:v>
                </c:pt>
                <c:pt idx="9680">
                  <c:v>8.5459999999999994E-2</c:v>
                </c:pt>
                <c:pt idx="9681">
                  <c:v>8.5629999999999998E-2</c:v>
                </c:pt>
                <c:pt idx="9682">
                  <c:v>8.5790000000000005E-2</c:v>
                </c:pt>
                <c:pt idx="9683">
                  <c:v>8.5959999999999995E-2</c:v>
                </c:pt>
                <c:pt idx="9684">
                  <c:v>8.6099999999999996E-2</c:v>
                </c:pt>
                <c:pt idx="9685">
                  <c:v>8.6239999999999997E-2</c:v>
                </c:pt>
                <c:pt idx="9686">
                  <c:v>8.6360000000000006E-2</c:v>
                </c:pt>
                <c:pt idx="9687">
                  <c:v>8.6470000000000005E-2</c:v>
                </c:pt>
                <c:pt idx="9688">
                  <c:v>8.6580000000000004E-2</c:v>
                </c:pt>
                <c:pt idx="9689">
                  <c:v>8.6669999999999997E-2</c:v>
                </c:pt>
                <c:pt idx="9690">
                  <c:v>8.6739999999999998E-2</c:v>
                </c:pt>
                <c:pt idx="9691">
                  <c:v>8.6790000000000006E-2</c:v>
                </c:pt>
                <c:pt idx="9692">
                  <c:v>8.6840000000000001E-2</c:v>
                </c:pt>
                <c:pt idx="9693">
                  <c:v>8.6870000000000003E-2</c:v>
                </c:pt>
                <c:pt idx="9694">
                  <c:v>8.6910000000000001E-2</c:v>
                </c:pt>
                <c:pt idx="9695">
                  <c:v>8.6959999999999996E-2</c:v>
                </c:pt>
                <c:pt idx="9696">
                  <c:v>8.7029999999999996E-2</c:v>
                </c:pt>
                <c:pt idx="9697">
                  <c:v>8.7110000000000007E-2</c:v>
                </c:pt>
                <c:pt idx="9698">
                  <c:v>8.7179999999999994E-2</c:v>
                </c:pt>
                <c:pt idx="9699">
                  <c:v>8.7249999999999994E-2</c:v>
                </c:pt>
                <c:pt idx="9700">
                  <c:v>8.7290000000000006E-2</c:v>
                </c:pt>
                <c:pt idx="9701">
                  <c:v>8.7290000000000006E-2</c:v>
                </c:pt>
                <c:pt idx="9702">
                  <c:v>8.7309999999999999E-2</c:v>
                </c:pt>
                <c:pt idx="9703">
                  <c:v>8.7340000000000001E-2</c:v>
                </c:pt>
                <c:pt idx="9704">
                  <c:v>8.7359999999999993E-2</c:v>
                </c:pt>
                <c:pt idx="9705">
                  <c:v>8.7400000000000005E-2</c:v>
                </c:pt>
                <c:pt idx="9706">
                  <c:v>8.745E-2</c:v>
                </c:pt>
                <c:pt idx="9707">
                  <c:v>8.7540000000000007E-2</c:v>
                </c:pt>
                <c:pt idx="9708">
                  <c:v>8.7639999999999996E-2</c:v>
                </c:pt>
                <c:pt idx="9709">
                  <c:v>8.7730000000000002E-2</c:v>
                </c:pt>
                <c:pt idx="9710">
                  <c:v>8.7800000000000003E-2</c:v>
                </c:pt>
                <c:pt idx="9711">
                  <c:v>8.7859999999999994E-2</c:v>
                </c:pt>
                <c:pt idx="9712">
                  <c:v>8.7919999999999998E-2</c:v>
                </c:pt>
                <c:pt idx="9713">
                  <c:v>8.8010000000000005E-2</c:v>
                </c:pt>
                <c:pt idx="9714">
                  <c:v>8.8099999999999998E-2</c:v>
                </c:pt>
                <c:pt idx="9715">
                  <c:v>8.8179999999999994E-2</c:v>
                </c:pt>
                <c:pt idx="9716">
                  <c:v>8.8260000000000005E-2</c:v>
                </c:pt>
                <c:pt idx="9717">
                  <c:v>8.8300000000000003E-2</c:v>
                </c:pt>
                <c:pt idx="9718">
                  <c:v>8.8319999999999996E-2</c:v>
                </c:pt>
                <c:pt idx="9719">
                  <c:v>8.8319999999999996E-2</c:v>
                </c:pt>
                <c:pt idx="9720">
                  <c:v>8.8340000000000002E-2</c:v>
                </c:pt>
                <c:pt idx="9721">
                  <c:v>8.8349999999999998E-2</c:v>
                </c:pt>
                <c:pt idx="9722">
                  <c:v>8.8370000000000004E-2</c:v>
                </c:pt>
                <c:pt idx="9723">
                  <c:v>8.8400000000000006E-2</c:v>
                </c:pt>
                <c:pt idx="9724">
                  <c:v>8.8440000000000005E-2</c:v>
                </c:pt>
                <c:pt idx="9725">
                  <c:v>8.8480000000000003E-2</c:v>
                </c:pt>
                <c:pt idx="9726">
                  <c:v>8.8520000000000001E-2</c:v>
                </c:pt>
                <c:pt idx="9727">
                  <c:v>8.8569999999999996E-2</c:v>
                </c:pt>
                <c:pt idx="9728">
                  <c:v>8.8620000000000004E-2</c:v>
                </c:pt>
                <c:pt idx="9729">
                  <c:v>8.8660000000000003E-2</c:v>
                </c:pt>
                <c:pt idx="9730">
                  <c:v>8.8679999999999995E-2</c:v>
                </c:pt>
                <c:pt idx="9731">
                  <c:v>8.8690000000000005E-2</c:v>
                </c:pt>
                <c:pt idx="9732">
                  <c:v>8.8690000000000005E-2</c:v>
                </c:pt>
                <c:pt idx="9733">
                  <c:v>8.8719999999999993E-2</c:v>
                </c:pt>
                <c:pt idx="9734">
                  <c:v>8.8770000000000002E-2</c:v>
                </c:pt>
                <c:pt idx="9735">
                  <c:v>8.8849999999999998E-2</c:v>
                </c:pt>
                <c:pt idx="9736">
                  <c:v>8.8950000000000001E-2</c:v>
                </c:pt>
                <c:pt idx="9737">
                  <c:v>8.906E-2</c:v>
                </c:pt>
                <c:pt idx="9738">
                  <c:v>8.9179999999999995E-2</c:v>
                </c:pt>
                <c:pt idx="9739">
                  <c:v>8.9289999999999994E-2</c:v>
                </c:pt>
                <c:pt idx="9740">
                  <c:v>8.9410000000000003E-2</c:v>
                </c:pt>
                <c:pt idx="9741">
                  <c:v>8.9520000000000002E-2</c:v>
                </c:pt>
                <c:pt idx="9742">
                  <c:v>8.9639999999999997E-2</c:v>
                </c:pt>
                <c:pt idx="9743">
                  <c:v>8.9749999999999996E-2</c:v>
                </c:pt>
                <c:pt idx="9744">
                  <c:v>8.9849999999999999E-2</c:v>
                </c:pt>
                <c:pt idx="9745">
                  <c:v>8.9929999999999996E-2</c:v>
                </c:pt>
                <c:pt idx="9746">
                  <c:v>8.9990000000000001E-2</c:v>
                </c:pt>
                <c:pt idx="9747">
                  <c:v>9.0029999999999999E-2</c:v>
                </c:pt>
                <c:pt idx="9748">
                  <c:v>9.0050000000000005E-2</c:v>
                </c:pt>
                <c:pt idx="9749">
                  <c:v>9.0050000000000005E-2</c:v>
                </c:pt>
                <c:pt idx="9750">
                  <c:v>9.0069999999999997E-2</c:v>
                </c:pt>
                <c:pt idx="9751">
                  <c:v>9.01E-2</c:v>
                </c:pt>
                <c:pt idx="9752">
                  <c:v>9.0139999999999998E-2</c:v>
                </c:pt>
                <c:pt idx="9753">
                  <c:v>9.0190000000000006E-2</c:v>
                </c:pt>
                <c:pt idx="9754">
                  <c:v>9.0249999999999997E-2</c:v>
                </c:pt>
                <c:pt idx="9755">
                  <c:v>9.0329999999999994E-2</c:v>
                </c:pt>
                <c:pt idx="9756">
                  <c:v>9.0429999999999996E-2</c:v>
                </c:pt>
                <c:pt idx="9757">
                  <c:v>9.0539999999999995E-2</c:v>
                </c:pt>
                <c:pt idx="9758">
                  <c:v>9.0639999999999998E-2</c:v>
                </c:pt>
                <c:pt idx="9759">
                  <c:v>9.0730000000000005E-2</c:v>
                </c:pt>
                <c:pt idx="9760">
                  <c:v>9.078E-2</c:v>
                </c:pt>
                <c:pt idx="9761">
                  <c:v>9.0819999999999998E-2</c:v>
                </c:pt>
                <c:pt idx="9762">
                  <c:v>9.0819999999999998E-2</c:v>
                </c:pt>
                <c:pt idx="9763">
                  <c:v>9.0840000000000004E-2</c:v>
                </c:pt>
                <c:pt idx="9764">
                  <c:v>9.0859999999999996E-2</c:v>
                </c:pt>
                <c:pt idx="9765">
                  <c:v>9.0870000000000006E-2</c:v>
                </c:pt>
                <c:pt idx="9766">
                  <c:v>9.0880000000000002E-2</c:v>
                </c:pt>
                <c:pt idx="9767">
                  <c:v>9.0899999999999995E-2</c:v>
                </c:pt>
                <c:pt idx="9768">
                  <c:v>9.0899999999999995E-2</c:v>
                </c:pt>
                <c:pt idx="9769">
                  <c:v>9.0910000000000005E-2</c:v>
                </c:pt>
                <c:pt idx="9770">
                  <c:v>9.0929999999999997E-2</c:v>
                </c:pt>
                <c:pt idx="9771">
                  <c:v>9.0939999999999993E-2</c:v>
                </c:pt>
                <c:pt idx="9772">
                  <c:v>9.0959999999999999E-2</c:v>
                </c:pt>
                <c:pt idx="9773">
                  <c:v>9.0980000000000005E-2</c:v>
                </c:pt>
                <c:pt idx="9774">
                  <c:v>9.1020000000000004E-2</c:v>
                </c:pt>
                <c:pt idx="9775">
                  <c:v>9.1090000000000004E-2</c:v>
                </c:pt>
                <c:pt idx="9776">
                  <c:v>9.1179999999999997E-2</c:v>
                </c:pt>
                <c:pt idx="9777">
                  <c:v>9.1300000000000006E-2</c:v>
                </c:pt>
                <c:pt idx="9778">
                  <c:v>9.1410000000000005E-2</c:v>
                </c:pt>
                <c:pt idx="9779">
                  <c:v>9.1499999999999998E-2</c:v>
                </c:pt>
                <c:pt idx="9780">
                  <c:v>9.1579999999999995E-2</c:v>
                </c:pt>
                <c:pt idx="9781">
                  <c:v>9.1660000000000005E-2</c:v>
                </c:pt>
                <c:pt idx="9782">
                  <c:v>9.1749999999999998E-2</c:v>
                </c:pt>
                <c:pt idx="9783">
                  <c:v>9.1840000000000005E-2</c:v>
                </c:pt>
                <c:pt idx="9784">
                  <c:v>9.1920000000000002E-2</c:v>
                </c:pt>
                <c:pt idx="9785">
                  <c:v>9.1999999999999998E-2</c:v>
                </c:pt>
                <c:pt idx="9786">
                  <c:v>9.2079999999999995E-2</c:v>
                </c:pt>
                <c:pt idx="9787">
                  <c:v>9.2179999999999998E-2</c:v>
                </c:pt>
                <c:pt idx="9788">
                  <c:v>9.2280000000000001E-2</c:v>
                </c:pt>
                <c:pt idx="9789">
                  <c:v>9.2380000000000004E-2</c:v>
                </c:pt>
                <c:pt idx="9790">
                  <c:v>9.2480000000000007E-2</c:v>
                </c:pt>
                <c:pt idx="9791">
                  <c:v>9.257E-2</c:v>
                </c:pt>
                <c:pt idx="9792">
                  <c:v>9.2649999999999996E-2</c:v>
                </c:pt>
                <c:pt idx="9793">
                  <c:v>9.2759999999999995E-2</c:v>
                </c:pt>
                <c:pt idx="9794">
                  <c:v>9.2880000000000004E-2</c:v>
                </c:pt>
                <c:pt idx="9795">
                  <c:v>9.2999999999999999E-2</c:v>
                </c:pt>
                <c:pt idx="9796">
                  <c:v>9.3090000000000006E-2</c:v>
                </c:pt>
                <c:pt idx="9797">
                  <c:v>9.3130000000000004E-2</c:v>
                </c:pt>
                <c:pt idx="9798">
                  <c:v>9.3149999999999997E-2</c:v>
                </c:pt>
                <c:pt idx="9799">
                  <c:v>9.3160000000000007E-2</c:v>
                </c:pt>
                <c:pt idx="9800">
                  <c:v>9.3179999999999999E-2</c:v>
                </c:pt>
                <c:pt idx="9801">
                  <c:v>9.3189999999999995E-2</c:v>
                </c:pt>
                <c:pt idx="9802">
                  <c:v>9.3189999999999995E-2</c:v>
                </c:pt>
                <c:pt idx="9803">
                  <c:v>9.3210000000000001E-2</c:v>
                </c:pt>
                <c:pt idx="9804">
                  <c:v>9.3259999999999996E-2</c:v>
                </c:pt>
                <c:pt idx="9805">
                  <c:v>9.332E-2</c:v>
                </c:pt>
                <c:pt idx="9806">
                  <c:v>9.3359999999999999E-2</c:v>
                </c:pt>
                <c:pt idx="9807">
                  <c:v>9.3359999999999999E-2</c:v>
                </c:pt>
                <c:pt idx="9808">
                  <c:v>9.3380000000000005E-2</c:v>
                </c:pt>
                <c:pt idx="9809">
                  <c:v>9.3420000000000003E-2</c:v>
                </c:pt>
                <c:pt idx="9810">
                  <c:v>9.3450000000000005E-2</c:v>
                </c:pt>
                <c:pt idx="9811">
                  <c:v>9.3450000000000005E-2</c:v>
                </c:pt>
                <c:pt idx="9812">
                  <c:v>9.3469999999999998E-2</c:v>
                </c:pt>
                <c:pt idx="9813">
                  <c:v>9.3490000000000004E-2</c:v>
                </c:pt>
                <c:pt idx="9814">
                  <c:v>9.3509999999999996E-2</c:v>
                </c:pt>
                <c:pt idx="9815">
                  <c:v>9.3539999999999998E-2</c:v>
                </c:pt>
                <c:pt idx="9816">
                  <c:v>9.3579999999999997E-2</c:v>
                </c:pt>
                <c:pt idx="9817">
                  <c:v>9.3630000000000005E-2</c:v>
                </c:pt>
                <c:pt idx="9818">
                  <c:v>9.3689999999999996E-2</c:v>
                </c:pt>
                <c:pt idx="9819">
                  <c:v>9.3740000000000004E-2</c:v>
                </c:pt>
                <c:pt idx="9820">
                  <c:v>9.3780000000000002E-2</c:v>
                </c:pt>
                <c:pt idx="9821">
                  <c:v>9.3829999999999997E-2</c:v>
                </c:pt>
                <c:pt idx="9822">
                  <c:v>9.3880000000000005E-2</c:v>
                </c:pt>
                <c:pt idx="9823">
                  <c:v>9.3950000000000006E-2</c:v>
                </c:pt>
                <c:pt idx="9824">
                  <c:v>9.4030000000000002E-2</c:v>
                </c:pt>
                <c:pt idx="9825">
                  <c:v>9.4119999999999995E-2</c:v>
                </c:pt>
                <c:pt idx="9826">
                  <c:v>9.4219999999999998E-2</c:v>
                </c:pt>
                <c:pt idx="9827">
                  <c:v>9.4310000000000005E-2</c:v>
                </c:pt>
                <c:pt idx="9828">
                  <c:v>9.4399999999999998E-2</c:v>
                </c:pt>
                <c:pt idx="9829">
                  <c:v>9.4500000000000001E-2</c:v>
                </c:pt>
                <c:pt idx="9830">
                  <c:v>9.4600000000000004E-2</c:v>
                </c:pt>
                <c:pt idx="9831">
                  <c:v>9.4689999999999996E-2</c:v>
                </c:pt>
                <c:pt idx="9832">
                  <c:v>9.4780000000000003E-2</c:v>
                </c:pt>
                <c:pt idx="9833">
                  <c:v>9.4850000000000004E-2</c:v>
                </c:pt>
                <c:pt idx="9834">
                  <c:v>9.4899999999999998E-2</c:v>
                </c:pt>
                <c:pt idx="9835">
                  <c:v>9.493E-2</c:v>
                </c:pt>
                <c:pt idx="9836">
                  <c:v>9.4960000000000003E-2</c:v>
                </c:pt>
                <c:pt idx="9837">
                  <c:v>9.4990000000000005E-2</c:v>
                </c:pt>
                <c:pt idx="9838">
                  <c:v>9.5019999999999993E-2</c:v>
                </c:pt>
                <c:pt idx="9839">
                  <c:v>9.5039999999999999E-2</c:v>
                </c:pt>
                <c:pt idx="9840">
                  <c:v>9.5049999999999996E-2</c:v>
                </c:pt>
                <c:pt idx="9841">
                  <c:v>9.5060000000000006E-2</c:v>
                </c:pt>
                <c:pt idx="9842">
                  <c:v>9.5070000000000002E-2</c:v>
                </c:pt>
                <c:pt idx="9843">
                  <c:v>9.5079999999999998E-2</c:v>
                </c:pt>
                <c:pt idx="9844">
                  <c:v>9.5100000000000004E-2</c:v>
                </c:pt>
                <c:pt idx="9845">
                  <c:v>9.5119999999999996E-2</c:v>
                </c:pt>
                <c:pt idx="9846">
                  <c:v>9.5119999999999996E-2</c:v>
                </c:pt>
                <c:pt idx="9847">
                  <c:v>9.5130000000000006E-2</c:v>
                </c:pt>
                <c:pt idx="9848">
                  <c:v>9.5159999999999995E-2</c:v>
                </c:pt>
                <c:pt idx="9849">
                  <c:v>9.5189999999999997E-2</c:v>
                </c:pt>
                <c:pt idx="9850">
                  <c:v>9.5200000000000007E-2</c:v>
                </c:pt>
                <c:pt idx="9851">
                  <c:v>9.5219999999999999E-2</c:v>
                </c:pt>
                <c:pt idx="9852">
                  <c:v>9.5240000000000005E-2</c:v>
                </c:pt>
                <c:pt idx="9853">
                  <c:v>9.5299999999999996E-2</c:v>
                </c:pt>
                <c:pt idx="9854">
                  <c:v>9.5380000000000006E-2</c:v>
                </c:pt>
                <c:pt idx="9855">
                  <c:v>9.5449999999999993E-2</c:v>
                </c:pt>
                <c:pt idx="9856">
                  <c:v>9.5479999999999995E-2</c:v>
                </c:pt>
                <c:pt idx="9857">
                  <c:v>9.5479999999999995E-2</c:v>
                </c:pt>
                <c:pt idx="9858">
                  <c:v>9.5479999999999995E-2</c:v>
                </c:pt>
                <c:pt idx="9859">
                  <c:v>9.5490000000000005E-2</c:v>
                </c:pt>
                <c:pt idx="9860">
                  <c:v>9.5519999999999994E-2</c:v>
                </c:pt>
                <c:pt idx="9861">
                  <c:v>9.5530000000000004E-2</c:v>
                </c:pt>
                <c:pt idx="9862">
                  <c:v>9.5549999999999996E-2</c:v>
                </c:pt>
                <c:pt idx="9863">
                  <c:v>9.5589999999999994E-2</c:v>
                </c:pt>
                <c:pt idx="9864">
                  <c:v>9.5630000000000007E-2</c:v>
                </c:pt>
                <c:pt idx="9865">
                  <c:v>9.5670000000000005E-2</c:v>
                </c:pt>
                <c:pt idx="9866">
                  <c:v>9.572E-2</c:v>
                </c:pt>
                <c:pt idx="9867">
                  <c:v>9.579E-2</c:v>
                </c:pt>
                <c:pt idx="9868">
                  <c:v>9.5880000000000007E-2</c:v>
                </c:pt>
                <c:pt idx="9869">
                  <c:v>9.5949999999999994E-2</c:v>
                </c:pt>
                <c:pt idx="9870">
                  <c:v>9.5990000000000006E-2</c:v>
                </c:pt>
                <c:pt idx="9871">
                  <c:v>9.6000000000000002E-2</c:v>
                </c:pt>
                <c:pt idx="9872">
                  <c:v>9.6030000000000004E-2</c:v>
                </c:pt>
                <c:pt idx="9873">
                  <c:v>9.6049999999999996E-2</c:v>
                </c:pt>
                <c:pt idx="9874">
                  <c:v>9.6049999999999996E-2</c:v>
                </c:pt>
                <c:pt idx="9875">
                  <c:v>9.6060000000000006E-2</c:v>
                </c:pt>
                <c:pt idx="9876">
                  <c:v>9.6070000000000003E-2</c:v>
                </c:pt>
                <c:pt idx="9877">
                  <c:v>9.6129999999999993E-2</c:v>
                </c:pt>
                <c:pt idx="9878">
                  <c:v>9.6210000000000004E-2</c:v>
                </c:pt>
                <c:pt idx="9879">
                  <c:v>9.6299999999999997E-2</c:v>
                </c:pt>
                <c:pt idx="9880">
                  <c:v>9.6390000000000003E-2</c:v>
                </c:pt>
                <c:pt idx="9881">
                  <c:v>9.6449999999999994E-2</c:v>
                </c:pt>
                <c:pt idx="9882">
                  <c:v>9.6490000000000006E-2</c:v>
                </c:pt>
                <c:pt idx="9883">
                  <c:v>9.6519999999999995E-2</c:v>
                </c:pt>
                <c:pt idx="9884">
                  <c:v>9.6540000000000001E-2</c:v>
                </c:pt>
                <c:pt idx="9885">
                  <c:v>9.6540000000000001E-2</c:v>
                </c:pt>
                <c:pt idx="9886">
                  <c:v>9.6540000000000001E-2</c:v>
                </c:pt>
                <c:pt idx="9887">
                  <c:v>9.6549999999999997E-2</c:v>
                </c:pt>
                <c:pt idx="9888">
                  <c:v>9.6560000000000007E-2</c:v>
                </c:pt>
                <c:pt idx="9889">
                  <c:v>9.6570000000000003E-2</c:v>
                </c:pt>
                <c:pt idx="9890">
                  <c:v>9.6600000000000005E-2</c:v>
                </c:pt>
                <c:pt idx="9891">
                  <c:v>9.6640000000000004E-2</c:v>
                </c:pt>
                <c:pt idx="9892">
                  <c:v>9.6670000000000006E-2</c:v>
                </c:pt>
                <c:pt idx="9893">
                  <c:v>9.6689999999999998E-2</c:v>
                </c:pt>
                <c:pt idx="9894">
                  <c:v>9.6699999999999994E-2</c:v>
                </c:pt>
                <c:pt idx="9895">
                  <c:v>9.6750000000000003E-2</c:v>
                </c:pt>
                <c:pt idx="9896">
                  <c:v>9.6820000000000003E-2</c:v>
                </c:pt>
                <c:pt idx="9897">
                  <c:v>9.6879999999999994E-2</c:v>
                </c:pt>
                <c:pt idx="9898">
                  <c:v>9.6930000000000002E-2</c:v>
                </c:pt>
                <c:pt idx="9899">
                  <c:v>9.6949999999999995E-2</c:v>
                </c:pt>
                <c:pt idx="9900">
                  <c:v>9.6949999999999995E-2</c:v>
                </c:pt>
                <c:pt idx="9901">
                  <c:v>9.6970000000000001E-2</c:v>
                </c:pt>
                <c:pt idx="9902">
                  <c:v>9.7019999999999995E-2</c:v>
                </c:pt>
                <c:pt idx="9903">
                  <c:v>9.708E-2</c:v>
                </c:pt>
                <c:pt idx="9904">
                  <c:v>9.7159999999999996E-2</c:v>
                </c:pt>
                <c:pt idx="9905">
                  <c:v>9.7239999999999993E-2</c:v>
                </c:pt>
                <c:pt idx="9906">
                  <c:v>9.7320000000000004E-2</c:v>
                </c:pt>
                <c:pt idx="9907">
                  <c:v>9.7379999999999994E-2</c:v>
                </c:pt>
                <c:pt idx="9908">
                  <c:v>9.7430000000000003E-2</c:v>
                </c:pt>
                <c:pt idx="9909">
                  <c:v>9.7470000000000001E-2</c:v>
                </c:pt>
                <c:pt idx="9910">
                  <c:v>9.7479999999999997E-2</c:v>
                </c:pt>
                <c:pt idx="9911">
                  <c:v>9.7500000000000003E-2</c:v>
                </c:pt>
                <c:pt idx="9912">
                  <c:v>9.7549999999999998E-2</c:v>
                </c:pt>
                <c:pt idx="9913">
                  <c:v>9.7619999999999998E-2</c:v>
                </c:pt>
                <c:pt idx="9914">
                  <c:v>9.7689999999999999E-2</c:v>
                </c:pt>
                <c:pt idx="9915">
                  <c:v>9.7750000000000004E-2</c:v>
                </c:pt>
                <c:pt idx="9916">
                  <c:v>9.7799999999999998E-2</c:v>
                </c:pt>
                <c:pt idx="9917">
                  <c:v>9.7850000000000006E-2</c:v>
                </c:pt>
                <c:pt idx="9918">
                  <c:v>9.7909999999999997E-2</c:v>
                </c:pt>
                <c:pt idx="9919">
                  <c:v>9.7960000000000005E-2</c:v>
                </c:pt>
                <c:pt idx="9920">
                  <c:v>9.8000000000000004E-2</c:v>
                </c:pt>
                <c:pt idx="9921">
                  <c:v>9.8019999999999996E-2</c:v>
                </c:pt>
                <c:pt idx="9922">
                  <c:v>9.8030000000000006E-2</c:v>
                </c:pt>
                <c:pt idx="9923">
                  <c:v>9.8040000000000002E-2</c:v>
                </c:pt>
                <c:pt idx="9924">
                  <c:v>9.8059999999999994E-2</c:v>
                </c:pt>
                <c:pt idx="9925">
                  <c:v>9.8089999999999997E-2</c:v>
                </c:pt>
                <c:pt idx="9926">
                  <c:v>9.8119999999999999E-2</c:v>
                </c:pt>
                <c:pt idx="9927">
                  <c:v>9.8119999999999999E-2</c:v>
                </c:pt>
                <c:pt idx="9928">
                  <c:v>9.8150000000000001E-2</c:v>
                </c:pt>
                <c:pt idx="9929">
                  <c:v>9.8199999999999996E-2</c:v>
                </c:pt>
                <c:pt idx="9930">
                  <c:v>9.8269999999999996E-2</c:v>
                </c:pt>
                <c:pt idx="9931">
                  <c:v>9.8339999999999997E-2</c:v>
                </c:pt>
                <c:pt idx="9932">
                  <c:v>9.8419999999999994E-2</c:v>
                </c:pt>
                <c:pt idx="9933">
                  <c:v>9.8500000000000004E-2</c:v>
                </c:pt>
                <c:pt idx="9934">
                  <c:v>9.8589999999999997E-2</c:v>
                </c:pt>
                <c:pt idx="9935">
                  <c:v>9.8659999999999998E-2</c:v>
                </c:pt>
                <c:pt idx="9936">
                  <c:v>9.8750000000000004E-2</c:v>
                </c:pt>
                <c:pt idx="9937">
                  <c:v>9.8830000000000001E-2</c:v>
                </c:pt>
                <c:pt idx="9938">
                  <c:v>9.8890000000000006E-2</c:v>
                </c:pt>
                <c:pt idx="9939">
                  <c:v>9.8930000000000004E-2</c:v>
                </c:pt>
                <c:pt idx="9940">
                  <c:v>9.8949999999999996E-2</c:v>
                </c:pt>
                <c:pt idx="9941">
                  <c:v>9.8960000000000006E-2</c:v>
                </c:pt>
                <c:pt idx="9942">
                  <c:v>9.8989999999999995E-2</c:v>
                </c:pt>
                <c:pt idx="9943">
                  <c:v>9.9019999999999997E-2</c:v>
                </c:pt>
                <c:pt idx="9944">
                  <c:v>9.9040000000000003E-2</c:v>
                </c:pt>
                <c:pt idx="9945">
                  <c:v>9.9040000000000003E-2</c:v>
                </c:pt>
                <c:pt idx="9946">
                  <c:v>9.9070000000000005E-2</c:v>
                </c:pt>
                <c:pt idx="9947">
                  <c:v>9.9140000000000006E-2</c:v>
                </c:pt>
                <c:pt idx="9948">
                  <c:v>9.9239999999999995E-2</c:v>
                </c:pt>
                <c:pt idx="9949">
                  <c:v>9.9360000000000004E-2</c:v>
                </c:pt>
                <c:pt idx="9950">
                  <c:v>9.9479999999999999E-2</c:v>
                </c:pt>
                <c:pt idx="9951">
                  <c:v>9.9599999999999994E-2</c:v>
                </c:pt>
                <c:pt idx="9952">
                  <c:v>9.9729999999999999E-2</c:v>
                </c:pt>
                <c:pt idx="9953">
                  <c:v>9.9860000000000004E-2</c:v>
                </c:pt>
                <c:pt idx="9954">
                  <c:v>0.1</c:v>
                </c:pt>
                <c:pt idx="9955">
                  <c:v>0.10012</c:v>
                </c:pt>
                <c:pt idx="9956">
                  <c:v>0.10019</c:v>
                </c:pt>
                <c:pt idx="9957">
                  <c:v>0.1002</c:v>
                </c:pt>
                <c:pt idx="9958">
                  <c:v>0.10022</c:v>
                </c:pt>
                <c:pt idx="9959">
                  <c:v>0.10025000000000001</c:v>
                </c:pt>
                <c:pt idx="9960">
                  <c:v>0.10029</c:v>
                </c:pt>
                <c:pt idx="9961">
                  <c:v>0.10034</c:v>
                </c:pt>
                <c:pt idx="9962">
                  <c:v>0.10042</c:v>
                </c:pt>
                <c:pt idx="9963">
                  <c:v>0.10051</c:v>
                </c:pt>
                <c:pt idx="9964">
                  <c:v>0.10062</c:v>
                </c:pt>
                <c:pt idx="9965">
                  <c:v>0.10070999999999999</c:v>
                </c:pt>
                <c:pt idx="9966">
                  <c:v>0.10077999999999999</c:v>
                </c:pt>
                <c:pt idx="9967">
                  <c:v>0.10083</c:v>
                </c:pt>
                <c:pt idx="9968">
                  <c:v>0.10088</c:v>
                </c:pt>
                <c:pt idx="9969">
                  <c:v>0.10092</c:v>
                </c:pt>
                <c:pt idx="9970">
                  <c:v>0.10095</c:v>
                </c:pt>
                <c:pt idx="9971">
                  <c:v>0.10095999999999999</c:v>
                </c:pt>
                <c:pt idx="9972">
                  <c:v>0.10095999999999999</c:v>
                </c:pt>
                <c:pt idx="9973">
                  <c:v>0.10095999999999999</c:v>
                </c:pt>
                <c:pt idx="9974">
                  <c:v>0.10099</c:v>
                </c:pt>
                <c:pt idx="9975">
                  <c:v>0.10102999999999999</c:v>
                </c:pt>
                <c:pt idx="9976">
                  <c:v>0.10109</c:v>
                </c:pt>
                <c:pt idx="9977">
                  <c:v>0.10113999999999999</c:v>
                </c:pt>
                <c:pt idx="9978">
                  <c:v>0.10119</c:v>
                </c:pt>
                <c:pt idx="9979">
                  <c:v>0.10123</c:v>
                </c:pt>
                <c:pt idx="9980">
                  <c:v>0.10129000000000001</c:v>
                </c:pt>
                <c:pt idx="9981">
                  <c:v>0.10138</c:v>
                </c:pt>
                <c:pt idx="9982">
                  <c:v>0.10149</c:v>
                </c:pt>
                <c:pt idx="9983">
                  <c:v>0.10163</c:v>
                </c:pt>
                <c:pt idx="9984">
                  <c:v>0.10177</c:v>
                </c:pt>
                <c:pt idx="9985">
                  <c:v>0.10193000000000001</c:v>
                </c:pt>
                <c:pt idx="9986">
                  <c:v>0.10206999999999999</c:v>
                </c:pt>
                <c:pt idx="9987">
                  <c:v>0.1022</c:v>
                </c:pt>
                <c:pt idx="9988">
                  <c:v>0.10231</c:v>
                </c:pt>
                <c:pt idx="9989">
                  <c:v>0.10238999999999999</c:v>
                </c:pt>
                <c:pt idx="9990">
                  <c:v>0.10244</c:v>
                </c:pt>
                <c:pt idx="9991">
                  <c:v>0.10246</c:v>
                </c:pt>
                <c:pt idx="9992">
                  <c:v>0.10246</c:v>
                </c:pt>
                <c:pt idx="9993">
                  <c:v>0.10247000000000001</c:v>
                </c:pt>
                <c:pt idx="9994">
                  <c:v>0.10247000000000001</c:v>
                </c:pt>
                <c:pt idx="9995">
                  <c:v>0.10247000000000001</c:v>
                </c:pt>
                <c:pt idx="9996">
                  <c:v>0.10248</c:v>
                </c:pt>
                <c:pt idx="9997">
                  <c:v>0.10248</c:v>
                </c:pt>
                <c:pt idx="9998">
                  <c:v>0.10248</c:v>
                </c:pt>
                <c:pt idx="9999">
                  <c:v>0.10251</c:v>
                </c:pt>
                <c:pt idx="10000">
                  <c:v>0.10256999999999999</c:v>
                </c:pt>
                <c:pt idx="10001">
                  <c:v>0.10264</c:v>
                </c:pt>
                <c:pt idx="10002">
                  <c:v>0.10271</c:v>
                </c:pt>
                <c:pt idx="10003">
                  <c:v>0.10279000000000001</c:v>
                </c:pt>
                <c:pt idx="10004">
                  <c:v>0.10284</c:v>
                </c:pt>
                <c:pt idx="10005">
                  <c:v>0.10285999999999999</c:v>
                </c:pt>
                <c:pt idx="10006">
                  <c:v>0.10288</c:v>
                </c:pt>
                <c:pt idx="10007">
                  <c:v>0.10292999999999999</c:v>
                </c:pt>
                <c:pt idx="10008">
                  <c:v>0.10299</c:v>
                </c:pt>
                <c:pt idx="10009">
                  <c:v>0.10306</c:v>
                </c:pt>
                <c:pt idx="10010">
                  <c:v>0.10314</c:v>
                </c:pt>
                <c:pt idx="10011">
                  <c:v>0.10324</c:v>
                </c:pt>
                <c:pt idx="10012">
                  <c:v>0.10335999999999999</c:v>
                </c:pt>
                <c:pt idx="10013">
                  <c:v>0.10348</c:v>
                </c:pt>
                <c:pt idx="10014">
                  <c:v>0.10359</c:v>
                </c:pt>
                <c:pt idx="10015">
                  <c:v>0.10367</c:v>
                </c:pt>
                <c:pt idx="10016">
                  <c:v>0.10372000000000001</c:v>
                </c:pt>
                <c:pt idx="10017">
                  <c:v>0.10376000000000001</c:v>
                </c:pt>
                <c:pt idx="10018">
                  <c:v>0.10378</c:v>
                </c:pt>
                <c:pt idx="10019">
                  <c:v>0.10378999999999999</c:v>
                </c:pt>
                <c:pt idx="10020">
                  <c:v>0.1038</c:v>
                </c:pt>
                <c:pt idx="10021">
                  <c:v>0.10383000000000001</c:v>
                </c:pt>
                <c:pt idx="10022">
                  <c:v>0.10387</c:v>
                </c:pt>
                <c:pt idx="10023">
                  <c:v>0.10391</c:v>
                </c:pt>
                <c:pt idx="10024">
                  <c:v>0.10392999999999999</c:v>
                </c:pt>
                <c:pt idx="10025">
                  <c:v>0.10394</c:v>
                </c:pt>
                <c:pt idx="10026">
                  <c:v>0.10395</c:v>
                </c:pt>
                <c:pt idx="10027">
                  <c:v>0.10397000000000001</c:v>
                </c:pt>
                <c:pt idx="10028">
                  <c:v>0.10398</c:v>
                </c:pt>
                <c:pt idx="10029">
                  <c:v>0.10398</c:v>
                </c:pt>
                <c:pt idx="10030">
                  <c:v>0.10399</c:v>
                </c:pt>
                <c:pt idx="10031">
                  <c:v>0.104</c:v>
                </c:pt>
                <c:pt idx="10032">
                  <c:v>0.10401000000000001</c:v>
                </c:pt>
                <c:pt idx="10033">
                  <c:v>0.10401000000000001</c:v>
                </c:pt>
                <c:pt idx="10034">
                  <c:v>0.10401000000000001</c:v>
                </c:pt>
                <c:pt idx="10035">
                  <c:v>0.10403</c:v>
                </c:pt>
                <c:pt idx="10036">
                  <c:v>0.1041</c:v>
                </c:pt>
                <c:pt idx="10037">
                  <c:v>0.10417999999999999</c:v>
                </c:pt>
                <c:pt idx="10038">
                  <c:v>0.10427</c:v>
                </c:pt>
                <c:pt idx="10039">
                  <c:v>0.10434</c:v>
                </c:pt>
                <c:pt idx="10040">
                  <c:v>0.10440000000000001</c:v>
                </c:pt>
                <c:pt idx="10041">
                  <c:v>0.10446999999999999</c:v>
                </c:pt>
                <c:pt idx="10042">
                  <c:v>0.10457</c:v>
                </c:pt>
                <c:pt idx="10043">
                  <c:v>0.1047</c:v>
                </c:pt>
                <c:pt idx="10044">
                  <c:v>0.10485999999999999</c:v>
                </c:pt>
                <c:pt idx="10045">
                  <c:v>0.10501000000000001</c:v>
                </c:pt>
                <c:pt idx="10046">
                  <c:v>0.10514</c:v>
                </c:pt>
                <c:pt idx="10047">
                  <c:v>0.10526000000000001</c:v>
                </c:pt>
                <c:pt idx="10048">
                  <c:v>0.10536</c:v>
                </c:pt>
                <c:pt idx="10049">
                  <c:v>0.10546999999999999</c:v>
                </c:pt>
                <c:pt idx="10050">
                  <c:v>0.10556</c:v>
                </c:pt>
                <c:pt idx="10051">
                  <c:v>0.10564</c:v>
                </c:pt>
                <c:pt idx="10052">
                  <c:v>0.10571</c:v>
                </c:pt>
                <c:pt idx="10053">
                  <c:v>0.10580000000000001</c:v>
                </c:pt>
                <c:pt idx="10054">
                  <c:v>0.10588</c:v>
                </c:pt>
                <c:pt idx="10055">
                  <c:v>0.10596</c:v>
                </c:pt>
                <c:pt idx="10056">
                  <c:v>0.10602</c:v>
                </c:pt>
                <c:pt idx="10057">
                  <c:v>0.10607999999999999</c:v>
                </c:pt>
                <c:pt idx="10058">
                  <c:v>0.10612000000000001</c:v>
                </c:pt>
                <c:pt idx="10059">
                  <c:v>0.10614999999999999</c:v>
                </c:pt>
                <c:pt idx="10060">
                  <c:v>0.10617</c:v>
                </c:pt>
                <c:pt idx="10061">
                  <c:v>0.10618</c:v>
                </c:pt>
                <c:pt idx="10062">
                  <c:v>0.10619000000000001</c:v>
                </c:pt>
                <c:pt idx="10063">
                  <c:v>0.10621999999999999</c:v>
                </c:pt>
                <c:pt idx="10064">
                  <c:v>0.10628</c:v>
                </c:pt>
                <c:pt idx="10065">
                  <c:v>0.10636</c:v>
                </c:pt>
                <c:pt idx="10066">
                  <c:v>0.10644000000000001</c:v>
                </c:pt>
                <c:pt idx="10067">
                  <c:v>0.10650999999999999</c:v>
                </c:pt>
                <c:pt idx="10068">
                  <c:v>0.10657</c:v>
                </c:pt>
                <c:pt idx="10069">
                  <c:v>0.10661</c:v>
                </c:pt>
                <c:pt idx="10070">
                  <c:v>0.10664</c:v>
                </c:pt>
                <c:pt idx="10071">
                  <c:v>0.10664999999999999</c:v>
                </c:pt>
                <c:pt idx="10072">
                  <c:v>0.10667</c:v>
                </c:pt>
                <c:pt idx="10073">
                  <c:v>0.10668999999999999</c:v>
                </c:pt>
                <c:pt idx="10074">
                  <c:v>0.10668999999999999</c:v>
                </c:pt>
                <c:pt idx="10075">
                  <c:v>0.1067</c:v>
                </c:pt>
                <c:pt idx="10076">
                  <c:v>0.10673000000000001</c:v>
                </c:pt>
                <c:pt idx="10077">
                  <c:v>0.10675999999999999</c:v>
                </c:pt>
                <c:pt idx="10078">
                  <c:v>0.10678</c:v>
                </c:pt>
                <c:pt idx="10079">
                  <c:v>0.10678</c:v>
                </c:pt>
                <c:pt idx="10080">
                  <c:v>0.10682</c:v>
                </c:pt>
                <c:pt idx="10081">
                  <c:v>0.10688</c:v>
                </c:pt>
                <c:pt idx="10082">
                  <c:v>0.10696</c:v>
                </c:pt>
                <c:pt idx="10083">
                  <c:v>0.10705000000000001</c:v>
                </c:pt>
                <c:pt idx="10084">
                  <c:v>0.10715</c:v>
                </c:pt>
                <c:pt idx="10085">
                  <c:v>0.10725</c:v>
                </c:pt>
                <c:pt idx="10086">
                  <c:v>0.10732999999999999</c:v>
                </c:pt>
                <c:pt idx="10087">
                  <c:v>0.10739</c:v>
                </c:pt>
                <c:pt idx="10088">
                  <c:v>0.10741000000000001</c:v>
                </c:pt>
                <c:pt idx="10089">
                  <c:v>0.10742</c:v>
                </c:pt>
                <c:pt idx="10090">
                  <c:v>0.10743</c:v>
                </c:pt>
                <c:pt idx="10091">
                  <c:v>0.10745</c:v>
                </c:pt>
                <c:pt idx="10092">
                  <c:v>0.10748000000000001</c:v>
                </c:pt>
                <c:pt idx="10093">
                  <c:v>0.10750999999999999</c:v>
                </c:pt>
                <c:pt idx="10094">
                  <c:v>0.10753</c:v>
                </c:pt>
                <c:pt idx="10095">
                  <c:v>0.10757</c:v>
                </c:pt>
                <c:pt idx="10096">
                  <c:v>0.10763</c:v>
                </c:pt>
                <c:pt idx="10097">
                  <c:v>0.10771</c:v>
                </c:pt>
                <c:pt idx="10098">
                  <c:v>0.10779</c:v>
                </c:pt>
                <c:pt idx="10099">
                  <c:v>0.10785</c:v>
                </c:pt>
                <c:pt idx="10100">
                  <c:v>0.10789</c:v>
                </c:pt>
                <c:pt idx="10101">
                  <c:v>0.10791000000000001</c:v>
                </c:pt>
                <c:pt idx="10102">
                  <c:v>0.10793</c:v>
                </c:pt>
                <c:pt idx="10103">
                  <c:v>0.10795</c:v>
                </c:pt>
                <c:pt idx="10104">
                  <c:v>0.10798000000000001</c:v>
                </c:pt>
                <c:pt idx="10105">
                  <c:v>0.10800999999999999</c:v>
                </c:pt>
                <c:pt idx="10106">
                  <c:v>0.10800999999999999</c:v>
                </c:pt>
                <c:pt idx="10107">
                  <c:v>0.10804999999999999</c:v>
                </c:pt>
                <c:pt idx="10108">
                  <c:v>0.10813</c:v>
                </c:pt>
                <c:pt idx="10109">
                  <c:v>0.10822</c:v>
                </c:pt>
                <c:pt idx="10110">
                  <c:v>0.10829999999999999</c:v>
                </c:pt>
                <c:pt idx="10111">
                  <c:v>0.10836</c:v>
                </c:pt>
                <c:pt idx="10112">
                  <c:v>0.10839</c:v>
                </c:pt>
                <c:pt idx="10113">
                  <c:v>0.10841000000000001</c:v>
                </c:pt>
                <c:pt idx="10114">
                  <c:v>0.10841000000000001</c:v>
                </c:pt>
                <c:pt idx="10115">
                  <c:v>0.10845</c:v>
                </c:pt>
                <c:pt idx="10116">
                  <c:v>0.10853</c:v>
                </c:pt>
                <c:pt idx="10117">
                  <c:v>0.10863</c:v>
                </c:pt>
                <c:pt idx="10118">
                  <c:v>0.10874</c:v>
                </c:pt>
                <c:pt idx="10119">
                  <c:v>0.10886</c:v>
                </c:pt>
                <c:pt idx="10120">
                  <c:v>0.10897999999999999</c:v>
                </c:pt>
                <c:pt idx="10121">
                  <c:v>0.10911</c:v>
                </c:pt>
                <c:pt idx="10122">
                  <c:v>0.10924</c:v>
                </c:pt>
                <c:pt idx="10123">
                  <c:v>0.10938000000000001</c:v>
                </c:pt>
                <c:pt idx="10124">
                  <c:v>0.10953</c:v>
                </c:pt>
                <c:pt idx="10125">
                  <c:v>0.10968</c:v>
                </c:pt>
                <c:pt idx="10126">
                  <c:v>0.10981</c:v>
                </c:pt>
                <c:pt idx="10127">
                  <c:v>0.10994</c:v>
                </c:pt>
                <c:pt idx="10128">
                  <c:v>0.11004</c:v>
                </c:pt>
                <c:pt idx="10129">
                  <c:v>0.11011</c:v>
                </c:pt>
                <c:pt idx="10130">
                  <c:v>0.11015</c:v>
                </c:pt>
                <c:pt idx="10131">
                  <c:v>0.11015</c:v>
                </c:pt>
                <c:pt idx="10132">
                  <c:v>0.11018</c:v>
                </c:pt>
                <c:pt idx="10133">
                  <c:v>0.11024</c:v>
                </c:pt>
                <c:pt idx="10134">
                  <c:v>0.11032</c:v>
                </c:pt>
                <c:pt idx="10135">
                  <c:v>0.11040999999999999</c:v>
                </c:pt>
                <c:pt idx="10136">
                  <c:v>0.11049</c:v>
                </c:pt>
                <c:pt idx="10137">
                  <c:v>0.11051999999999999</c:v>
                </c:pt>
                <c:pt idx="10138">
                  <c:v>0.11053</c:v>
                </c:pt>
                <c:pt idx="10139">
                  <c:v>0.11056000000000001</c:v>
                </c:pt>
                <c:pt idx="10140">
                  <c:v>0.11058</c:v>
                </c:pt>
                <c:pt idx="10141">
                  <c:v>0.11058999999999999</c:v>
                </c:pt>
                <c:pt idx="10142">
                  <c:v>0.11062</c:v>
                </c:pt>
                <c:pt idx="10143">
                  <c:v>0.11065</c:v>
                </c:pt>
                <c:pt idx="10144">
                  <c:v>0.11065999999999999</c:v>
                </c:pt>
                <c:pt idx="10145">
                  <c:v>0.11065999999999999</c:v>
                </c:pt>
                <c:pt idx="10146">
                  <c:v>0.11067</c:v>
                </c:pt>
                <c:pt idx="10147">
                  <c:v>0.11068</c:v>
                </c:pt>
                <c:pt idx="10148">
                  <c:v>0.11071</c:v>
                </c:pt>
                <c:pt idx="10149">
                  <c:v>0.11075</c:v>
                </c:pt>
                <c:pt idx="10150">
                  <c:v>0.1108</c:v>
                </c:pt>
                <c:pt idx="10151">
                  <c:v>0.11085</c:v>
                </c:pt>
                <c:pt idx="10152">
                  <c:v>0.1109</c:v>
                </c:pt>
                <c:pt idx="10153">
                  <c:v>0.11094999999999999</c:v>
                </c:pt>
                <c:pt idx="10154">
                  <c:v>0.11101</c:v>
                </c:pt>
                <c:pt idx="10155">
                  <c:v>0.11108</c:v>
                </c:pt>
                <c:pt idx="10156">
                  <c:v>0.11115999999999999</c:v>
                </c:pt>
                <c:pt idx="10157">
                  <c:v>0.11123</c:v>
                </c:pt>
                <c:pt idx="10158">
                  <c:v>0.11129</c:v>
                </c:pt>
                <c:pt idx="10159">
                  <c:v>0.11133999999999999</c:v>
                </c:pt>
                <c:pt idx="10160">
                  <c:v>0.11138000000000001</c:v>
                </c:pt>
                <c:pt idx="10161">
                  <c:v>0.11139</c:v>
                </c:pt>
                <c:pt idx="10162">
                  <c:v>0.11139</c:v>
                </c:pt>
                <c:pt idx="10163">
                  <c:v>0.1114</c:v>
                </c:pt>
                <c:pt idx="10164">
                  <c:v>0.11142000000000001</c:v>
                </c:pt>
                <c:pt idx="10165">
                  <c:v>0.11143</c:v>
                </c:pt>
                <c:pt idx="10166">
                  <c:v>0.11146</c:v>
                </c:pt>
                <c:pt idx="10167">
                  <c:v>0.11151</c:v>
                </c:pt>
                <c:pt idx="10168">
                  <c:v>0.11155</c:v>
                </c:pt>
                <c:pt idx="10169">
                  <c:v>0.11156000000000001</c:v>
                </c:pt>
                <c:pt idx="10170">
                  <c:v>0.11158</c:v>
                </c:pt>
                <c:pt idx="10171">
                  <c:v>0.11162999999999999</c:v>
                </c:pt>
                <c:pt idx="10172">
                  <c:v>0.11169</c:v>
                </c:pt>
                <c:pt idx="10173">
                  <c:v>0.11174000000000001</c:v>
                </c:pt>
                <c:pt idx="10174">
                  <c:v>0.11179</c:v>
                </c:pt>
                <c:pt idx="10175">
                  <c:v>0.11183</c:v>
                </c:pt>
                <c:pt idx="10176">
                  <c:v>0.11187999999999999</c:v>
                </c:pt>
                <c:pt idx="10177">
                  <c:v>0.11192000000000001</c:v>
                </c:pt>
                <c:pt idx="10178">
                  <c:v>0.11194</c:v>
                </c:pt>
                <c:pt idx="10179">
                  <c:v>0.11196</c:v>
                </c:pt>
                <c:pt idx="10180">
                  <c:v>0.11197</c:v>
                </c:pt>
                <c:pt idx="10181">
                  <c:v>0.11199000000000001</c:v>
                </c:pt>
                <c:pt idx="10182">
                  <c:v>0.11201999999999999</c:v>
                </c:pt>
                <c:pt idx="10183">
                  <c:v>0.11205</c:v>
                </c:pt>
                <c:pt idx="10184">
                  <c:v>0.11207</c:v>
                </c:pt>
                <c:pt idx="10185">
                  <c:v>0.11208</c:v>
                </c:pt>
                <c:pt idx="10186">
                  <c:v>0.11209</c:v>
                </c:pt>
                <c:pt idx="10187">
                  <c:v>0.11212999999999999</c:v>
                </c:pt>
                <c:pt idx="10188">
                  <c:v>0.11218</c:v>
                </c:pt>
                <c:pt idx="10189">
                  <c:v>0.11224000000000001</c:v>
                </c:pt>
                <c:pt idx="10190">
                  <c:v>0.11233</c:v>
                </c:pt>
                <c:pt idx="10191">
                  <c:v>0.11242000000000001</c:v>
                </c:pt>
                <c:pt idx="10192">
                  <c:v>0.11251</c:v>
                </c:pt>
                <c:pt idx="10193">
                  <c:v>0.11258</c:v>
                </c:pt>
                <c:pt idx="10194">
                  <c:v>0.11262999999999999</c:v>
                </c:pt>
                <c:pt idx="10195">
                  <c:v>0.11268</c:v>
                </c:pt>
                <c:pt idx="10196">
                  <c:v>0.11269999999999999</c:v>
                </c:pt>
                <c:pt idx="10197">
                  <c:v>0.11269999999999999</c:v>
                </c:pt>
                <c:pt idx="10198">
                  <c:v>0.11272</c:v>
                </c:pt>
                <c:pt idx="10199">
                  <c:v>0.11276</c:v>
                </c:pt>
                <c:pt idx="10200">
                  <c:v>0.1128</c:v>
                </c:pt>
                <c:pt idx="10201">
                  <c:v>0.11286</c:v>
                </c:pt>
                <c:pt idx="10202">
                  <c:v>0.11294</c:v>
                </c:pt>
                <c:pt idx="10203">
                  <c:v>0.11304</c:v>
                </c:pt>
                <c:pt idx="10204">
                  <c:v>0.11317000000000001</c:v>
                </c:pt>
                <c:pt idx="10205">
                  <c:v>0.11329</c:v>
                </c:pt>
                <c:pt idx="10206">
                  <c:v>0.11337999999999999</c:v>
                </c:pt>
                <c:pt idx="10207">
                  <c:v>0.11344</c:v>
                </c:pt>
                <c:pt idx="10208">
                  <c:v>0.11347</c:v>
                </c:pt>
                <c:pt idx="10209">
                  <c:v>0.11348999999999999</c:v>
                </c:pt>
                <c:pt idx="10210">
                  <c:v>0.11348999999999999</c:v>
                </c:pt>
                <c:pt idx="10211">
                  <c:v>0.11348999999999999</c:v>
                </c:pt>
                <c:pt idx="10212">
                  <c:v>0.1135</c:v>
                </c:pt>
                <c:pt idx="10213">
                  <c:v>0.11352</c:v>
                </c:pt>
                <c:pt idx="10214">
                  <c:v>0.11357</c:v>
                </c:pt>
                <c:pt idx="10215">
                  <c:v>0.11362</c:v>
                </c:pt>
                <c:pt idx="10216">
                  <c:v>0.11369</c:v>
                </c:pt>
                <c:pt idx="10217">
                  <c:v>0.11375</c:v>
                </c:pt>
                <c:pt idx="10218">
                  <c:v>0.1138</c:v>
                </c:pt>
                <c:pt idx="10219">
                  <c:v>0.11383</c:v>
                </c:pt>
                <c:pt idx="10220">
                  <c:v>0.11384</c:v>
                </c:pt>
                <c:pt idx="10221">
                  <c:v>0.11384</c:v>
                </c:pt>
                <c:pt idx="10222">
                  <c:v>0.11386</c:v>
                </c:pt>
                <c:pt idx="10223">
                  <c:v>0.11389000000000001</c:v>
                </c:pt>
                <c:pt idx="10224">
                  <c:v>0.11393</c:v>
                </c:pt>
                <c:pt idx="10225">
                  <c:v>0.11398999999999999</c:v>
                </c:pt>
                <c:pt idx="10226">
                  <c:v>0.11405</c:v>
                </c:pt>
                <c:pt idx="10227">
                  <c:v>0.11409999999999999</c:v>
                </c:pt>
                <c:pt idx="10228">
                  <c:v>0.11415</c:v>
                </c:pt>
                <c:pt idx="10229">
                  <c:v>0.11421000000000001</c:v>
                </c:pt>
                <c:pt idx="10230">
                  <c:v>0.11427</c:v>
                </c:pt>
                <c:pt idx="10231">
                  <c:v>0.11433</c:v>
                </c:pt>
                <c:pt idx="10232">
                  <c:v>0.11438</c:v>
                </c:pt>
                <c:pt idx="10233">
                  <c:v>0.11441999999999999</c:v>
                </c:pt>
                <c:pt idx="10234">
                  <c:v>0.11447</c:v>
                </c:pt>
                <c:pt idx="10235">
                  <c:v>0.11453000000000001</c:v>
                </c:pt>
                <c:pt idx="10236">
                  <c:v>0.11459999999999999</c:v>
                </c:pt>
                <c:pt idx="10237">
                  <c:v>0.11466999999999999</c:v>
                </c:pt>
                <c:pt idx="10238">
                  <c:v>0.11475</c:v>
                </c:pt>
                <c:pt idx="10239">
                  <c:v>0.11483</c:v>
                </c:pt>
                <c:pt idx="10240">
                  <c:v>0.11491999999999999</c:v>
                </c:pt>
                <c:pt idx="10241">
                  <c:v>0.11502</c:v>
                </c:pt>
                <c:pt idx="10242">
                  <c:v>0.11513</c:v>
                </c:pt>
                <c:pt idx="10243">
                  <c:v>0.11522</c:v>
                </c:pt>
                <c:pt idx="10244">
                  <c:v>0.11529</c:v>
                </c:pt>
                <c:pt idx="10245">
                  <c:v>0.11533</c:v>
                </c:pt>
                <c:pt idx="10246">
                  <c:v>0.11534</c:v>
                </c:pt>
                <c:pt idx="10247">
                  <c:v>0.11534</c:v>
                </c:pt>
                <c:pt idx="10248">
                  <c:v>0.11534</c:v>
                </c:pt>
                <c:pt idx="10249">
                  <c:v>0.11534999999999999</c:v>
                </c:pt>
                <c:pt idx="10250">
                  <c:v>0.11536</c:v>
                </c:pt>
                <c:pt idx="10251">
                  <c:v>0.11537</c:v>
                </c:pt>
                <c:pt idx="10252">
                  <c:v>0.11538</c:v>
                </c:pt>
                <c:pt idx="10253">
                  <c:v>0.11539000000000001</c:v>
                </c:pt>
                <c:pt idx="10254">
                  <c:v>0.11541</c:v>
                </c:pt>
                <c:pt idx="10255">
                  <c:v>0.11543</c:v>
                </c:pt>
                <c:pt idx="10256">
                  <c:v>0.11545999999999999</c:v>
                </c:pt>
                <c:pt idx="10257">
                  <c:v>0.11551</c:v>
                </c:pt>
                <c:pt idx="10258">
                  <c:v>0.11556</c:v>
                </c:pt>
                <c:pt idx="10259">
                  <c:v>0.11562</c:v>
                </c:pt>
                <c:pt idx="10260">
                  <c:v>0.1157</c:v>
                </c:pt>
                <c:pt idx="10261">
                  <c:v>0.11579</c:v>
                </c:pt>
                <c:pt idx="10262">
                  <c:v>0.11589000000000001</c:v>
                </c:pt>
                <c:pt idx="10263">
                  <c:v>0.11599</c:v>
                </c:pt>
                <c:pt idx="10264">
                  <c:v>0.11608</c:v>
                </c:pt>
                <c:pt idx="10265">
                  <c:v>0.11617</c:v>
                </c:pt>
                <c:pt idx="10266">
                  <c:v>0.11626</c:v>
                </c:pt>
                <c:pt idx="10267">
                  <c:v>0.11632000000000001</c:v>
                </c:pt>
                <c:pt idx="10268">
                  <c:v>0.11636000000000001</c:v>
                </c:pt>
                <c:pt idx="10269">
                  <c:v>0.11637</c:v>
                </c:pt>
                <c:pt idx="10270">
                  <c:v>0.11637</c:v>
                </c:pt>
                <c:pt idx="10271">
                  <c:v>0.11637</c:v>
                </c:pt>
                <c:pt idx="10272">
                  <c:v>0.1164</c:v>
                </c:pt>
                <c:pt idx="10273">
                  <c:v>0.11643000000000001</c:v>
                </c:pt>
                <c:pt idx="10274">
                  <c:v>0.11643000000000001</c:v>
                </c:pt>
                <c:pt idx="10275">
                  <c:v>0.11645999999999999</c:v>
                </c:pt>
                <c:pt idx="10276">
                  <c:v>0.11652</c:v>
                </c:pt>
                <c:pt idx="10277">
                  <c:v>0.11658</c:v>
                </c:pt>
                <c:pt idx="10278">
                  <c:v>0.11663</c:v>
                </c:pt>
                <c:pt idx="10279">
                  <c:v>0.11667</c:v>
                </c:pt>
                <c:pt idx="10280">
                  <c:v>0.11669</c:v>
                </c:pt>
                <c:pt idx="10281">
                  <c:v>0.11673</c:v>
                </c:pt>
                <c:pt idx="10282">
                  <c:v>0.11676</c:v>
                </c:pt>
                <c:pt idx="10283">
                  <c:v>0.11676</c:v>
                </c:pt>
                <c:pt idx="10284">
                  <c:v>0.11679</c:v>
                </c:pt>
                <c:pt idx="10285">
                  <c:v>0.11686000000000001</c:v>
                </c:pt>
                <c:pt idx="10286">
                  <c:v>0.11694</c:v>
                </c:pt>
                <c:pt idx="10287">
                  <c:v>0.11701</c:v>
                </c:pt>
                <c:pt idx="10288">
                  <c:v>0.11708</c:v>
                </c:pt>
                <c:pt idx="10289">
                  <c:v>0.11715</c:v>
                </c:pt>
                <c:pt idx="10290">
                  <c:v>0.11724999999999999</c:v>
                </c:pt>
                <c:pt idx="10291">
                  <c:v>0.11735</c:v>
                </c:pt>
                <c:pt idx="10292">
                  <c:v>0.11743000000000001</c:v>
                </c:pt>
                <c:pt idx="10293">
                  <c:v>0.11748</c:v>
                </c:pt>
                <c:pt idx="10294">
                  <c:v>0.11752</c:v>
                </c:pt>
                <c:pt idx="10295">
                  <c:v>0.11755</c:v>
                </c:pt>
                <c:pt idx="10296">
                  <c:v>0.11756999999999999</c:v>
                </c:pt>
                <c:pt idx="10297">
                  <c:v>0.11759</c:v>
                </c:pt>
                <c:pt idx="10298">
                  <c:v>0.11759</c:v>
                </c:pt>
                <c:pt idx="10299">
                  <c:v>0.1176</c:v>
                </c:pt>
                <c:pt idx="10300">
                  <c:v>0.1176</c:v>
                </c:pt>
                <c:pt idx="10301">
                  <c:v>0.11762</c:v>
                </c:pt>
                <c:pt idx="10302">
                  <c:v>0.11767</c:v>
                </c:pt>
                <c:pt idx="10303">
                  <c:v>0.11774</c:v>
                </c:pt>
                <c:pt idx="10304">
                  <c:v>0.11781</c:v>
                </c:pt>
                <c:pt idx="10305">
                  <c:v>0.11788</c:v>
                </c:pt>
                <c:pt idx="10306">
                  <c:v>0.11792999999999999</c:v>
                </c:pt>
                <c:pt idx="10307">
                  <c:v>0.11799999999999999</c:v>
                </c:pt>
                <c:pt idx="10308">
                  <c:v>0.11806999999999999</c:v>
                </c:pt>
                <c:pt idx="10309">
                  <c:v>0.11815000000000001</c:v>
                </c:pt>
                <c:pt idx="10310">
                  <c:v>0.11821</c:v>
                </c:pt>
                <c:pt idx="10311">
                  <c:v>0.11824</c:v>
                </c:pt>
                <c:pt idx="10312">
                  <c:v>0.11826</c:v>
                </c:pt>
                <c:pt idx="10313">
                  <c:v>0.11831999999999999</c:v>
                </c:pt>
                <c:pt idx="10314">
                  <c:v>0.11839</c:v>
                </c:pt>
                <c:pt idx="10315">
                  <c:v>0.11846</c:v>
                </c:pt>
                <c:pt idx="10316">
                  <c:v>0.11853</c:v>
                </c:pt>
                <c:pt idx="10317">
                  <c:v>0.11858</c:v>
                </c:pt>
                <c:pt idx="10318">
                  <c:v>0.11862</c:v>
                </c:pt>
                <c:pt idx="10319">
                  <c:v>0.11863</c:v>
                </c:pt>
                <c:pt idx="10320">
                  <c:v>0.11863</c:v>
                </c:pt>
                <c:pt idx="10321">
                  <c:v>0.11865000000000001</c:v>
                </c:pt>
                <c:pt idx="10322">
                  <c:v>0.11867999999999999</c:v>
                </c:pt>
                <c:pt idx="10323">
                  <c:v>0.11872000000000001</c:v>
                </c:pt>
                <c:pt idx="10324">
                  <c:v>0.11879000000000001</c:v>
                </c:pt>
                <c:pt idx="10325">
                  <c:v>0.11889</c:v>
                </c:pt>
                <c:pt idx="10326">
                  <c:v>0.11901</c:v>
                </c:pt>
                <c:pt idx="10327">
                  <c:v>0.11914</c:v>
                </c:pt>
                <c:pt idx="10328">
                  <c:v>0.11926</c:v>
                </c:pt>
                <c:pt idx="10329">
                  <c:v>0.11937</c:v>
                </c:pt>
                <c:pt idx="10330">
                  <c:v>0.11948</c:v>
                </c:pt>
                <c:pt idx="10331">
                  <c:v>0.11956</c:v>
                </c:pt>
                <c:pt idx="10332">
                  <c:v>0.11960999999999999</c:v>
                </c:pt>
                <c:pt idx="10333">
                  <c:v>0.11960999999999999</c:v>
                </c:pt>
                <c:pt idx="10334">
                  <c:v>0.11964</c:v>
                </c:pt>
                <c:pt idx="10335">
                  <c:v>0.1197</c:v>
                </c:pt>
                <c:pt idx="10336">
                  <c:v>0.11976000000000001</c:v>
                </c:pt>
                <c:pt idx="10337">
                  <c:v>0.11981</c:v>
                </c:pt>
                <c:pt idx="10338">
                  <c:v>0.11985</c:v>
                </c:pt>
                <c:pt idx="10339">
                  <c:v>0.11988</c:v>
                </c:pt>
                <c:pt idx="10340">
                  <c:v>0.11992</c:v>
                </c:pt>
                <c:pt idx="10341">
                  <c:v>0.11992999999999999</c:v>
                </c:pt>
                <c:pt idx="10342">
                  <c:v>0.11995</c:v>
                </c:pt>
                <c:pt idx="10343">
                  <c:v>0.12</c:v>
                </c:pt>
                <c:pt idx="10344">
                  <c:v>0.12006</c:v>
                </c:pt>
                <c:pt idx="10345">
                  <c:v>0.12010999999999999</c:v>
                </c:pt>
                <c:pt idx="10346">
                  <c:v>0.12013</c:v>
                </c:pt>
                <c:pt idx="10347">
                  <c:v>0.12015000000000001</c:v>
                </c:pt>
                <c:pt idx="10348">
                  <c:v>0.12018</c:v>
                </c:pt>
                <c:pt idx="10349">
                  <c:v>0.12023</c:v>
                </c:pt>
                <c:pt idx="10350">
                  <c:v>0.12028</c:v>
                </c:pt>
                <c:pt idx="10351">
                  <c:v>0.12032</c:v>
                </c:pt>
                <c:pt idx="10352">
                  <c:v>0.12033000000000001</c:v>
                </c:pt>
                <c:pt idx="10353">
                  <c:v>0.12034</c:v>
                </c:pt>
                <c:pt idx="10354">
                  <c:v>0.12038</c:v>
                </c:pt>
                <c:pt idx="10355">
                  <c:v>0.12045</c:v>
                </c:pt>
                <c:pt idx="10356">
                  <c:v>0.12053</c:v>
                </c:pt>
                <c:pt idx="10357">
                  <c:v>0.1206</c:v>
                </c:pt>
                <c:pt idx="10358">
                  <c:v>0.12064</c:v>
                </c:pt>
                <c:pt idx="10359">
                  <c:v>0.12064999999999999</c:v>
                </c:pt>
                <c:pt idx="10360">
                  <c:v>0.12067</c:v>
                </c:pt>
                <c:pt idx="10361">
                  <c:v>0.1207</c:v>
                </c:pt>
                <c:pt idx="10362">
                  <c:v>0.12075</c:v>
                </c:pt>
                <c:pt idx="10363">
                  <c:v>0.12083000000000001</c:v>
                </c:pt>
                <c:pt idx="10364">
                  <c:v>0.12092</c:v>
                </c:pt>
                <c:pt idx="10365">
                  <c:v>0.12103</c:v>
                </c:pt>
                <c:pt idx="10366">
                  <c:v>0.12114999999999999</c:v>
                </c:pt>
                <c:pt idx="10367">
                  <c:v>0.12126000000000001</c:v>
                </c:pt>
                <c:pt idx="10368">
                  <c:v>0.12137000000000001</c:v>
                </c:pt>
                <c:pt idx="10369">
                  <c:v>0.12148</c:v>
                </c:pt>
                <c:pt idx="10370">
                  <c:v>0.12159</c:v>
                </c:pt>
                <c:pt idx="10371">
                  <c:v>0.1217</c:v>
                </c:pt>
                <c:pt idx="10372">
                  <c:v>0.12182</c:v>
                </c:pt>
                <c:pt idx="10373">
                  <c:v>0.12191</c:v>
                </c:pt>
                <c:pt idx="10374">
                  <c:v>0.12199</c:v>
                </c:pt>
                <c:pt idx="10375">
                  <c:v>0.12205000000000001</c:v>
                </c:pt>
                <c:pt idx="10376">
                  <c:v>0.12211</c:v>
                </c:pt>
                <c:pt idx="10377">
                  <c:v>0.12214</c:v>
                </c:pt>
                <c:pt idx="10378">
                  <c:v>0.12214999999999999</c:v>
                </c:pt>
                <c:pt idx="10379">
                  <c:v>0.12216</c:v>
                </c:pt>
                <c:pt idx="10380">
                  <c:v>0.1222</c:v>
                </c:pt>
                <c:pt idx="10381">
                  <c:v>0.12225</c:v>
                </c:pt>
                <c:pt idx="10382">
                  <c:v>0.12229</c:v>
                </c:pt>
                <c:pt idx="10383">
                  <c:v>0.12232</c:v>
                </c:pt>
                <c:pt idx="10384">
                  <c:v>0.12235</c:v>
                </c:pt>
                <c:pt idx="10385">
                  <c:v>0.12238</c:v>
                </c:pt>
                <c:pt idx="10386">
                  <c:v>0.12239999999999999</c:v>
                </c:pt>
                <c:pt idx="10387">
                  <c:v>0.12241</c:v>
                </c:pt>
                <c:pt idx="10388">
                  <c:v>0.12247</c:v>
                </c:pt>
                <c:pt idx="10389">
                  <c:v>0.12257</c:v>
                </c:pt>
                <c:pt idx="10390">
                  <c:v>0.12271</c:v>
                </c:pt>
                <c:pt idx="10391">
                  <c:v>0.12286</c:v>
                </c:pt>
                <c:pt idx="10392">
                  <c:v>0.12302</c:v>
                </c:pt>
                <c:pt idx="10393">
                  <c:v>0.12318999999999999</c:v>
                </c:pt>
                <c:pt idx="10394">
                  <c:v>0.12336</c:v>
                </c:pt>
                <c:pt idx="10395">
                  <c:v>0.12353</c:v>
                </c:pt>
                <c:pt idx="10396">
                  <c:v>0.1237</c:v>
                </c:pt>
                <c:pt idx="10397">
                  <c:v>0.12386</c:v>
                </c:pt>
                <c:pt idx="10398">
                  <c:v>0.12401</c:v>
                </c:pt>
                <c:pt idx="10399">
                  <c:v>0.12415</c:v>
                </c:pt>
                <c:pt idx="10400">
                  <c:v>0.12426</c:v>
                </c:pt>
                <c:pt idx="10401">
                  <c:v>0.12433</c:v>
                </c:pt>
                <c:pt idx="10402">
                  <c:v>0.12434000000000001</c:v>
                </c:pt>
                <c:pt idx="10403">
                  <c:v>0.12435</c:v>
                </c:pt>
                <c:pt idx="10404">
                  <c:v>0.12438</c:v>
                </c:pt>
                <c:pt idx="10405">
                  <c:v>0.12439</c:v>
                </c:pt>
                <c:pt idx="10406">
                  <c:v>0.1244</c:v>
                </c:pt>
                <c:pt idx="10407">
                  <c:v>0.12441000000000001</c:v>
                </c:pt>
                <c:pt idx="10408">
                  <c:v>0.12444</c:v>
                </c:pt>
                <c:pt idx="10409">
                  <c:v>0.12447999999999999</c:v>
                </c:pt>
                <c:pt idx="10410">
                  <c:v>0.12453</c:v>
                </c:pt>
                <c:pt idx="10411">
                  <c:v>0.12459000000000001</c:v>
                </c:pt>
                <c:pt idx="10412">
                  <c:v>0.12466000000000001</c:v>
                </c:pt>
                <c:pt idx="10413">
                  <c:v>0.12476</c:v>
                </c:pt>
                <c:pt idx="10414">
                  <c:v>0.12486999999999999</c:v>
                </c:pt>
                <c:pt idx="10415">
                  <c:v>0.12499</c:v>
                </c:pt>
                <c:pt idx="10416">
                  <c:v>0.12509999999999999</c:v>
                </c:pt>
                <c:pt idx="10417">
                  <c:v>0.12520000000000001</c:v>
                </c:pt>
                <c:pt idx="10418">
                  <c:v>0.12529999999999999</c:v>
                </c:pt>
                <c:pt idx="10419">
                  <c:v>0.12542</c:v>
                </c:pt>
                <c:pt idx="10420">
                  <c:v>0.12556</c:v>
                </c:pt>
                <c:pt idx="10421">
                  <c:v>0.12567</c:v>
                </c:pt>
                <c:pt idx="10422">
                  <c:v>0.12575</c:v>
                </c:pt>
                <c:pt idx="10423">
                  <c:v>0.12578</c:v>
                </c:pt>
                <c:pt idx="10424">
                  <c:v>0.12581000000000001</c:v>
                </c:pt>
                <c:pt idx="10425">
                  <c:v>0.12584999999999999</c:v>
                </c:pt>
                <c:pt idx="10426">
                  <c:v>0.12590000000000001</c:v>
                </c:pt>
                <c:pt idx="10427">
                  <c:v>0.12595999999999999</c:v>
                </c:pt>
                <c:pt idx="10428">
                  <c:v>0.12598999999999999</c:v>
                </c:pt>
                <c:pt idx="10429">
                  <c:v>0.12601000000000001</c:v>
                </c:pt>
                <c:pt idx="10430">
                  <c:v>0.12603</c:v>
                </c:pt>
                <c:pt idx="10431">
                  <c:v>0.12604000000000001</c:v>
                </c:pt>
                <c:pt idx="10432">
                  <c:v>0.12604000000000001</c:v>
                </c:pt>
                <c:pt idx="10433">
                  <c:v>0.12606999999999999</c:v>
                </c:pt>
                <c:pt idx="10434">
                  <c:v>0.12609999999999999</c:v>
                </c:pt>
                <c:pt idx="10435">
                  <c:v>0.12614</c:v>
                </c:pt>
                <c:pt idx="10436">
                  <c:v>0.12615999999999999</c:v>
                </c:pt>
                <c:pt idx="10437">
                  <c:v>0.12615999999999999</c:v>
                </c:pt>
                <c:pt idx="10438">
                  <c:v>0.12617</c:v>
                </c:pt>
                <c:pt idx="10439">
                  <c:v>0.12619</c:v>
                </c:pt>
                <c:pt idx="10440">
                  <c:v>0.12623999999999999</c:v>
                </c:pt>
                <c:pt idx="10441">
                  <c:v>0.12626999999999999</c:v>
                </c:pt>
                <c:pt idx="10442">
                  <c:v>0.12628</c:v>
                </c:pt>
                <c:pt idx="10443">
                  <c:v>0.12631000000000001</c:v>
                </c:pt>
                <c:pt idx="10444">
                  <c:v>0.12637999999999999</c:v>
                </c:pt>
                <c:pt idx="10445">
                  <c:v>0.12647</c:v>
                </c:pt>
                <c:pt idx="10446">
                  <c:v>0.12656000000000001</c:v>
                </c:pt>
                <c:pt idx="10447">
                  <c:v>0.12665000000000001</c:v>
                </c:pt>
                <c:pt idx="10448">
                  <c:v>0.12673999999999999</c:v>
                </c:pt>
                <c:pt idx="10449">
                  <c:v>0.12681999999999999</c:v>
                </c:pt>
                <c:pt idx="10450">
                  <c:v>0.12689</c:v>
                </c:pt>
                <c:pt idx="10451">
                  <c:v>0.12695000000000001</c:v>
                </c:pt>
                <c:pt idx="10452">
                  <c:v>0.12698999999999999</c:v>
                </c:pt>
                <c:pt idx="10453">
                  <c:v>0.12701000000000001</c:v>
                </c:pt>
                <c:pt idx="10454">
                  <c:v>0.12701000000000001</c:v>
                </c:pt>
                <c:pt idx="10455">
                  <c:v>0.12703</c:v>
                </c:pt>
                <c:pt idx="10456">
                  <c:v>0.12706999999999999</c:v>
                </c:pt>
                <c:pt idx="10457">
                  <c:v>0.12712000000000001</c:v>
                </c:pt>
                <c:pt idx="10458">
                  <c:v>0.12716</c:v>
                </c:pt>
                <c:pt idx="10459">
                  <c:v>0.12717999999999999</c:v>
                </c:pt>
                <c:pt idx="10460">
                  <c:v>0.12717999999999999</c:v>
                </c:pt>
                <c:pt idx="10461">
                  <c:v>0.12717999999999999</c:v>
                </c:pt>
                <c:pt idx="10462">
                  <c:v>0.12717999999999999</c:v>
                </c:pt>
                <c:pt idx="10463">
                  <c:v>0.12717999999999999</c:v>
                </c:pt>
                <c:pt idx="10464">
                  <c:v>0.12717999999999999</c:v>
                </c:pt>
                <c:pt idx="10465">
                  <c:v>0.12720000000000001</c:v>
                </c:pt>
                <c:pt idx="10466">
                  <c:v>0.12723999999999999</c:v>
                </c:pt>
                <c:pt idx="10467">
                  <c:v>0.12728999999999999</c:v>
                </c:pt>
                <c:pt idx="10468">
                  <c:v>0.12734000000000001</c:v>
                </c:pt>
                <c:pt idx="10469">
                  <c:v>0.12737999999999999</c:v>
                </c:pt>
                <c:pt idx="10470">
                  <c:v>0.12741</c:v>
                </c:pt>
                <c:pt idx="10471">
                  <c:v>0.12742999999999999</c:v>
                </c:pt>
                <c:pt idx="10472">
                  <c:v>0.12745000000000001</c:v>
                </c:pt>
                <c:pt idx="10473">
                  <c:v>0.12748000000000001</c:v>
                </c:pt>
                <c:pt idx="10474">
                  <c:v>0.12753</c:v>
                </c:pt>
                <c:pt idx="10475">
                  <c:v>0.12756999999999999</c:v>
                </c:pt>
                <c:pt idx="10476">
                  <c:v>0.12759000000000001</c:v>
                </c:pt>
                <c:pt idx="10477">
                  <c:v>0.12759999999999999</c:v>
                </c:pt>
                <c:pt idx="10478">
                  <c:v>0.12764</c:v>
                </c:pt>
                <c:pt idx="10479">
                  <c:v>0.12767000000000001</c:v>
                </c:pt>
                <c:pt idx="10480">
                  <c:v>0.12767999999999999</c:v>
                </c:pt>
                <c:pt idx="10481">
                  <c:v>0.12769</c:v>
                </c:pt>
                <c:pt idx="10482">
                  <c:v>0.12770000000000001</c:v>
                </c:pt>
                <c:pt idx="10483">
                  <c:v>0.12772</c:v>
                </c:pt>
                <c:pt idx="10484">
                  <c:v>0.12776999999999999</c:v>
                </c:pt>
                <c:pt idx="10485">
                  <c:v>0.12786</c:v>
                </c:pt>
                <c:pt idx="10486">
                  <c:v>0.12795999999999999</c:v>
                </c:pt>
                <c:pt idx="10487">
                  <c:v>0.12806000000000001</c:v>
                </c:pt>
                <c:pt idx="10488">
                  <c:v>0.12816</c:v>
                </c:pt>
                <c:pt idx="10489">
                  <c:v>0.12826000000000001</c:v>
                </c:pt>
                <c:pt idx="10490">
                  <c:v>0.12836</c:v>
                </c:pt>
                <c:pt idx="10491">
                  <c:v>0.12847</c:v>
                </c:pt>
                <c:pt idx="10492">
                  <c:v>0.12858</c:v>
                </c:pt>
                <c:pt idx="10493">
                  <c:v>0.12869</c:v>
                </c:pt>
                <c:pt idx="10494">
                  <c:v>0.12881000000000001</c:v>
                </c:pt>
                <c:pt idx="10495">
                  <c:v>0.12891</c:v>
                </c:pt>
                <c:pt idx="10496">
                  <c:v>0.129</c:v>
                </c:pt>
                <c:pt idx="10497">
                  <c:v>0.12905</c:v>
                </c:pt>
                <c:pt idx="10498">
                  <c:v>0.12906000000000001</c:v>
                </c:pt>
                <c:pt idx="10499">
                  <c:v>0.12906000000000001</c:v>
                </c:pt>
                <c:pt idx="10500">
                  <c:v>0.12906999999999999</c:v>
                </c:pt>
                <c:pt idx="10501">
                  <c:v>0.12906999999999999</c:v>
                </c:pt>
                <c:pt idx="10502">
                  <c:v>0.12906999999999999</c:v>
                </c:pt>
                <c:pt idx="10503">
                  <c:v>0.12909000000000001</c:v>
                </c:pt>
                <c:pt idx="10504">
                  <c:v>0.12914</c:v>
                </c:pt>
                <c:pt idx="10505">
                  <c:v>0.12920999999999999</c:v>
                </c:pt>
                <c:pt idx="10506">
                  <c:v>0.12926000000000001</c:v>
                </c:pt>
                <c:pt idx="10507">
                  <c:v>0.12928000000000001</c:v>
                </c:pt>
                <c:pt idx="10508">
                  <c:v>0.12931000000000001</c:v>
                </c:pt>
                <c:pt idx="10509">
                  <c:v>0.12938</c:v>
                </c:pt>
                <c:pt idx="10510">
                  <c:v>0.12945999999999999</c:v>
                </c:pt>
                <c:pt idx="10511">
                  <c:v>0.12953000000000001</c:v>
                </c:pt>
                <c:pt idx="10512">
                  <c:v>0.12956000000000001</c:v>
                </c:pt>
                <c:pt idx="10513">
                  <c:v>0.12958</c:v>
                </c:pt>
                <c:pt idx="10514">
                  <c:v>0.12959999999999999</c:v>
                </c:pt>
                <c:pt idx="10515">
                  <c:v>0.12963</c:v>
                </c:pt>
                <c:pt idx="10516">
                  <c:v>0.12967999999999999</c:v>
                </c:pt>
                <c:pt idx="10517">
                  <c:v>0.12973000000000001</c:v>
                </c:pt>
                <c:pt idx="10518">
                  <c:v>0.12978999999999999</c:v>
                </c:pt>
                <c:pt idx="10519">
                  <c:v>0.12984000000000001</c:v>
                </c:pt>
                <c:pt idx="10520">
                  <c:v>0.12989999999999999</c:v>
                </c:pt>
                <c:pt idx="10521">
                  <c:v>0.12995999999999999</c:v>
                </c:pt>
                <c:pt idx="10522">
                  <c:v>0.13002</c:v>
                </c:pt>
                <c:pt idx="10523">
                  <c:v>0.13005</c:v>
                </c:pt>
                <c:pt idx="10524">
                  <c:v>0.13006999999999999</c:v>
                </c:pt>
                <c:pt idx="10525">
                  <c:v>0.13008</c:v>
                </c:pt>
                <c:pt idx="10526">
                  <c:v>0.13012000000000001</c:v>
                </c:pt>
                <c:pt idx="10527">
                  <c:v>0.13017999999999999</c:v>
                </c:pt>
                <c:pt idx="10528">
                  <c:v>0.13023000000000001</c:v>
                </c:pt>
                <c:pt idx="10529">
                  <c:v>0.13027</c:v>
                </c:pt>
                <c:pt idx="10530">
                  <c:v>0.13027</c:v>
                </c:pt>
                <c:pt idx="10531">
                  <c:v>0.13028999999999999</c:v>
                </c:pt>
                <c:pt idx="10532">
                  <c:v>0.13031000000000001</c:v>
                </c:pt>
                <c:pt idx="10533">
                  <c:v>0.13033</c:v>
                </c:pt>
                <c:pt idx="10534">
                  <c:v>0.13034000000000001</c:v>
                </c:pt>
                <c:pt idx="10535">
                  <c:v>0.13034999999999999</c:v>
                </c:pt>
                <c:pt idx="10536">
                  <c:v>0.13037000000000001</c:v>
                </c:pt>
                <c:pt idx="10537">
                  <c:v>0.13041</c:v>
                </c:pt>
                <c:pt idx="10538">
                  <c:v>0.13045999999999999</c:v>
                </c:pt>
                <c:pt idx="10539">
                  <c:v>0.13053000000000001</c:v>
                </c:pt>
                <c:pt idx="10540">
                  <c:v>0.13058</c:v>
                </c:pt>
                <c:pt idx="10541">
                  <c:v>0.13062000000000001</c:v>
                </c:pt>
                <c:pt idx="10542">
                  <c:v>0.13062000000000001</c:v>
                </c:pt>
                <c:pt idx="10543">
                  <c:v>0.13063</c:v>
                </c:pt>
                <c:pt idx="10544">
                  <c:v>0.13066</c:v>
                </c:pt>
                <c:pt idx="10545">
                  <c:v>0.13070000000000001</c:v>
                </c:pt>
                <c:pt idx="10546">
                  <c:v>0.13075999999999999</c:v>
                </c:pt>
                <c:pt idx="10547">
                  <c:v>0.13084999999999999</c:v>
                </c:pt>
                <c:pt idx="10548">
                  <c:v>0.13095000000000001</c:v>
                </c:pt>
                <c:pt idx="10549">
                  <c:v>0.13103999999999999</c:v>
                </c:pt>
                <c:pt idx="10550">
                  <c:v>0.13111999999999999</c:v>
                </c:pt>
                <c:pt idx="10551">
                  <c:v>0.13119</c:v>
                </c:pt>
                <c:pt idx="10552">
                  <c:v>0.13125000000000001</c:v>
                </c:pt>
                <c:pt idx="10553">
                  <c:v>0.13131000000000001</c:v>
                </c:pt>
                <c:pt idx="10554">
                  <c:v>0.13138</c:v>
                </c:pt>
                <c:pt idx="10555">
                  <c:v>0.13142999999999999</c:v>
                </c:pt>
                <c:pt idx="10556">
                  <c:v>0.13145999999999999</c:v>
                </c:pt>
                <c:pt idx="10557">
                  <c:v>0.13147</c:v>
                </c:pt>
                <c:pt idx="10558">
                  <c:v>0.13150999999999999</c:v>
                </c:pt>
                <c:pt idx="10559">
                  <c:v>0.13156000000000001</c:v>
                </c:pt>
                <c:pt idx="10560">
                  <c:v>0.13159999999999999</c:v>
                </c:pt>
                <c:pt idx="10561">
                  <c:v>0.13159999999999999</c:v>
                </c:pt>
                <c:pt idx="10562">
                  <c:v>0.13164000000000001</c:v>
                </c:pt>
                <c:pt idx="10563">
                  <c:v>0.13167999999999999</c:v>
                </c:pt>
                <c:pt idx="10564">
                  <c:v>0.13172</c:v>
                </c:pt>
                <c:pt idx="10565">
                  <c:v>0.13175000000000001</c:v>
                </c:pt>
                <c:pt idx="10566">
                  <c:v>0.13175999999999999</c:v>
                </c:pt>
                <c:pt idx="10567">
                  <c:v>0.13178000000000001</c:v>
                </c:pt>
                <c:pt idx="10568">
                  <c:v>0.13181000000000001</c:v>
                </c:pt>
                <c:pt idx="10569">
                  <c:v>0.13183</c:v>
                </c:pt>
                <c:pt idx="10570">
                  <c:v>0.13184000000000001</c:v>
                </c:pt>
                <c:pt idx="10571">
                  <c:v>0.13186</c:v>
                </c:pt>
                <c:pt idx="10572">
                  <c:v>0.13189999999999999</c:v>
                </c:pt>
                <c:pt idx="10573">
                  <c:v>0.13195000000000001</c:v>
                </c:pt>
                <c:pt idx="10574">
                  <c:v>0.13197999999999999</c:v>
                </c:pt>
                <c:pt idx="10575">
                  <c:v>0.13199</c:v>
                </c:pt>
                <c:pt idx="10576">
                  <c:v>0.13202</c:v>
                </c:pt>
                <c:pt idx="10577">
                  <c:v>0.13206000000000001</c:v>
                </c:pt>
                <c:pt idx="10578">
                  <c:v>0.1321</c:v>
                </c:pt>
                <c:pt idx="10579">
                  <c:v>0.13213</c:v>
                </c:pt>
                <c:pt idx="10580">
                  <c:v>0.13214999999999999</c:v>
                </c:pt>
                <c:pt idx="10581">
                  <c:v>0.13216</c:v>
                </c:pt>
                <c:pt idx="10582">
                  <c:v>0.13217999999999999</c:v>
                </c:pt>
                <c:pt idx="10583">
                  <c:v>0.13219</c:v>
                </c:pt>
                <c:pt idx="10584">
                  <c:v>0.13222</c:v>
                </c:pt>
                <c:pt idx="10585">
                  <c:v>0.13225999999999999</c:v>
                </c:pt>
                <c:pt idx="10586">
                  <c:v>0.13231000000000001</c:v>
                </c:pt>
                <c:pt idx="10587">
                  <c:v>0.13236000000000001</c:v>
                </c:pt>
                <c:pt idx="10588">
                  <c:v>0.13242000000000001</c:v>
                </c:pt>
                <c:pt idx="10589">
                  <c:v>0.13247999999999999</c:v>
                </c:pt>
                <c:pt idx="10590">
                  <c:v>0.13256999999999999</c:v>
                </c:pt>
                <c:pt idx="10591">
                  <c:v>0.13264000000000001</c:v>
                </c:pt>
                <c:pt idx="10592">
                  <c:v>0.13269</c:v>
                </c:pt>
                <c:pt idx="10593">
                  <c:v>0.13270999999999999</c:v>
                </c:pt>
                <c:pt idx="10594">
                  <c:v>0.13272</c:v>
                </c:pt>
                <c:pt idx="10595">
                  <c:v>0.13272</c:v>
                </c:pt>
                <c:pt idx="10596">
                  <c:v>0.13272999999999999</c:v>
                </c:pt>
                <c:pt idx="10597">
                  <c:v>0.13274</c:v>
                </c:pt>
                <c:pt idx="10598">
                  <c:v>0.13275999999999999</c:v>
                </c:pt>
                <c:pt idx="10599">
                  <c:v>0.13277</c:v>
                </c:pt>
                <c:pt idx="10600">
                  <c:v>0.13278000000000001</c:v>
                </c:pt>
                <c:pt idx="10601">
                  <c:v>0.13284000000000001</c:v>
                </c:pt>
                <c:pt idx="10602">
                  <c:v>0.13292999999999999</c:v>
                </c:pt>
                <c:pt idx="10603">
                  <c:v>0.13303999999999999</c:v>
                </c:pt>
                <c:pt idx="10604">
                  <c:v>0.13314000000000001</c:v>
                </c:pt>
                <c:pt idx="10605">
                  <c:v>0.13322000000000001</c:v>
                </c:pt>
                <c:pt idx="10606">
                  <c:v>0.1333</c:v>
                </c:pt>
                <c:pt idx="10607">
                  <c:v>0.13338</c:v>
                </c:pt>
                <c:pt idx="10608">
                  <c:v>0.13347000000000001</c:v>
                </c:pt>
                <c:pt idx="10609">
                  <c:v>0.13356000000000001</c:v>
                </c:pt>
                <c:pt idx="10610">
                  <c:v>0.13364999999999999</c:v>
                </c:pt>
                <c:pt idx="10611">
                  <c:v>0.13371</c:v>
                </c:pt>
                <c:pt idx="10612">
                  <c:v>0.13374</c:v>
                </c:pt>
                <c:pt idx="10613">
                  <c:v>0.13375999999999999</c:v>
                </c:pt>
                <c:pt idx="10614">
                  <c:v>0.13378000000000001</c:v>
                </c:pt>
                <c:pt idx="10615">
                  <c:v>0.13381000000000001</c:v>
                </c:pt>
                <c:pt idx="10616">
                  <c:v>0.13381000000000001</c:v>
                </c:pt>
                <c:pt idx="10617">
                  <c:v>0.13381999999999999</c:v>
                </c:pt>
                <c:pt idx="10618">
                  <c:v>0.13383</c:v>
                </c:pt>
                <c:pt idx="10619">
                  <c:v>0.13383</c:v>
                </c:pt>
                <c:pt idx="10620">
                  <c:v>0.13386999999999999</c:v>
                </c:pt>
                <c:pt idx="10621">
                  <c:v>0.13392999999999999</c:v>
                </c:pt>
                <c:pt idx="10622">
                  <c:v>0.13400000000000001</c:v>
                </c:pt>
                <c:pt idx="10623">
                  <c:v>0.13405</c:v>
                </c:pt>
                <c:pt idx="10624">
                  <c:v>0.1341</c:v>
                </c:pt>
                <c:pt idx="10625">
                  <c:v>0.13416</c:v>
                </c:pt>
                <c:pt idx="10626">
                  <c:v>0.13422000000000001</c:v>
                </c:pt>
                <c:pt idx="10627">
                  <c:v>0.13428000000000001</c:v>
                </c:pt>
                <c:pt idx="10628">
                  <c:v>0.13431000000000001</c:v>
                </c:pt>
                <c:pt idx="10629">
                  <c:v>0.13433999999999999</c:v>
                </c:pt>
                <c:pt idx="10630">
                  <c:v>0.13436999999999999</c:v>
                </c:pt>
                <c:pt idx="10631">
                  <c:v>0.13439000000000001</c:v>
                </c:pt>
                <c:pt idx="10632">
                  <c:v>0.13439000000000001</c:v>
                </c:pt>
                <c:pt idx="10633">
                  <c:v>0.13442000000000001</c:v>
                </c:pt>
                <c:pt idx="10634">
                  <c:v>0.13447999999999999</c:v>
                </c:pt>
                <c:pt idx="10635">
                  <c:v>0.13456000000000001</c:v>
                </c:pt>
                <c:pt idx="10636">
                  <c:v>0.13463</c:v>
                </c:pt>
                <c:pt idx="10637">
                  <c:v>0.13467999999999999</c:v>
                </c:pt>
                <c:pt idx="10638">
                  <c:v>0.13472000000000001</c:v>
                </c:pt>
                <c:pt idx="10639">
                  <c:v>0.13478000000000001</c:v>
                </c:pt>
                <c:pt idx="10640">
                  <c:v>0.13483999999999999</c:v>
                </c:pt>
                <c:pt idx="10641">
                  <c:v>0.13489999999999999</c:v>
                </c:pt>
                <c:pt idx="10642">
                  <c:v>0.13496</c:v>
                </c:pt>
                <c:pt idx="10643">
                  <c:v>0.13500000000000001</c:v>
                </c:pt>
                <c:pt idx="10644">
                  <c:v>0.13505</c:v>
                </c:pt>
                <c:pt idx="10645">
                  <c:v>0.13511000000000001</c:v>
                </c:pt>
                <c:pt idx="10646">
                  <c:v>0.13517999999999999</c:v>
                </c:pt>
                <c:pt idx="10647">
                  <c:v>0.13525999999999999</c:v>
                </c:pt>
                <c:pt idx="10648">
                  <c:v>0.13533000000000001</c:v>
                </c:pt>
                <c:pt idx="10649">
                  <c:v>0.13539999999999999</c:v>
                </c:pt>
                <c:pt idx="10650">
                  <c:v>0.13549</c:v>
                </c:pt>
                <c:pt idx="10651">
                  <c:v>0.1356</c:v>
                </c:pt>
                <c:pt idx="10652">
                  <c:v>0.13574</c:v>
                </c:pt>
                <c:pt idx="10653">
                  <c:v>0.13589000000000001</c:v>
                </c:pt>
                <c:pt idx="10654">
                  <c:v>0.13605</c:v>
                </c:pt>
                <c:pt idx="10655">
                  <c:v>0.13621</c:v>
                </c:pt>
                <c:pt idx="10656">
                  <c:v>0.13636000000000001</c:v>
                </c:pt>
                <c:pt idx="10657">
                  <c:v>0.13650000000000001</c:v>
                </c:pt>
                <c:pt idx="10658">
                  <c:v>0.13661999999999999</c:v>
                </c:pt>
                <c:pt idx="10659">
                  <c:v>0.13672999999999999</c:v>
                </c:pt>
                <c:pt idx="10660">
                  <c:v>0.13683999999999999</c:v>
                </c:pt>
                <c:pt idx="10661">
                  <c:v>0.13693</c:v>
                </c:pt>
                <c:pt idx="10662">
                  <c:v>0.13697999999999999</c:v>
                </c:pt>
                <c:pt idx="10663">
                  <c:v>0.13697999999999999</c:v>
                </c:pt>
                <c:pt idx="10664">
                  <c:v>0.13702</c:v>
                </c:pt>
                <c:pt idx="10665">
                  <c:v>0.1371</c:v>
                </c:pt>
                <c:pt idx="10666">
                  <c:v>0.13718</c:v>
                </c:pt>
                <c:pt idx="10667">
                  <c:v>0.13725000000000001</c:v>
                </c:pt>
                <c:pt idx="10668">
                  <c:v>0.13729</c:v>
                </c:pt>
                <c:pt idx="10669">
                  <c:v>0.13730000000000001</c:v>
                </c:pt>
                <c:pt idx="10670">
                  <c:v>0.13733000000000001</c:v>
                </c:pt>
                <c:pt idx="10671">
                  <c:v>0.13739999999999999</c:v>
                </c:pt>
                <c:pt idx="10672">
                  <c:v>0.13750000000000001</c:v>
                </c:pt>
                <c:pt idx="10673">
                  <c:v>0.13763</c:v>
                </c:pt>
                <c:pt idx="10674">
                  <c:v>0.13774</c:v>
                </c:pt>
                <c:pt idx="10675">
                  <c:v>0.13782</c:v>
                </c:pt>
                <c:pt idx="10676">
                  <c:v>0.13786000000000001</c:v>
                </c:pt>
                <c:pt idx="10677">
                  <c:v>0.13788</c:v>
                </c:pt>
                <c:pt idx="10678">
                  <c:v>0.13789999999999999</c:v>
                </c:pt>
                <c:pt idx="10679">
                  <c:v>0.13791</c:v>
                </c:pt>
                <c:pt idx="10680">
                  <c:v>0.13791999999999999</c:v>
                </c:pt>
                <c:pt idx="10681">
                  <c:v>0.13793</c:v>
                </c:pt>
                <c:pt idx="10682">
                  <c:v>0.13799</c:v>
                </c:pt>
                <c:pt idx="10683">
                  <c:v>0.13805999999999999</c:v>
                </c:pt>
                <c:pt idx="10684">
                  <c:v>0.13811999999999999</c:v>
                </c:pt>
                <c:pt idx="10685">
                  <c:v>0.13815</c:v>
                </c:pt>
                <c:pt idx="10686">
                  <c:v>0.13815</c:v>
                </c:pt>
                <c:pt idx="10687">
                  <c:v>0.13818</c:v>
                </c:pt>
                <c:pt idx="10688">
                  <c:v>0.13822000000000001</c:v>
                </c:pt>
                <c:pt idx="10689">
                  <c:v>0.13827</c:v>
                </c:pt>
                <c:pt idx="10690">
                  <c:v>0.13835</c:v>
                </c:pt>
                <c:pt idx="10691">
                  <c:v>0.13844999999999999</c:v>
                </c:pt>
                <c:pt idx="10692">
                  <c:v>0.13858999999999999</c:v>
                </c:pt>
                <c:pt idx="10693">
                  <c:v>0.13875000000000001</c:v>
                </c:pt>
                <c:pt idx="10694">
                  <c:v>0.1389</c:v>
                </c:pt>
                <c:pt idx="10695">
                  <c:v>0.13904</c:v>
                </c:pt>
                <c:pt idx="10696">
                  <c:v>0.13914000000000001</c:v>
                </c:pt>
                <c:pt idx="10697">
                  <c:v>0.13919000000000001</c:v>
                </c:pt>
                <c:pt idx="10698">
                  <c:v>0.13921</c:v>
                </c:pt>
                <c:pt idx="10699">
                  <c:v>0.13922000000000001</c:v>
                </c:pt>
                <c:pt idx="10700">
                  <c:v>0.13925999999999999</c:v>
                </c:pt>
                <c:pt idx="10701">
                  <c:v>0.13936999999999999</c:v>
                </c:pt>
                <c:pt idx="10702">
                  <c:v>0.13955000000000001</c:v>
                </c:pt>
                <c:pt idx="10703">
                  <c:v>0.13977000000000001</c:v>
                </c:pt>
                <c:pt idx="10704">
                  <c:v>0.14002000000000001</c:v>
                </c:pt>
                <c:pt idx="10705">
                  <c:v>0.14025000000000001</c:v>
                </c:pt>
                <c:pt idx="10706">
                  <c:v>0.14047999999999999</c:v>
                </c:pt>
                <c:pt idx="10707">
                  <c:v>0.14069999999999999</c:v>
                </c:pt>
                <c:pt idx="10708">
                  <c:v>0.14093</c:v>
                </c:pt>
                <c:pt idx="10709">
                  <c:v>0.14113999999999999</c:v>
                </c:pt>
                <c:pt idx="10710">
                  <c:v>0.14133000000000001</c:v>
                </c:pt>
                <c:pt idx="10711">
                  <c:v>0.14149</c:v>
                </c:pt>
                <c:pt idx="10712">
                  <c:v>0.14163999999999999</c:v>
                </c:pt>
                <c:pt idx="10713">
                  <c:v>0.14177999999999999</c:v>
                </c:pt>
                <c:pt idx="10714">
                  <c:v>0.1419</c:v>
                </c:pt>
                <c:pt idx="10715">
                  <c:v>0.14199999999999999</c:v>
                </c:pt>
                <c:pt idx="10716">
                  <c:v>0.14207</c:v>
                </c:pt>
                <c:pt idx="10717">
                  <c:v>0.14210999999999999</c:v>
                </c:pt>
                <c:pt idx="10718">
                  <c:v>0.14215</c:v>
                </c:pt>
                <c:pt idx="10719">
                  <c:v>0.14218</c:v>
                </c:pt>
                <c:pt idx="10720">
                  <c:v>0.14222000000000001</c:v>
                </c:pt>
                <c:pt idx="10721">
                  <c:v>0.14226</c:v>
                </c:pt>
                <c:pt idx="10722">
                  <c:v>0.14227999999999999</c:v>
                </c:pt>
                <c:pt idx="10723">
                  <c:v>0.14227999999999999</c:v>
                </c:pt>
                <c:pt idx="10724">
                  <c:v>0.14232</c:v>
                </c:pt>
                <c:pt idx="10725">
                  <c:v>0.14237</c:v>
                </c:pt>
                <c:pt idx="10726">
                  <c:v>0.14243</c:v>
                </c:pt>
                <c:pt idx="10727">
                  <c:v>0.14249000000000001</c:v>
                </c:pt>
                <c:pt idx="10728">
                  <c:v>0.14252999999999999</c:v>
                </c:pt>
                <c:pt idx="10729">
                  <c:v>0.14255000000000001</c:v>
                </c:pt>
                <c:pt idx="10730">
                  <c:v>0.14255000000000001</c:v>
                </c:pt>
                <c:pt idx="10731">
                  <c:v>0.14255999999999999</c:v>
                </c:pt>
                <c:pt idx="10732">
                  <c:v>0.14258000000000001</c:v>
                </c:pt>
                <c:pt idx="10733">
                  <c:v>0.14258000000000001</c:v>
                </c:pt>
                <c:pt idx="10734">
                  <c:v>0.14258000000000001</c:v>
                </c:pt>
                <c:pt idx="10735">
                  <c:v>0.14258999999999999</c:v>
                </c:pt>
                <c:pt idx="10736">
                  <c:v>0.1426</c:v>
                </c:pt>
                <c:pt idx="10737">
                  <c:v>0.1426</c:v>
                </c:pt>
                <c:pt idx="10738">
                  <c:v>0.14260999999999999</c:v>
                </c:pt>
                <c:pt idx="10739">
                  <c:v>0.14262</c:v>
                </c:pt>
                <c:pt idx="10740">
                  <c:v>0.14262</c:v>
                </c:pt>
                <c:pt idx="10741">
                  <c:v>0.14263000000000001</c:v>
                </c:pt>
                <c:pt idx="10742">
                  <c:v>0.14266999999999999</c:v>
                </c:pt>
                <c:pt idx="10743">
                  <c:v>0.14273</c:v>
                </c:pt>
                <c:pt idx="10744">
                  <c:v>0.14283999999999999</c:v>
                </c:pt>
                <c:pt idx="10745">
                  <c:v>0.14298</c:v>
                </c:pt>
                <c:pt idx="10746">
                  <c:v>0.14313000000000001</c:v>
                </c:pt>
                <c:pt idx="10747">
                  <c:v>0.14327000000000001</c:v>
                </c:pt>
                <c:pt idx="10748">
                  <c:v>0.14338999999999999</c:v>
                </c:pt>
                <c:pt idx="10749">
                  <c:v>0.14349000000000001</c:v>
                </c:pt>
                <c:pt idx="10750">
                  <c:v>0.14359</c:v>
                </c:pt>
                <c:pt idx="10751">
                  <c:v>0.14371999999999999</c:v>
                </c:pt>
                <c:pt idx="10752">
                  <c:v>0.14388000000000001</c:v>
                </c:pt>
                <c:pt idx="10753">
                  <c:v>0.14404</c:v>
                </c:pt>
                <c:pt idx="10754">
                  <c:v>0.14419999999999999</c:v>
                </c:pt>
                <c:pt idx="10755">
                  <c:v>0.14432</c:v>
                </c:pt>
                <c:pt idx="10756">
                  <c:v>0.14441000000000001</c:v>
                </c:pt>
                <c:pt idx="10757">
                  <c:v>0.14446000000000001</c:v>
                </c:pt>
                <c:pt idx="10758">
                  <c:v>0.14446999999999999</c:v>
                </c:pt>
                <c:pt idx="10759">
                  <c:v>0.14451</c:v>
                </c:pt>
                <c:pt idx="10760">
                  <c:v>0.14459</c:v>
                </c:pt>
                <c:pt idx="10761">
                  <c:v>0.1447</c:v>
                </c:pt>
                <c:pt idx="10762">
                  <c:v>0.14480999999999999</c:v>
                </c:pt>
                <c:pt idx="10763">
                  <c:v>0.14491000000000001</c:v>
                </c:pt>
                <c:pt idx="10764">
                  <c:v>0.14502000000000001</c:v>
                </c:pt>
                <c:pt idx="10765">
                  <c:v>0.14513999999999999</c:v>
                </c:pt>
                <c:pt idx="10766">
                  <c:v>0.14526</c:v>
                </c:pt>
                <c:pt idx="10767">
                  <c:v>0.1454</c:v>
                </c:pt>
                <c:pt idx="10768">
                  <c:v>0.14554</c:v>
                </c:pt>
                <c:pt idx="10769">
                  <c:v>0.14566999999999999</c:v>
                </c:pt>
                <c:pt idx="10770">
                  <c:v>0.14577000000000001</c:v>
                </c:pt>
                <c:pt idx="10771">
                  <c:v>0.14582999999999999</c:v>
                </c:pt>
                <c:pt idx="10772">
                  <c:v>0.14585000000000001</c:v>
                </c:pt>
                <c:pt idx="10773">
                  <c:v>0.14588000000000001</c:v>
                </c:pt>
                <c:pt idx="10774">
                  <c:v>0.1459</c:v>
                </c:pt>
                <c:pt idx="10775">
                  <c:v>0.14591000000000001</c:v>
                </c:pt>
                <c:pt idx="10776">
                  <c:v>0.14593</c:v>
                </c:pt>
                <c:pt idx="10777">
                  <c:v>0.14598</c:v>
                </c:pt>
                <c:pt idx="10778">
                  <c:v>0.14602999999999999</c:v>
                </c:pt>
                <c:pt idx="10779">
                  <c:v>0.14607000000000001</c:v>
                </c:pt>
                <c:pt idx="10780">
                  <c:v>0.14610999999999999</c:v>
                </c:pt>
                <c:pt idx="10781">
                  <c:v>0.14615</c:v>
                </c:pt>
                <c:pt idx="10782">
                  <c:v>0.1462</c:v>
                </c:pt>
                <c:pt idx="10783">
                  <c:v>0.14624999999999999</c:v>
                </c:pt>
                <c:pt idx="10784">
                  <c:v>0.14627000000000001</c:v>
                </c:pt>
                <c:pt idx="10785">
                  <c:v>0.14627999999999999</c:v>
                </c:pt>
                <c:pt idx="10786">
                  <c:v>0.14627999999999999</c:v>
                </c:pt>
                <c:pt idx="10787">
                  <c:v>0.14629</c:v>
                </c:pt>
                <c:pt idx="10788">
                  <c:v>0.14632000000000001</c:v>
                </c:pt>
                <c:pt idx="10789">
                  <c:v>0.14637</c:v>
                </c:pt>
                <c:pt idx="10790">
                  <c:v>0.14643999999999999</c:v>
                </c:pt>
                <c:pt idx="10791">
                  <c:v>0.14652000000000001</c:v>
                </c:pt>
                <c:pt idx="10792">
                  <c:v>0.14662</c:v>
                </c:pt>
                <c:pt idx="10793">
                  <c:v>0.14674999999999999</c:v>
                </c:pt>
                <c:pt idx="10794">
                  <c:v>0.1469</c:v>
                </c:pt>
                <c:pt idx="10795">
                  <c:v>0.14704999999999999</c:v>
                </c:pt>
                <c:pt idx="10796">
                  <c:v>0.14717</c:v>
                </c:pt>
                <c:pt idx="10797">
                  <c:v>0.14727999999999999</c:v>
                </c:pt>
                <c:pt idx="10798">
                  <c:v>0.14737</c:v>
                </c:pt>
                <c:pt idx="10799">
                  <c:v>0.14743999999999999</c:v>
                </c:pt>
                <c:pt idx="10800">
                  <c:v>0.14746000000000001</c:v>
                </c:pt>
                <c:pt idx="10801">
                  <c:v>0.14748</c:v>
                </c:pt>
                <c:pt idx="10802">
                  <c:v>0.14754999999999999</c:v>
                </c:pt>
                <c:pt idx="10803">
                  <c:v>0.14766000000000001</c:v>
                </c:pt>
                <c:pt idx="10804">
                  <c:v>0.14777999999999999</c:v>
                </c:pt>
                <c:pt idx="10805">
                  <c:v>0.14791000000000001</c:v>
                </c:pt>
                <c:pt idx="10806">
                  <c:v>0.14804</c:v>
                </c:pt>
                <c:pt idx="10807">
                  <c:v>0.14815999999999999</c:v>
                </c:pt>
                <c:pt idx="10808">
                  <c:v>0.14824999999999999</c:v>
                </c:pt>
                <c:pt idx="10809">
                  <c:v>0.14832000000000001</c:v>
                </c:pt>
                <c:pt idx="10810">
                  <c:v>0.14838999999999999</c:v>
                </c:pt>
                <c:pt idx="10811">
                  <c:v>0.14846999999999999</c:v>
                </c:pt>
                <c:pt idx="10812">
                  <c:v>0.14857999999999999</c:v>
                </c:pt>
                <c:pt idx="10813">
                  <c:v>0.14868999999999999</c:v>
                </c:pt>
                <c:pt idx="10814">
                  <c:v>0.14879000000000001</c:v>
                </c:pt>
                <c:pt idx="10815">
                  <c:v>0.14887</c:v>
                </c:pt>
                <c:pt idx="10816">
                  <c:v>0.14890999999999999</c:v>
                </c:pt>
                <c:pt idx="10817">
                  <c:v>0.14893999999999999</c:v>
                </c:pt>
                <c:pt idx="10818">
                  <c:v>0.14893999999999999</c:v>
                </c:pt>
                <c:pt idx="10819">
                  <c:v>0.14896000000000001</c:v>
                </c:pt>
                <c:pt idx="10820">
                  <c:v>0.14899999999999999</c:v>
                </c:pt>
                <c:pt idx="10821">
                  <c:v>0.14906</c:v>
                </c:pt>
                <c:pt idx="10822">
                  <c:v>0.14912</c:v>
                </c:pt>
                <c:pt idx="10823">
                  <c:v>0.14918000000000001</c:v>
                </c:pt>
                <c:pt idx="10824">
                  <c:v>0.14926</c:v>
                </c:pt>
                <c:pt idx="10825">
                  <c:v>0.14935999999999999</c:v>
                </c:pt>
                <c:pt idx="10826">
                  <c:v>0.14943999999999999</c:v>
                </c:pt>
                <c:pt idx="10827">
                  <c:v>0.14951</c:v>
                </c:pt>
                <c:pt idx="10828">
                  <c:v>0.14954000000000001</c:v>
                </c:pt>
                <c:pt idx="10829">
                  <c:v>0.14954000000000001</c:v>
                </c:pt>
                <c:pt idx="10830">
                  <c:v>0.14957000000000001</c:v>
                </c:pt>
                <c:pt idx="10831">
                  <c:v>0.14964</c:v>
                </c:pt>
                <c:pt idx="10832">
                  <c:v>0.14974000000000001</c:v>
                </c:pt>
                <c:pt idx="10833">
                  <c:v>0.14982999999999999</c:v>
                </c:pt>
                <c:pt idx="10834">
                  <c:v>0.14993000000000001</c:v>
                </c:pt>
                <c:pt idx="10835">
                  <c:v>0.15004999999999999</c:v>
                </c:pt>
                <c:pt idx="10836">
                  <c:v>0.15018000000000001</c:v>
                </c:pt>
                <c:pt idx="10837">
                  <c:v>0.15034</c:v>
                </c:pt>
                <c:pt idx="10838">
                  <c:v>0.15051</c:v>
                </c:pt>
                <c:pt idx="10839">
                  <c:v>0.15068999999999999</c:v>
                </c:pt>
                <c:pt idx="10840">
                  <c:v>0.15085999999999999</c:v>
                </c:pt>
                <c:pt idx="10841">
                  <c:v>0.15101999999999999</c:v>
                </c:pt>
                <c:pt idx="10842">
                  <c:v>0.15115999999999999</c:v>
                </c:pt>
                <c:pt idx="10843">
                  <c:v>0.15128</c:v>
                </c:pt>
                <c:pt idx="10844">
                  <c:v>0.15137999999999999</c:v>
                </c:pt>
                <c:pt idx="10845">
                  <c:v>0.15146000000000001</c:v>
                </c:pt>
                <c:pt idx="10846">
                  <c:v>0.15149000000000001</c:v>
                </c:pt>
                <c:pt idx="10847">
                  <c:v>0.1515</c:v>
                </c:pt>
                <c:pt idx="10848">
                  <c:v>0.15153</c:v>
                </c:pt>
                <c:pt idx="10849">
                  <c:v>0.15157000000000001</c:v>
                </c:pt>
                <c:pt idx="10850">
                  <c:v>0.15160999999999999</c:v>
                </c:pt>
                <c:pt idx="10851">
                  <c:v>0.15164</c:v>
                </c:pt>
                <c:pt idx="10852">
                  <c:v>0.15167</c:v>
                </c:pt>
                <c:pt idx="10853">
                  <c:v>0.15168999999999999</c:v>
                </c:pt>
                <c:pt idx="10854">
                  <c:v>0.15168999999999999</c:v>
                </c:pt>
                <c:pt idx="10855">
                  <c:v>0.15168999999999999</c:v>
                </c:pt>
                <c:pt idx="10856">
                  <c:v>0.15168999999999999</c:v>
                </c:pt>
                <c:pt idx="10857">
                  <c:v>0.15171999999999999</c:v>
                </c:pt>
                <c:pt idx="10858">
                  <c:v>0.15178</c:v>
                </c:pt>
                <c:pt idx="10859">
                  <c:v>0.15185999999999999</c:v>
                </c:pt>
                <c:pt idx="10860">
                  <c:v>0.15193000000000001</c:v>
                </c:pt>
                <c:pt idx="10861">
                  <c:v>0.15198</c:v>
                </c:pt>
                <c:pt idx="10862">
                  <c:v>0.152</c:v>
                </c:pt>
                <c:pt idx="10863">
                  <c:v>0.15201000000000001</c:v>
                </c:pt>
                <c:pt idx="10864">
                  <c:v>0.15204000000000001</c:v>
                </c:pt>
                <c:pt idx="10865">
                  <c:v>0.15212999999999999</c:v>
                </c:pt>
                <c:pt idx="10866">
                  <c:v>0.15225</c:v>
                </c:pt>
                <c:pt idx="10867">
                  <c:v>0.15237999999999999</c:v>
                </c:pt>
                <c:pt idx="10868">
                  <c:v>0.15251000000000001</c:v>
                </c:pt>
                <c:pt idx="10869">
                  <c:v>0.15262999999999999</c:v>
                </c:pt>
                <c:pt idx="10870">
                  <c:v>0.15273999999999999</c:v>
                </c:pt>
                <c:pt idx="10871">
                  <c:v>0.15287000000000001</c:v>
                </c:pt>
                <c:pt idx="10872">
                  <c:v>0.15301000000000001</c:v>
                </c:pt>
                <c:pt idx="10873">
                  <c:v>0.15318000000000001</c:v>
                </c:pt>
                <c:pt idx="10874">
                  <c:v>0.15332000000000001</c:v>
                </c:pt>
                <c:pt idx="10875">
                  <c:v>0.15342</c:v>
                </c:pt>
                <c:pt idx="10876">
                  <c:v>0.15351999999999999</c:v>
                </c:pt>
                <c:pt idx="10877">
                  <c:v>0.15362999999999999</c:v>
                </c:pt>
                <c:pt idx="10878">
                  <c:v>0.15376000000000001</c:v>
                </c:pt>
                <c:pt idx="10879">
                  <c:v>0.15390999999999999</c:v>
                </c:pt>
                <c:pt idx="10880">
                  <c:v>0.15404999999999999</c:v>
                </c:pt>
                <c:pt idx="10881">
                  <c:v>0.15415999999999999</c:v>
                </c:pt>
                <c:pt idx="10882">
                  <c:v>0.15425</c:v>
                </c:pt>
                <c:pt idx="10883">
                  <c:v>0.15431</c:v>
                </c:pt>
                <c:pt idx="10884">
                  <c:v>0.15437999999999999</c:v>
                </c:pt>
                <c:pt idx="10885">
                  <c:v>0.15443999999999999</c:v>
                </c:pt>
                <c:pt idx="10886">
                  <c:v>0.1545</c:v>
                </c:pt>
                <c:pt idx="10887">
                  <c:v>0.15454999999999999</c:v>
                </c:pt>
                <c:pt idx="10888">
                  <c:v>0.15459000000000001</c:v>
                </c:pt>
                <c:pt idx="10889">
                  <c:v>0.15465000000000001</c:v>
                </c:pt>
                <c:pt idx="10890">
                  <c:v>0.15475</c:v>
                </c:pt>
                <c:pt idx="10891">
                  <c:v>0.15487999999999999</c:v>
                </c:pt>
                <c:pt idx="10892">
                  <c:v>0.15503</c:v>
                </c:pt>
                <c:pt idx="10893">
                  <c:v>0.15518000000000001</c:v>
                </c:pt>
                <c:pt idx="10894">
                  <c:v>0.15532000000000001</c:v>
                </c:pt>
                <c:pt idx="10895">
                  <c:v>0.15545999999999999</c:v>
                </c:pt>
                <c:pt idx="10896">
                  <c:v>0.15559000000000001</c:v>
                </c:pt>
                <c:pt idx="10897">
                  <c:v>0.15570000000000001</c:v>
                </c:pt>
                <c:pt idx="10898">
                  <c:v>0.15579000000000001</c:v>
                </c:pt>
                <c:pt idx="10899">
                  <c:v>0.15583</c:v>
                </c:pt>
                <c:pt idx="10900">
                  <c:v>0.15581999999999999</c:v>
                </c:pt>
                <c:pt idx="10901">
                  <c:v>0.15584999999999999</c:v>
                </c:pt>
                <c:pt idx="10902">
                  <c:v>0.15587999999999999</c:v>
                </c:pt>
                <c:pt idx="10903">
                  <c:v>0.15593000000000001</c:v>
                </c:pt>
                <c:pt idx="10904">
                  <c:v>0.15598999999999999</c:v>
                </c:pt>
                <c:pt idx="10905">
                  <c:v>0.15608</c:v>
                </c:pt>
                <c:pt idx="10906">
                  <c:v>0.15619</c:v>
                </c:pt>
                <c:pt idx="10907">
                  <c:v>0.15631</c:v>
                </c:pt>
                <c:pt idx="10908">
                  <c:v>0.15640999999999999</c:v>
                </c:pt>
                <c:pt idx="10909">
                  <c:v>0.15647</c:v>
                </c:pt>
                <c:pt idx="10910">
                  <c:v>0.15648999999999999</c:v>
                </c:pt>
                <c:pt idx="10911">
                  <c:v>0.15648000000000001</c:v>
                </c:pt>
                <c:pt idx="10912">
                  <c:v>0.15648999999999999</c:v>
                </c:pt>
                <c:pt idx="10913">
                  <c:v>0.15651000000000001</c:v>
                </c:pt>
                <c:pt idx="10914">
                  <c:v>0.15654000000000001</c:v>
                </c:pt>
                <c:pt idx="10915">
                  <c:v>0.15658</c:v>
                </c:pt>
                <c:pt idx="10916">
                  <c:v>0.15662999999999999</c:v>
                </c:pt>
                <c:pt idx="10917">
                  <c:v>0.15670000000000001</c:v>
                </c:pt>
                <c:pt idx="10918">
                  <c:v>0.15679000000000001</c:v>
                </c:pt>
                <c:pt idx="10919">
                  <c:v>0.15687000000000001</c:v>
                </c:pt>
                <c:pt idx="10920">
                  <c:v>0.15694</c:v>
                </c:pt>
                <c:pt idx="10921">
                  <c:v>0.157</c:v>
                </c:pt>
                <c:pt idx="10922">
                  <c:v>0.15706000000000001</c:v>
                </c:pt>
                <c:pt idx="10923">
                  <c:v>0.15711</c:v>
                </c:pt>
                <c:pt idx="10924">
                  <c:v>0.15715000000000001</c:v>
                </c:pt>
                <c:pt idx="10925">
                  <c:v>0.15715999999999999</c:v>
                </c:pt>
                <c:pt idx="10926">
                  <c:v>0.15717999999999999</c:v>
                </c:pt>
                <c:pt idx="10927">
                  <c:v>0.15723000000000001</c:v>
                </c:pt>
                <c:pt idx="10928">
                  <c:v>0.15729000000000001</c:v>
                </c:pt>
                <c:pt idx="10929">
                  <c:v>0.15736</c:v>
                </c:pt>
                <c:pt idx="10930">
                  <c:v>0.15744</c:v>
                </c:pt>
                <c:pt idx="10931">
                  <c:v>0.15751999999999999</c:v>
                </c:pt>
                <c:pt idx="10932">
                  <c:v>0.15759000000000001</c:v>
                </c:pt>
                <c:pt idx="10933">
                  <c:v>0.15765000000000001</c:v>
                </c:pt>
                <c:pt idx="10934">
                  <c:v>0.15769</c:v>
                </c:pt>
                <c:pt idx="10935">
                  <c:v>0.15773000000000001</c:v>
                </c:pt>
                <c:pt idx="10936">
                  <c:v>0.15778</c:v>
                </c:pt>
                <c:pt idx="10937">
                  <c:v>0.15783</c:v>
                </c:pt>
                <c:pt idx="10938">
                  <c:v>0.15786</c:v>
                </c:pt>
                <c:pt idx="10939">
                  <c:v>0.15787000000000001</c:v>
                </c:pt>
                <c:pt idx="10940">
                  <c:v>0.15787999999999999</c:v>
                </c:pt>
                <c:pt idx="10941">
                  <c:v>0.15787999999999999</c:v>
                </c:pt>
                <c:pt idx="10942">
                  <c:v>0.15787000000000001</c:v>
                </c:pt>
                <c:pt idx="10943">
                  <c:v>0.15787999999999999</c:v>
                </c:pt>
                <c:pt idx="10944">
                  <c:v>0.15789</c:v>
                </c:pt>
                <c:pt idx="10945">
                  <c:v>0.15790000000000001</c:v>
                </c:pt>
                <c:pt idx="10946">
                  <c:v>0.15790000000000001</c:v>
                </c:pt>
                <c:pt idx="10947">
                  <c:v>0.15794</c:v>
                </c:pt>
                <c:pt idx="10948">
                  <c:v>0.158</c:v>
                </c:pt>
                <c:pt idx="10949">
                  <c:v>0.15809999999999999</c:v>
                </c:pt>
                <c:pt idx="10950">
                  <c:v>0.15820999999999999</c:v>
                </c:pt>
                <c:pt idx="10951">
                  <c:v>0.15834999999999999</c:v>
                </c:pt>
                <c:pt idx="10952">
                  <c:v>0.15853</c:v>
                </c:pt>
                <c:pt idx="10953">
                  <c:v>0.15875</c:v>
                </c:pt>
                <c:pt idx="10954">
                  <c:v>0.159</c:v>
                </c:pt>
                <c:pt idx="10955">
                  <c:v>0.15923999999999999</c:v>
                </c:pt>
                <c:pt idx="10956">
                  <c:v>0.15945999999999999</c:v>
                </c:pt>
                <c:pt idx="10957">
                  <c:v>0.15964</c:v>
                </c:pt>
                <c:pt idx="10958">
                  <c:v>0.1598</c:v>
                </c:pt>
                <c:pt idx="10959">
                  <c:v>0.15995999999999999</c:v>
                </c:pt>
                <c:pt idx="10960">
                  <c:v>0.16012000000000001</c:v>
                </c:pt>
                <c:pt idx="10961">
                  <c:v>0.16026000000000001</c:v>
                </c:pt>
                <c:pt idx="10962">
                  <c:v>0.16036</c:v>
                </c:pt>
                <c:pt idx="10963">
                  <c:v>0.16042999999999999</c:v>
                </c:pt>
                <c:pt idx="10964">
                  <c:v>0.16048999999999999</c:v>
                </c:pt>
                <c:pt idx="10965">
                  <c:v>0.16058</c:v>
                </c:pt>
                <c:pt idx="10966">
                  <c:v>0.16067999999999999</c:v>
                </c:pt>
                <c:pt idx="10967">
                  <c:v>0.16078999999999999</c:v>
                </c:pt>
                <c:pt idx="10968">
                  <c:v>0.16089000000000001</c:v>
                </c:pt>
                <c:pt idx="10969">
                  <c:v>0.16098000000000001</c:v>
                </c:pt>
                <c:pt idx="10970">
                  <c:v>0.16106999999999999</c:v>
                </c:pt>
                <c:pt idx="10971">
                  <c:v>0.16117000000000001</c:v>
                </c:pt>
                <c:pt idx="10972">
                  <c:v>0.16128999999999999</c:v>
                </c:pt>
                <c:pt idx="10973">
                  <c:v>0.16139999999999999</c:v>
                </c:pt>
                <c:pt idx="10974">
                  <c:v>0.16147</c:v>
                </c:pt>
                <c:pt idx="10975">
                  <c:v>0.16152</c:v>
                </c:pt>
                <c:pt idx="10976">
                  <c:v>0.16153000000000001</c:v>
                </c:pt>
                <c:pt idx="10977">
                  <c:v>0.16155</c:v>
                </c:pt>
                <c:pt idx="10978">
                  <c:v>0.16159000000000001</c:v>
                </c:pt>
                <c:pt idx="10979">
                  <c:v>0.16166</c:v>
                </c:pt>
                <c:pt idx="10980">
                  <c:v>0.16173999999999999</c:v>
                </c:pt>
                <c:pt idx="10981">
                  <c:v>0.16181000000000001</c:v>
                </c:pt>
                <c:pt idx="10982">
                  <c:v>0.16187000000000001</c:v>
                </c:pt>
                <c:pt idx="10983">
                  <c:v>0.16192999999999999</c:v>
                </c:pt>
                <c:pt idx="10984">
                  <c:v>0.16200999999999999</c:v>
                </c:pt>
                <c:pt idx="10985">
                  <c:v>0.16213</c:v>
                </c:pt>
                <c:pt idx="10986">
                  <c:v>0.16228000000000001</c:v>
                </c:pt>
                <c:pt idx="10987">
                  <c:v>0.16242999999999999</c:v>
                </c:pt>
                <c:pt idx="10988">
                  <c:v>0.16253999999999999</c:v>
                </c:pt>
                <c:pt idx="10989">
                  <c:v>0.16261</c:v>
                </c:pt>
                <c:pt idx="10990">
                  <c:v>0.16266</c:v>
                </c:pt>
                <c:pt idx="10991">
                  <c:v>0.16272</c:v>
                </c:pt>
                <c:pt idx="10992">
                  <c:v>0.16277</c:v>
                </c:pt>
                <c:pt idx="10993">
                  <c:v>0.1628</c:v>
                </c:pt>
                <c:pt idx="10994">
                  <c:v>0.1628</c:v>
                </c:pt>
                <c:pt idx="10995">
                  <c:v>0.16281999999999999</c:v>
                </c:pt>
                <c:pt idx="10996">
                  <c:v>0.16284000000000001</c:v>
                </c:pt>
                <c:pt idx="10997">
                  <c:v>0.16284999999999999</c:v>
                </c:pt>
                <c:pt idx="10998">
                  <c:v>0.16284999999999999</c:v>
                </c:pt>
                <c:pt idx="10999">
                  <c:v>0.16286</c:v>
                </c:pt>
                <c:pt idx="11000">
                  <c:v>0.16284999999999999</c:v>
                </c:pt>
                <c:pt idx="11001">
                  <c:v>0.16286</c:v>
                </c:pt>
                <c:pt idx="11002">
                  <c:v>0.16286</c:v>
                </c:pt>
                <c:pt idx="11003">
                  <c:v>0.16288</c:v>
                </c:pt>
                <c:pt idx="11004">
                  <c:v>0.16289999999999999</c:v>
                </c:pt>
                <c:pt idx="11005">
                  <c:v>0.16292000000000001</c:v>
                </c:pt>
                <c:pt idx="11006">
                  <c:v>0.16295000000000001</c:v>
                </c:pt>
                <c:pt idx="11007">
                  <c:v>0.16295000000000001</c:v>
                </c:pt>
                <c:pt idx="11008">
                  <c:v>0.16295000000000001</c:v>
                </c:pt>
                <c:pt idx="11009">
                  <c:v>0.16297</c:v>
                </c:pt>
                <c:pt idx="11010">
                  <c:v>0.16303999999999999</c:v>
                </c:pt>
                <c:pt idx="11011">
                  <c:v>0.16317000000000001</c:v>
                </c:pt>
                <c:pt idx="11012">
                  <c:v>0.16334000000000001</c:v>
                </c:pt>
                <c:pt idx="11013">
                  <c:v>0.16349</c:v>
                </c:pt>
                <c:pt idx="11014">
                  <c:v>0.1636</c:v>
                </c:pt>
                <c:pt idx="11015">
                  <c:v>0.16369</c:v>
                </c:pt>
                <c:pt idx="11016">
                  <c:v>0.16377</c:v>
                </c:pt>
                <c:pt idx="11017">
                  <c:v>0.16385</c:v>
                </c:pt>
                <c:pt idx="11018">
                  <c:v>0.16392000000000001</c:v>
                </c:pt>
                <c:pt idx="11019">
                  <c:v>0.16395000000000001</c:v>
                </c:pt>
                <c:pt idx="11020">
                  <c:v>0.16395000000000001</c:v>
                </c:pt>
                <c:pt idx="11021">
                  <c:v>0.16395000000000001</c:v>
                </c:pt>
                <c:pt idx="11022">
                  <c:v>0.16397999999999999</c:v>
                </c:pt>
                <c:pt idx="11023">
                  <c:v>0.16406000000000001</c:v>
                </c:pt>
                <c:pt idx="11024">
                  <c:v>0.16419</c:v>
                </c:pt>
                <c:pt idx="11025">
                  <c:v>0.16436000000000001</c:v>
                </c:pt>
                <c:pt idx="11026">
                  <c:v>0.16455</c:v>
                </c:pt>
                <c:pt idx="11027">
                  <c:v>0.16475999999999999</c:v>
                </c:pt>
                <c:pt idx="11028">
                  <c:v>0.16496</c:v>
                </c:pt>
                <c:pt idx="11029">
                  <c:v>0.16513</c:v>
                </c:pt>
                <c:pt idx="11030">
                  <c:v>0.16525999999999999</c:v>
                </c:pt>
                <c:pt idx="11031">
                  <c:v>0.16536999999999999</c:v>
                </c:pt>
                <c:pt idx="11032">
                  <c:v>0.16547000000000001</c:v>
                </c:pt>
                <c:pt idx="11033">
                  <c:v>0.16555</c:v>
                </c:pt>
                <c:pt idx="11034">
                  <c:v>0.16561000000000001</c:v>
                </c:pt>
                <c:pt idx="11035">
                  <c:v>0.16564000000000001</c:v>
                </c:pt>
                <c:pt idx="11036">
                  <c:v>0.16567999999999999</c:v>
                </c:pt>
                <c:pt idx="11037">
                  <c:v>0.16575000000000001</c:v>
                </c:pt>
                <c:pt idx="11038">
                  <c:v>0.16589999999999999</c:v>
                </c:pt>
                <c:pt idx="11039">
                  <c:v>0.16608999999999999</c:v>
                </c:pt>
                <c:pt idx="11040">
                  <c:v>0.16628999999999999</c:v>
                </c:pt>
                <c:pt idx="11041">
                  <c:v>0.16649</c:v>
                </c:pt>
                <c:pt idx="11042">
                  <c:v>0.16669</c:v>
                </c:pt>
                <c:pt idx="11043">
                  <c:v>0.16689000000000001</c:v>
                </c:pt>
                <c:pt idx="11044">
                  <c:v>0.1671</c:v>
                </c:pt>
                <c:pt idx="11045">
                  <c:v>0.16730999999999999</c:v>
                </c:pt>
                <c:pt idx="11046">
                  <c:v>0.16749</c:v>
                </c:pt>
                <c:pt idx="11047">
                  <c:v>0.16767000000000001</c:v>
                </c:pt>
                <c:pt idx="11048">
                  <c:v>0.16788</c:v>
                </c:pt>
                <c:pt idx="11049">
                  <c:v>0.1681</c:v>
                </c:pt>
                <c:pt idx="11050">
                  <c:v>0.16828000000000001</c:v>
                </c:pt>
                <c:pt idx="11051">
                  <c:v>0.16839999999999999</c:v>
                </c:pt>
                <c:pt idx="11052">
                  <c:v>0.16846</c:v>
                </c:pt>
                <c:pt idx="11053">
                  <c:v>0.16852</c:v>
                </c:pt>
                <c:pt idx="11054">
                  <c:v>0.16861999999999999</c:v>
                </c:pt>
                <c:pt idx="11055">
                  <c:v>0.16875999999999999</c:v>
                </c:pt>
                <c:pt idx="11056">
                  <c:v>0.16888</c:v>
                </c:pt>
                <c:pt idx="11057">
                  <c:v>0.16893</c:v>
                </c:pt>
                <c:pt idx="11058">
                  <c:v>0.16893</c:v>
                </c:pt>
                <c:pt idx="11059">
                  <c:v>0.16894000000000001</c:v>
                </c:pt>
                <c:pt idx="11060">
                  <c:v>0.16896</c:v>
                </c:pt>
                <c:pt idx="11061">
                  <c:v>0.16897999999999999</c:v>
                </c:pt>
                <c:pt idx="11062">
                  <c:v>0.16903000000000001</c:v>
                </c:pt>
                <c:pt idx="11063">
                  <c:v>0.16913</c:v>
                </c:pt>
                <c:pt idx="11064">
                  <c:v>0.16927</c:v>
                </c:pt>
                <c:pt idx="11065">
                  <c:v>0.16941999999999999</c:v>
                </c:pt>
                <c:pt idx="11066">
                  <c:v>0.16954</c:v>
                </c:pt>
                <c:pt idx="11067">
                  <c:v>0.16966000000000001</c:v>
                </c:pt>
                <c:pt idx="11068">
                  <c:v>0.16977999999999999</c:v>
                </c:pt>
                <c:pt idx="11069">
                  <c:v>0.16988</c:v>
                </c:pt>
                <c:pt idx="11070">
                  <c:v>0.16994999999999999</c:v>
                </c:pt>
                <c:pt idx="11071">
                  <c:v>0.16996</c:v>
                </c:pt>
                <c:pt idx="11072">
                  <c:v>0.16997999999999999</c:v>
                </c:pt>
                <c:pt idx="11073">
                  <c:v>0.17002</c:v>
                </c:pt>
                <c:pt idx="11074">
                  <c:v>0.17004</c:v>
                </c:pt>
                <c:pt idx="11075">
                  <c:v>0.17005000000000001</c:v>
                </c:pt>
                <c:pt idx="11076">
                  <c:v>0.17005999999999999</c:v>
                </c:pt>
                <c:pt idx="11077">
                  <c:v>0.17005999999999999</c:v>
                </c:pt>
                <c:pt idx="11078">
                  <c:v>0.17007</c:v>
                </c:pt>
                <c:pt idx="11079">
                  <c:v>0.17008999999999999</c:v>
                </c:pt>
                <c:pt idx="11080">
                  <c:v>0.17011999999999999</c:v>
                </c:pt>
                <c:pt idx="11081">
                  <c:v>0.17013</c:v>
                </c:pt>
                <c:pt idx="11082">
                  <c:v>0.17015</c:v>
                </c:pt>
                <c:pt idx="11083">
                  <c:v>0.17019999999999999</c:v>
                </c:pt>
                <c:pt idx="11084">
                  <c:v>0.17027999999999999</c:v>
                </c:pt>
                <c:pt idx="11085">
                  <c:v>0.17038</c:v>
                </c:pt>
                <c:pt idx="11086">
                  <c:v>0.17049</c:v>
                </c:pt>
                <c:pt idx="11087">
                  <c:v>0.17061000000000001</c:v>
                </c:pt>
                <c:pt idx="11088">
                  <c:v>0.17072000000000001</c:v>
                </c:pt>
                <c:pt idx="11089">
                  <c:v>0.17082</c:v>
                </c:pt>
                <c:pt idx="11090">
                  <c:v>0.17093</c:v>
                </c:pt>
                <c:pt idx="11091">
                  <c:v>0.17105999999999999</c:v>
                </c:pt>
                <c:pt idx="11092">
                  <c:v>0.17122999999999999</c:v>
                </c:pt>
                <c:pt idx="11093">
                  <c:v>0.1714</c:v>
                </c:pt>
                <c:pt idx="11094">
                  <c:v>0.17155999999999999</c:v>
                </c:pt>
                <c:pt idx="11095">
                  <c:v>0.17168</c:v>
                </c:pt>
                <c:pt idx="11096">
                  <c:v>0.17177000000000001</c:v>
                </c:pt>
                <c:pt idx="11097">
                  <c:v>0.17182</c:v>
                </c:pt>
                <c:pt idx="11098">
                  <c:v>0.17183999999999999</c:v>
                </c:pt>
                <c:pt idx="11099">
                  <c:v>0.17183999999999999</c:v>
                </c:pt>
                <c:pt idx="11100">
                  <c:v>0.17186999999999999</c:v>
                </c:pt>
                <c:pt idx="11101">
                  <c:v>0.17191999999999999</c:v>
                </c:pt>
                <c:pt idx="11102">
                  <c:v>0.17199</c:v>
                </c:pt>
                <c:pt idx="11103">
                  <c:v>0.17204</c:v>
                </c:pt>
                <c:pt idx="11104">
                  <c:v>0.17208000000000001</c:v>
                </c:pt>
                <c:pt idx="11105">
                  <c:v>0.17213000000000001</c:v>
                </c:pt>
                <c:pt idx="11106">
                  <c:v>0.17218</c:v>
                </c:pt>
                <c:pt idx="11107">
                  <c:v>0.17221</c:v>
                </c:pt>
                <c:pt idx="11108">
                  <c:v>0.17221</c:v>
                </c:pt>
                <c:pt idx="11109">
                  <c:v>0.17222999999999999</c:v>
                </c:pt>
                <c:pt idx="11110">
                  <c:v>0.17222999999999999</c:v>
                </c:pt>
                <c:pt idx="11111">
                  <c:v>0.17224999999999999</c:v>
                </c:pt>
                <c:pt idx="11112">
                  <c:v>0.17229</c:v>
                </c:pt>
                <c:pt idx="11113">
                  <c:v>0.17230000000000001</c:v>
                </c:pt>
                <c:pt idx="11114">
                  <c:v>0.17233000000000001</c:v>
                </c:pt>
                <c:pt idx="11115">
                  <c:v>0.17241999999999999</c:v>
                </c:pt>
                <c:pt idx="11116">
                  <c:v>0.17251</c:v>
                </c:pt>
                <c:pt idx="11117">
                  <c:v>0.17255999999999999</c:v>
                </c:pt>
                <c:pt idx="11118">
                  <c:v>0.17257</c:v>
                </c:pt>
                <c:pt idx="11119">
                  <c:v>0.17261000000000001</c:v>
                </c:pt>
                <c:pt idx="11120">
                  <c:v>0.17269999999999999</c:v>
                </c:pt>
                <c:pt idx="11121">
                  <c:v>0.17286000000000001</c:v>
                </c:pt>
                <c:pt idx="11122">
                  <c:v>0.17304</c:v>
                </c:pt>
                <c:pt idx="11123">
                  <c:v>0.17321</c:v>
                </c:pt>
                <c:pt idx="11124">
                  <c:v>0.17332</c:v>
                </c:pt>
                <c:pt idx="11125">
                  <c:v>0.17338999999999999</c:v>
                </c:pt>
                <c:pt idx="11126">
                  <c:v>0.17341999999999999</c:v>
                </c:pt>
                <c:pt idx="11127">
                  <c:v>0.17343</c:v>
                </c:pt>
                <c:pt idx="11128">
                  <c:v>0.17348</c:v>
                </c:pt>
                <c:pt idx="11129">
                  <c:v>0.17358999999999999</c:v>
                </c:pt>
                <c:pt idx="11130">
                  <c:v>0.17374999999999999</c:v>
                </c:pt>
                <c:pt idx="11131">
                  <c:v>0.17394000000000001</c:v>
                </c:pt>
                <c:pt idx="11132">
                  <c:v>0.17412</c:v>
                </c:pt>
                <c:pt idx="11133">
                  <c:v>0.17427000000000001</c:v>
                </c:pt>
                <c:pt idx="11134">
                  <c:v>0.17437</c:v>
                </c:pt>
                <c:pt idx="11135">
                  <c:v>0.17443</c:v>
                </c:pt>
                <c:pt idx="11136">
                  <c:v>0.17449000000000001</c:v>
                </c:pt>
                <c:pt idx="11137">
                  <c:v>0.17454</c:v>
                </c:pt>
                <c:pt idx="11138">
                  <c:v>0.17455999999999999</c:v>
                </c:pt>
                <c:pt idx="11139">
                  <c:v>0.17458000000000001</c:v>
                </c:pt>
                <c:pt idx="11140">
                  <c:v>0.17466999999999999</c:v>
                </c:pt>
                <c:pt idx="11141">
                  <c:v>0.17479</c:v>
                </c:pt>
                <c:pt idx="11142">
                  <c:v>0.17491000000000001</c:v>
                </c:pt>
                <c:pt idx="11143">
                  <c:v>0.17499999999999999</c:v>
                </c:pt>
                <c:pt idx="11144">
                  <c:v>0.17505999999999999</c:v>
                </c:pt>
                <c:pt idx="11145">
                  <c:v>0.17512</c:v>
                </c:pt>
                <c:pt idx="11146">
                  <c:v>0.17518</c:v>
                </c:pt>
                <c:pt idx="11147">
                  <c:v>0.17523</c:v>
                </c:pt>
                <c:pt idx="11148">
                  <c:v>0.17521999999999999</c:v>
                </c:pt>
                <c:pt idx="11149">
                  <c:v>0.17527999999999999</c:v>
                </c:pt>
                <c:pt idx="11150">
                  <c:v>0.17538000000000001</c:v>
                </c:pt>
                <c:pt idx="11151">
                  <c:v>0.17549999999999999</c:v>
                </c:pt>
                <c:pt idx="11152">
                  <c:v>0.17562</c:v>
                </c:pt>
                <c:pt idx="11153">
                  <c:v>0.17571000000000001</c:v>
                </c:pt>
                <c:pt idx="11154">
                  <c:v>0.17577999999999999</c:v>
                </c:pt>
                <c:pt idx="11155">
                  <c:v>0.17585000000000001</c:v>
                </c:pt>
                <c:pt idx="11156">
                  <c:v>0.17593</c:v>
                </c:pt>
                <c:pt idx="11157">
                  <c:v>0.17602999999999999</c:v>
                </c:pt>
                <c:pt idx="11158">
                  <c:v>0.17613999999999999</c:v>
                </c:pt>
                <c:pt idx="11159">
                  <c:v>0.17621999999999999</c:v>
                </c:pt>
                <c:pt idx="11160">
                  <c:v>0.17627000000000001</c:v>
                </c:pt>
                <c:pt idx="11161">
                  <c:v>0.17627999999999999</c:v>
                </c:pt>
                <c:pt idx="11162">
                  <c:v>0.17630999999999999</c:v>
                </c:pt>
                <c:pt idx="11163">
                  <c:v>0.17638000000000001</c:v>
                </c:pt>
                <c:pt idx="11164">
                  <c:v>0.17649000000000001</c:v>
                </c:pt>
                <c:pt idx="11165">
                  <c:v>0.17662</c:v>
                </c:pt>
                <c:pt idx="11166">
                  <c:v>0.17677000000000001</c:v>
                </c:pt>
                <c:pt idx="11167">
                  <c:v>0.17693</c:v>
                </c:pt>
                <c:pt idx="11168">
                  <c:v>0.17710000000000001</c:v>
                </c:pt>
                <c:pt idx="11169">
                  <c:v>0.17726</c:v>
                </c:pt>
                <c:pt idx="11170">
                  <c:v>0.1774</c:v>
                </c:pt>
                <c:pt idx="11171">
                  <c:v>0.17749999999999999</c:v>
                </c:pt>
                <c:pt idx="11172">
                  <c:v>0.17755000000000001</c:v>
                </c:pt>
                <c:pt idx="11173">
                  <c:v>0.17756</c:v>
                </c:pt>
                <c:pt idx="11174">
                  <c:v>0.17759</c:v>
                </c:pt>
                <c:pt idx="11175">
                  <c:v>0.17763999999999999</c:v>
                </c:pt>
                <c:pt idx="11176">
                  <c:v>0.17771000000000001</c:v>
                </c:pt>
                <c:pt idx="11177">
                  <c:v>0.17777999999999999</c:v>
                </c:pt>
                <c:pt idx="11178">
                  <c:v>0.17787</c:v>
                </c:pt>
                <c:pt idx="11179">
                  <c:v>0.17799000000000001</c:v>
                </c:pt>
                <c:pt idx="11180">
                  <c:v>0.17816000000000001</c:v>
                </c:pt>
                <c:pt idx="11181">
                  <c:v>0.17832000000000001</c:v>
                </c:pt>
                <c:pt idx="11182">
                  <c:v>0.17846000000000001</c:v>
                </c:pt>
                <c:pt idx="11183">
                  <c:v>0.17859</c:v>
                </c:pt>
                <c:pt idx="11184">
                  <c:v>0.17871999999999999</c:v>
                </c:pt>
                <c:pt idx="11185">
                  <c:v>0.17888000000000001</c:v>
                </c:pt>
                <c:pt idx="11186">
                  <c:v>0.17906</c:v>
                </c:pt>
                <c:pt idx="11187">
                  <c:v>0.17923</c:v>
                </c:pt>
                <c:pt idx="11188">
                  <c:v>0.17934</c:v>
                </c:pt>
                <c:pt idx="11189">
                  <c:v>0.17938000000000001</c:v>
                </c:pt>
                <c:pt idx="11190">
                  <c:v>0.17938000000000001</c:v>
                </c:pt>
                <c:pt idx="11191">
                  <c:v>0.17938000000000001</c:v>
                </c:pt>
                <c:pt idx="11192">
                  <c:v>0.17938999999999999</c:v>
                </c:pt>
                <c:pt idx="11193">
                  <c:v>0.17942</c:v>
                </c:pt>
                <c:pt idx="11194">
                  <c:v>0.17946999999999999</c:v>
                </c:pt>
                <c:pt idx="11195">
                  <c:v>0.17954999999999999</c:v>
                </c:pt>
                <c:pt idx="11196">
                  <c:v>0.17965999999999999</c:v>
                </c:pt>
                <c:pt idx="11197">
                  <c:v>0.17978</c:v>
                </c:pt>
                <c:pt idx="11198">
                  <c:v>0.17988000000000001</c:v>
                </c:pt>
                <c:pt idx="11199">
                  <c:v>0.17990999999999999</c:v>
                </c:pt>
                <c:pt idx="11200">
                  <c:v>0.17992</c:v>
                </c:pt>
                <c:pt idx="11201">
                  <c:v>0.17996000000000001</c:v>
                </c:pt>
                <c:pt idx="11202">
                  <c:v>0.18</c:v>
                </c:pt>
                <c:pt idx="11203">
                  <c:v>0.18004000000000001</c:v>
                </c:pt>
                <c:pt idx="11204">
                  <c:v>0.18009</c:v>
                </c:pt>
                <c:pt idx="11205">
                  <c:v>0.18013000000000001</c:v>
                </c:pt>
                <c:pt idx="11206">
                  <c:v>0.18015</c:v>
                </c:pt>
                <c:pt idx="11207">
                  <c:v>0.18015999999999999</c:v>
                </c:pt>
                <c:pt idx="11208">
                  <c:v>0.18021000000000001</c:v>
                </c:pt>
                <c:pt idx="11209">
                  <c:v>0.18029000000000001</c:v>
                </c:pt>
                <c:pt idx="11210">
                  <c:v>0.18037</c:v>
                </c:pt>
                <c:pt idx="11211">
                  <c:v>0.1804</c:v>
                </c:pt>
                <c:pt idx="11212">
                  <c:v>0.18040999999999999</c:v>
                </c:pt>
                <c:pt idx="11213">
                  <c:v>0.18046999999999999</c:v>
                </c:pt>
                <c:pt idx="11214">
                  <c:v>0.18054999999999999</c:v>
                </c:pt>
                <c:pt idx="11215">
                  <c:v>0.18065000000000001</c:v>
                </c:pt>
                <c:pt idx="11216">
                  <c:v>0.18074000000000001</c:v>
                </c:pt>
                <c:pt idx="11217">
                  <c:v>0.18085000000000001</c:v>
                </c:pt>
                <c:pt idx="11218">
                  <c:v>0.18098</c:v>
                </c:pt>
                <c:pt idx="11219">
                  <c:v>0.18113000000000001</c:v>
                </c:pt>
                <c:pt idx="11220">
                  <c:v>0.18128</c:v>
                </c:pt>
                <c:pt idx="11221">
                  <c:v>0.18143999999999999</c:v>
                </c:pt>
                <c:pt idx="11222">
                  <c:v>0.18160999999999999</c:v>
                </c:pt>
                <c:pt idx="11223">
                  <c:v>0.18181</c:v>
                </c:pt>
                <c:pt idx="11224">
                  <c:v>0.18206</c:v>
                </c:pt>
                <c:pt idx="11225">
                  <c:v>0.18234</c:v>
                </c:pt>
                <c:pt idx="11226">
                  <c:v>0.18260000000000001</c:v>
                </c:pt>
                <c:pt idx="11227">
                  <c:v>0.18281</c:v>
                </c:pt>
                <c:pt idx="11228">
                  <c:v>0.18299000000000001</c:v>
                </c:pt>
                <c:pt idx="11229">
                  <c:v>0.18317</c:v>
                </c:pt>
                <c:pt idx="11230">
                  <c:v>0.18334</c:v>
                </c:pt>
                <c:pt idx="11231">
                  <c:v>0.18351999999999999</c:v>
                </c:pt>
                <c:pt idx="11232">
                  <c:v>0.18367</c:v>
                </c:pt>
                <c:pt idx="11233">
                  <c:v>0.18376999999999999</c:v>
                </c:pt>
                <c:pt idx="11234">
                  <c:v>0.18382000000000001</c:v>
                </c:pt>
                <c:pt idx="11235">
                  <c:v>0.18387000000000001</c:v>
                </c:pt>
                <c:pt idx="11236">
                  <c:v>0.18392</c:v>
                </c:pt>
                <c:pt idx="11237">
                  <c:v>0.18396000000000001</c:v>
                </c:pt>
                <c:pt idx="11238">
                  <c:v>0.184</c:v>
                </c:pt>
                <c:pt idx="11239">
                  <c:v>0.18403</c:v>
                </c:pt>
                <c:pt idx="11240">
                  <c:v>0.18406</c:v>
                </c:pt>
                <c:pt idx="11241">
                  <c:v>0.18407999999999999</c:v>
                </c:pt>
                <c:pt idx="11242">
                  <c:v>0.18407999999999999</c:v>
                </c:pt>
                <c:pt idx="11243">
                  <c:v>0.18412000000000001</c:v>
                </c:pt>
                <c:pt idx="11244">
                  <c:v>0.1842</c:v>
                </c:pt>
                <c:pt idx="11245">
                  <c:v>0.18429000000000001</c:v>
                </c:pt>
                <c:pt idx="11246">
                  <c:v>0.18437000000000001</c:v>
                </c:pt>
                <c:pt idx="11247">
                  <c:v>0.18440999999999999</c:v>
                </c:pt>
                <c:pt idx="11248">
                  <c:v>0.18443999999999999</c:v>
                </c:pt>
                <c:pt idx="11249">
                  <c:v>0.18448999999999999</c:v>
                </c:pt>
                <c:pt idx="11250">
                  <c:v>0.18456</c:v>
                </c:pt>
                <c:pt idx="11251">
                  <c:v>0.18462999999999999</c:v>
                </c:pt>
                <c:pt idx="11252">
                  <c:v>0.18465999999999999</c:v>
                </c:pt>
                <c:pt idx="11253">
                  <c:v>0.18465999999999999</c:v>
                </c:pt>
                <c:pt idx="11254">
                  <c:v>0.18468000000000001</c:v>
                </c:pt>
                <c:pt idx="11255">
                  <c:v>0.18472</c:v>
                </c:pt>
                <c:pt idx="11256">
                  <c:v>0.18478</c:v>
                </c:pt>
                <c:pt idx="11257">
                  <c:v>0.18482999999999999</c:v>
                </c:pt>
                <c:pt idx="11258">
                  <c:v>0.18482000000000001</c:v>
                </c:pt>
                <c:pt idx="11259">
                  <c:v>0.18487000000000001</c:v>
                </c:pt>
                <c:pt idx="11260">
                  <c:v>0.18493999999999999</c:v>
                </c:pt>
                <c:pt idx="11261">
                  <c:v>0.18501999999999999</c:v>
                </c:pt>
                <c:pt idx="11262">
                  <c:v>0.18509</c:v>
                </c:pt>
                <c:pt idx="11263">
                  <c:v>0.18515999999999999</c:v>
                </c:pt>
                <c:pt idx="11264">
                  <c:v>0.18525</c:v>
                </c:pt>
                <c:pt idx="11265">
                  <c:v>0.18536</c:v>
                </c:pt>
                <c:pt idx="11266">
                  <c:v>0.18548999999999999</c:v>
                </c:pt>
                <c:pt idx="11267">
                  <c:v>0.18562000000000001</c:v>
                </c:pt>
                <c:pt idx="11268">
                  <c:v>0.18573999999999999</c:v>
                </c:pt>
                <c:pt idx="11269">
                  <c:v>0.18586</c:v>
                </c:pt>
                <c:pt idx="11270">
                  <c:v>0.18598999999999999</c:v>
                </c:pt>
                <c:pt idx="11271">
                  <c:v>0.18612999999999999</c:v>
                </c:pt>
                <c:pt idx="11272">
                  <c:v>0.18626000000000001</c:v>
                </c:pt>
                <c:pt idx="11273">
                  <c:v>0.18639</c:v>
                </c:pt>
                <c:pt idx="11274">
                  <c:v>0.18654000000000001</c:v>
                </c:pt>
                <c:pt idx="11275">
                  <c:v>0.1867</c:v>
                </c:pt>
                <c:pt idx="11276">
                  <c:v>0.18686</c:v>
                </c:pt>
                <c:pt idx="11277">
                  <c:v>0.18701000000000001</c:v>
                </c:pt>
                <c:pt idx="11278">
                  <c:v>0.18714</c:v>
                </c:pt>
                <c:pt idx="11279">
                  <c:v>0.18726999999999999</c:v>
                </c:pt>
                <c:pt idx="11280">
                  <c:v>0.18740000000000001</c:v>
                </c:pt>
                <c:pt idx="11281">
                  <c:v>0.18751000000000001</c:v>
                </c:pt>
                <c:pt idx="11282">
                  <c:v>0.18759000000000001</c:v>
                </c:pt>
                <c:pt idx="11283">
                  <c:v>0.18762999999999999</c:v>
                </c:pt>
                <c:pt idx="11284">
                  <c:v>0.18764</c:v>
                </c:pt>
                <c:pt idx="11285">
                  <c:v>0.18765000000000001</c:v>
                </c:pt>
                <c:pt idx="11286">
                  <c:v>0.18769</c:v>
                </c:pt>
                <c:pt idx="11287">
                  <c:v>0.18776999999999999</c:v>
                </c:pt>
                <c:pt idx="11288">
                  <c:v>0.18787000000000001</c:v>
                </c:pt>
                <c:pt idx="11289">
                  <c:v>0.18797</c:v>
                </c:pt>
                <c:pt idx="11290">
                  <c:v>0.18806</c:v>
                </c:pt>
                <c:pt idx="11291">
                  <c:v>0.18814</c:v>
                </c:pt>
                <c:pt idx="11292">
                  <c:v>0.18820999999999999</c:v>
                </c:pt>
                <c:pt idx="11293">
                  <c:v>0.18822</c:v>
                </c:pt>
                <c:pt idx="11294">
                  <c:v>0.18825</c:v>
                </c:pt>
                <c:pt idx="11295">
                  <c:v>0.18831000000000001</c:v>
                </c:pt>
                <c:pt idx="11296">
                  <c:v>0.18839</c:v>
                </c:pt>
                <c:pt idx="11297">
                  <c:v>0.18848000000000001</c:v>
                </c:pt>
                <c:pt idx="11298">
                  <c:v>0.18856999999999999</c:v>
                </c:pt>
                <c:pt idx="11299">
                  <c:v>0.18867</c:v>
                </c:pt>
                <c:pt idx="11300">
                  <c:v>0.18876999999999999</c:v>
                </c:pt>
                <c:pt idx="11301">
                  <c:v>0.18884999999999999</c:v>
                </c:pt>
                <c:pt idx="11302">
                  <c:v>0.18887000000000001</c:v>
                </c:pt>
                <c:pt idx="11303">
                  <c:v>0.18889</c:v>
                </c:pt>
                <c:pt idx="11304">
                  <c:v>0.18892999999999999</c:v>
                </c:pt>
                <c:pt idx="11305">
                  <c:v>0.189</c:v>
                </c:pt>
                <c:pt idx="11306">
                  <c:v>0.18909999999999999</c:v>
                </c:pt>
                <c:pt idx="11307">
                  <c:v>0.18923000000000001</c:v>
                </c:pt>
                <c:pt idx="11308">
                  <c:v>0.18939</c:v>
                </c:pt>
                <c:pt idx="11309">
                  <c:v>0.18953</c:v>
                </c:pt>
                <c:pt idx="11310">
                  <c:v>0.18965000000000001</c:v>
                </c:pt>
                <c:pt idx="11311">
                  <c:v>0.18973999999999999</c:v>
                </c:pt>
                <c:pt idx="11312">
                  <c:v>0.18981999999999999</c:v>
                </c:pt>
                <c:pt idx="11313">
                  <c:v>0.18992000000000001</c:v>
                </c:pt>
                <c:pt idx="11314">
                  <c:v>0.19003999999999999</c:v>
                </c:pt>
                <c:pt idx="11315">
                  <c:v>0.19015000000000001</c:v>
                </c:pt>
                <c:pt idx="11316">
                  <c:v>0.19023000000000001</c:v>
                </c:pt>
                <c:pt idx="11317">
                  <c:v>0.19028</c:v>
                </c:pt>
                <c:pt idx="11318">
                  <c:v>0.19031999999999999</c:v>
                </c:pt>
                <c:pt idx="11319">
                  <c:v>0.19037000000000001</c:v>
                </c:pt>
                <c:pt idx="11320">
                  <c:v>0.19044</c:v>
                </c:pt>
                <c:pt idx="11321">
                  <c:v>0.19051999999999999</c:v>
                </c:pt>
                <c:pt idx="11322">
                  <c:v>0.19056999999999999</c:v>
                </c:pt>
                <c:pt idx="11323">
                  <c:v>0.19059999999999999</c:v>
                </c:pt>
                <c:pt idx="11324">
                  <c:v>0.19062000000000001</c:v>
                </c:pt>
                <c:pt idx="11325">
                  <c:v>0.19064999999999999</c:v>
                </c:pt>
                <c:pt idx="11326">
                  <c:v>0.19070999999999999</c:v>
                </c:pt>
                <c:pt idx="11327">
                  <c:v>0.19081000000000001</c:v>
                </c:pt>
                <c:pt idx="11328">
                  <c:v>0.19092000000000001</c:v>
                </c:pt>
                <c:pt idx="11329">
                  <c:v>0.19102</c:v>
                </c:pt>
                <c:pt idx="11330">
                  <c:v>0.19106999999999999</c:v>
                </c:pt>
                <c:pt idx="11331">
                  <c:v>0.19106999999999999</c:v>
                </c:pt>
                <c:pt idx="11332">
                  <c:v>0.19108</c:v>
                </c:pt>
                <c:pt idx="11333">
                  <c:v>0.19109999999999999</c:v>
                </c:pt>
                <c:pt idx="11334">
                  <c:v>0.19112000000000001</c:v>
                </c:pt>
                <c:pt idx="11335">
                  <c:v>0.19114999999999999</c:v>
                </c:pt>
                <c:pt idx="11336">
                  <c:v>0.19117000000000001</c:v>
                </c:pt>
                <c:pt idx="11337">
                  <c:v>0.19119</c:v>
                </c:pt>
                <c:pt idx="11338">
                  <c:v>0.19120000000000001</c:v>
                </c:pt>
                <c:pt idx="11339">
                  <c:v>0.19120999999999999</c:v>
                </c:pt>
                <c:pt idx="11340">
                  <c:v>0.19122</c:v>
                </c:pt>
                <c:pt idx="11341">
                  <c:v>0.19127</c:v>
                </c:pt>
                <c:pt idx="11342">
                  <c:v>0.19136</c:v>
                </c:pt>
                <c:pt idx="11343">
                  <c:v>0.1915</c:v>
                </c:pt>
                <c:pt idx="11344">
                  <c:v>0.19166</c:v>
                </c:pt>
                <c:pt idx="11345">
                  <c:v>0.19181999999999999</c:v>
                </c:pt>
                <c:pt idx="11346">
                  <c:v>0.192</c:v>
                </c:pt>
                <c:pt idx="11347">
                  <c:v>0.19219</c:v>
                </c:pt>
                <c:pt idx="11348">
                  <c:v>0.19239000000000001</c:v>
                </c:pt>
                <c:pt idx="11349">
                  <c:v>0.19259999999999999</c:v>
                </c:pt>
                <c:pt idx="11350">
                  <c:v>0.19278000000000001</c:v>
                </c:pt>
                <c:pt idx="11351">
                  <c:v>0.19292999999999999</c:v>
                </c:pt>
                <c:pt idx="11352">
                  <c:v>0.19303000000000001</c:v>
                </c:pt>
                <c:pt idx="11353">
                  <c:v>0.19308</c:v>
                </c:pt>
                <c:pt idx="11354">
                  <c:v>0.19311</c:v>
                </c:pt>
                <c:pt idx="11355">
                  <c:v>0.19314999999999999</c:v>
                </c:pt>
                <c:pt idx="11356">
                  <c:v>0.19324</c:v>
                </c:pt>
                <c:pt idx="11357">
                  <c:v>0.19334999999999999</c:v>
                </c:pt>
                <c:pt idx="11358">
                  <c:v>0.19350999999999999</c:v>
                </c:pt>
                <c:pt idx="11359">
                  <c:v>0.19370999999999999</c:v>
                </c:pt>
                <c:pt idx="11360">
                  <c:v>0.19395000000000001</c:v>
                </c:pt>
                <c:pt idx="11361">
                  <c:v>0.19420999999999999</c:v>
                </c:pt>
                <c:pt idx="11362">
                  <c:v>0.19445000000000001</c:v>
                </c:pt>
                <c:pt idx="11363">
                  <c:v>0.19463</c:v>
                </c:pt>
                <c:pt idx="11364">
                  <c:v>0.19475000000000001</c:v>
                </c:pt>
                <c:pt idx="11365">
                  <c:v>0.19481000000000001</c:v>
                </c:pt>
                <c:pt idx="11366">
                  <c:v>0.19486000000000001</c:v>
                </c:pt>
                <c:pt idx="11367">
                  <c:v>0.19492000000000001</c:v>
                </c:pt>
                <c:pt idx="11368">
                  <c:v>0.19499</c:v>
                </c:pt>
                <c:pt idx="11369">
                  <c:v>0.19505</c:v>
                </c:pt>
                <c:pt idx="11370">
                  <c:v>0.1951</c:v>
                </c:pt>
                <c:pt idx="11371">
                  <c:v>0.19513</c:v>
                </c:pt>
                <c:pt idx="11372">
                  <c:v>0.19514999999999999</c:v>
                </c:pt>
                <c:pt idx="11373">
                  <c:v>0.19516</c:v>
                </c:pt>
                <c:pt idx="11374">
                  <c:v>0.19517999999999999</c:v>
                </c:pt>
                <c:pt idx="11375">
                  <c:v>0.19520000000000001</c:v>
                </c:pt>
                <c:pt idx="11376">
                  <c:v>0.19524</c:v>
                </c:pt>
                <c:pt idx="11377">
                  <c:v>0.19528999999999999</c:v>
                </c:pt>
                <c:pt idx="11378">
                  <c:v>0.19535</c:v>
                </c:pt>
                <c:pt idx="11379">
                  <c:v>0.19538</c:v>
                </c:pt>
                <c:pt idx="11380">
                  <c:v>0.19538</c:v>
                </c:pt>
                <c:pt idx="11381">
                  <c:v>0.19544</c:v>
                </c:pt>
                <c:pt idx="11382">
                  <c:v>0.19555</c:v>
                </c:pt>
                <c:pt idx="11383">
                  <c:v>0.19571</c:v>
                </c:pt>
                <c:pt idx="11384">
                  <c:v>0.19589000000000001</c:v>
                </c:pt>
                <c:pt idx="11385">
                  <c:v>0.19608</c:v>
                </c:pt>
                <c:pt idx="11386">
                  <c:v>0.19625000000000001</c:v>
                </c:pt>
                <c:pt idx="11387">
                  <c:v>0.19644</c:v>
                </c:pt>
                <c:pt idx="11388">
                  <c:v>0.19664000000000001</c:v>
                </c:pt>
                <c:pt idx="11389">
                  <c:v>0.19683999999999999</c:v>
                </c:pt>
                <c:pt idx="11390">
                  <c:v>0.19702</c:v>
                </c:pt>
                <c:pt idx="11391">
                  <c:v>0.19717000000000001</c:v>
                </c:pt>
                <c:pt idx="11392">
                  <c:v>0.19727</c:v>
                </c:pt>
                <c:pt idx="11393">
                  <c:v>0.19732</c:v>
                </c:pt>
                <c:pt idx="11394">
                  <c:v>0.19735</c:v>
                </c:pt>
                <c:pt idx="11395">
                  <c:v>0.19733999999999999</c:v>
                </c:pt>
                <c:pt idx="11396">
                  <c:v>0.19733999999999999</c:v>
                </c:pt>
                <c:pt idx="11397">
                  <c:v>0.19733999999999999</c:v>
                </c:pt>
                <c:pt idx="11398">
                  <c:v>0.19733000000000001</c:v>
                </c:pt>
                <c:pt idx="11399">
                  <c:v>0.19733999999999999</c:v>
                </c:pt>
                <c:pt idx="11400">
                  <c:v>0.19738</c:v>
                </c:pt>
                <c:pt idx="11401">
                  <c:v>0.19742999999999999</c:v>
                </c:pt>
                <c:pt idx="11402">
                  <c:v>0.19747000000000001</c:v>
                </c:pt>
                <c:pt idx="11403">
                  <c:v>0.19747999999999999</c:v>
                </c:pt>
                <c:pt idx="11404">
                  <c:v>0.19747999999999999</c:v>
                </c:pt>
                <c:pt idx="11405">
                  <c:v>0.19747999999999999</c:v>
                </c:pt>
                <c:pt idx="11406">
                  <c:v>0.19747999999999999</c:v>
                </c:pt>
                <c:pt idx="11407">
                  <c:v>0.19747000000000001</c:v>
                </c:pt>
                <c:pt idx="11408">
                  <c:v>0.19747999999999999</c:v>
                </c:pt>
                <c:pt idx="11409">
                  <c:v>0.19749</c:v>
                </c:pt>
                <c:pt idx="11410">
                  <c:v>0.19749</c:v>
                </c:pt>
                <c:pt idx="11411">
                  <c:v>0.19750000000000001</c:v>
                </c:pt>
                <c:pt idx="11412">
                  <c:v>0.19753999999999999</c:v>
                </c:pt>
                <c:pt idx="11413">
                  <c:v>0.19761999999999999</c:v>
                </c:pt>
                <c:pt idx="11414">
                  <c:v>0.19771</c:v>
                </c:pt>
                <c:pt idx="11415">
                  <c:v>0.19778000000000001</c:v>
                </c:pt>
                <c:pt idx="11416">
                  <c:v>0.19778999999999999</c:v>
                </c:pt>
                <c:pt idx="11417">
                  <c:v>0.1978</c:v>
                </c:pt>
                <c:pt idx="11418">
                  <c:v>0.19782</c:v>
                </c:pt>
                <c:pt idx="11419">
                  <c:v>0.19782</c:v>
                </c:pt>
                <c:pt idx="11420">
                  <c:v>0.19783000000000001</c:v>
                </c:pt>
                <c:pt idx="11421">
                  <c:v>0.19783000000000001</c:v>
                </c:pt>
                <c:pt idx="11422">
                  <c:v>0.19786999999999999</c:v>
                </c:pt>
                <c:pt idx="11423">
                  <c:v>0.19792999999999999</c:v>
                </c:pt>
                <c:pt idx="11424">
                  <c:v>0.19800999999999999</c:v>
                </c:pt>
                <c:pt idx="11425">
                  <c:v>0.19807</c:v>
                </c:pt>
                <c:pt idx="11426">
                  <c:v>0.19814000000000001</c:v>
                </c:pt>
                <c:pt idx="11427">
                  <c:v>0.19822999999999999</c:v>
                </c:pt>
                <c:pt idx="11428">
                  <c:v>0.19836999999999999</c:v>
                </c:pt>
                <c:pt idx="11429">
                  <c:v>0.19855</c:v>
                </c:pt>
                <c:pt idx="11430">
                  <c:v>0.19874</c:v>
                </c:pt>
                <c:pt idx="11431">
                  <c:v>0.19892000000000001</c:v>
                </c:pt>
                <c:pt idx="11432">
                  <c:v>0.19905999999999999</c:v>
                </c:pt>
                <c:pt idx="11433">
                  <c:v>0.19918</c:v>
                </c:pt>
                <c:pt idx="11434">
                  <c:v>0.19928000000000001</c:v>
                </c:pt>
                <c:pt idx="11435">
                  <c:v>0.19936999999999999</c:v>
                </c:pt>
                <c:pt idx="11436">
                  <c:v>0.19944999999999999</c:v>
                </c:pt>
                <c:pt idx="11437">
                  <c:v>0.19950999999999999</c:v>
                </c:pt>
                <c:pt idx="11438">
                  <c:v>0.19955999999999999</c:v>
                </c:pt>
                <c:pt idx="11439">
                  <c:v>0.1996</c:v>
                </c:pt>
                <c:pt idx="11440">
                  <c:v>0.19966</c:v>
                </c:pt>
                <c:pt idx="11441">
                  <c:v>0.19975000000000001</c:v>
                </c:pt>
                <c:pt idx="11442">
                  <c:v>0.19988</c:v>
                </c:pt>
                <c:pt idx="11443">
                  <c:v>0.20005000000000001</c:v>
                </c:pt>
                <c:pt idx="11444">
                  <c:v>0.20022999999999999</c:v>
                </c:pt>
                <c:pt idx="11445">
                  <c:v>0.20043</c:v>
                </c:pt>
                <c:pt idx="11446">
                  <c:v>0.20065</c:v>
                </c:pt>
                <c:pt idx="11447">
                  <c:v>0.2009</c:v>
                </c:pt>
                <c:pt idx="11448">
                  <c:v>0.20116000000000001</c:v>
                </c:pt>
                <c:pt idx="11449">
                  <c:v>0.20141999999999999</c:v>
                </c:pt>
                <c:pt idx="11450">
                  <c:v>0.20163</c:v>
                </c:pt>
                <c:pt idx="11451">
                  <c:v>0.20177</c:v>
                </c:pt>
                <c:pt idx="11452">
                  <c:v>0.20180999999999999</c:v>
                </c:pt>
                <c:pt idx="11453">
                  <c:v>0.20182</c:v>
                </c:pt>
                <c:pt idx="11454">
                  <c:v>0.20185</c:v>
                </c:pt>
                <c:pt idx="11455">
                  <c:v>0.20185</c:v>
                </c:pt>
                <c:pt idx="11456">
                  <c:v>0.20186000000000001</c:v>
                </c:pt>
                <c:pt idx="11457">
                  <c:v>0.20188</c:v>
                </c:pt>
                <c:pt idx="11458">
                  <c:v>0.20188</c:v>
                </c:pt>
                <c:pt idx="11459">
                  <c:v>0.2019</c:v>
                </c:pt>
                <c:pt idx="11460">
                  <c:v>0.20196</c:v>
                </c:pt>
                <c:pt idx="11461">
                  <c:v>0.20201</c:v>
                </c:pt>
                <c:pt idx="11462">
                  <c:v>0.20205000000000001</c:v>
                </c:pt>
                <c:pt idx="11463">
                  <c:v>0.20204</c:v>
                </c:pt>
                <c:pt idx="11464">
                  <c:v>0.20207</c:v>
                </c:pt>
                <c:pt idx="11465">
                  <c:v>0.20213</c:v>
                </c:pt>
                <c:pt idx="11466">
                  <c:v>0.20219000000000001</c:v>
                </c:pt>
                <c:pt idx="11467">
                  <c:v>0.20226</c:v>
                </c:pt>
                <c:pt idx="11468">
                  <c:v>0.20232</c:v>
                </c:pt>
                <c:pt idx="11469">
                  <c:v>0.20235</c:v>
                </c:pt>
                <c:pt idx="11470">
                  <c:v>0.20235</c:v>
                </c:pt>
                <c:pt idx="11471">
                  <c:v>0.20238</c:v>
                </c:pt>
                <c:pt idx="11472">
                  <c:v>0.20243</c:v>
                </c:pt>
                <c:pt idx="11473">
                  <c:v>0.20244999999999999</c:v>
                </c:pt>
                <c:pt idx="11474">
                  <c:v>0.20244999999999999</c:v>
                </c:pt>
                <c:pt idx="11475">
                  <c:v>0.20247999999999999</c:v>
                </c:pt>
                <c:pt idx="11476">
                  <c:v>0.20249</c:v>
                </c:pt>
                <c:pt idx="11477">
                  <c:v>0.20254</c:v>
                </c:pt>
                <c:pt idx="11478">
                  <c:v>0.20263999999999999</c:v>
                </c:pt>
                <c:pt idx="11479">
                  <c:v>0.20272999999999999</c:v>
                </c:pt>
                <c:pt idx="11480">
                  <c:v>0.20279</c:v>
                </c:pt>
                <c:pt idx="11481">
                  <c:v>0.20280999999999999</c:v>
                </c:pt>
                <c:pt idx="11482">
                  <c:v>0.20286000000000001</c:v>
                </c:pt>
                <c:pt idx="11483">
                  <c:v>0.20294999999999999</c:v>
                </c:pt>
                <c:pt idx="11484">
                  <c:v>0.20311000000000001</c:v>
                </c:pt>
                <c:pt idx="11485">
                  <c:v>0.20327999999999999</c:v>
                </c:pt>
                <c:pt idx="11486">
                  <c:v>0.20344999999999999</c:v>
                </c:pt>
                <c:pt idx="11487">
                  <c:v>0.2036</c:v>
                </c:pt>
                <c:pt idx="11488">
                  <c:v>0.20377999999999999</c:v>
                </c:pt>
                <c:pt idx="11489">
                  <c:v>0.20399999999999999</c:v>
                </c:pt>
                <c:pt idx="11490">
                  <c:v>0.20424</c:v>
                </c:pt>
                <c:pt idx="11491">
                  <c:v>0.20444999999999999</c:v>
                </c:pt>
                <c:pt idx="11492">
                  <c:v>0.20463000000000001</c:v>
                </c:pt>
                <c:pt idx="11493">
                  <c:v>0.20477999999999999</c:v>
                </c:pt>
                <c:pt idx="11494">
                  <c:v>0.20493</c:v>
                </c:pt>
                <c:pt idx="11495">
                  <c:v>0.20507</c:v>
                </c:pt>
                <c:pt idx="11496">
                  <c:v>0.20516999999999999</c:v>
                </c:pt>
                <c:pt idx="11497">
                  <c:v>0.20524000000000001</c:v>
                </c:pt>
                <c:pt idx="11498">
                  <c:v>0.20529</c:v>
                </c:pt>
                <c:pt idx="11499">
                  <c:v>0.20535999999999999</c:v>
                </c:pt>
                <c:pt idx="11500">
                  <c:v>0.20547000000000001</c:v>
                </c:pt>
                <c:pt idx="11501">
                  <c:v>0.2056</c:v>
                </c:pt>
                <c:pt idx="11502">
                  <c:v>0.20571999999999999</c:v>
                </c:pt>
                <c:pt idx="11503">
                  <c:v>0.20582</c:v>
                </c:pt>
                <c:pt idx="11504">
                  <c:v>0.2059</c:v>
                </c:pt>
                <c:pt idx="11505">
                  <c:v>0.20602999999999999</c:v>
                </c:pt>
                <c:pt idx="11506">
                  <c:v>0.20621</c:v>
                </c:pt>
                <c:pt idx="11507">
                  <c:v>0.20644000000000001</c:v>
                </c:pt>
                <c:pt idx="11508">
                  <c:v>0.20673</c:v>
                </c:pt>
                <c:pt idx="11509">
                  <c:v>0.20705999999999999</c:v>
                </c:pt>
                <c:pt idx="11510">
                  <c:v>0.20741000000000001</c:v>
                </c:pt>
                <c:pt idx="11511">
                  <c:v>0.20776</c:v>
                </c:pt>
                <c:pt idx="11512">
                  <c:v>0.20807</c:v>
                </c:pt>
                <c:pt idx="11513">
                  <c:v>0.20830000000000001</c:v>
                </c:pt>
                <c:pt idx="11514">
                  <c:v>0.20846999999999999</c:v>
                </c:pt>
                <c:pt idx="11515">
                  <c:v>0.20860999999999999</c:v>
                </c:pt>
                <c:pt idx="11516">
                  <c:v>0.20874999999999999</c:v>
                </c:pt>
                <c:pt idx="11517">
                  <c:v>0.20888000000000001</c:v>
                </c:pt>
                <c:pt idx="11518">
                  <c:v>0.20899999999999999</c:v>
                </c:pt>
                <c:pt idx="11519">
                  <c:v>0.20907999999999999</c:v>
                </c:pt>
                <c:pt idx="11520">
                  <c:v>0.20913999999999999</c:v>
                </c:pt>
                <c:pt idx="11521">
                  <c:v>0.20918</c:v>
                </c:pt>
                <c:pt idx="11522">
                  <c:v>0.20923</c:v>
                </c:pt>
                <c:pt idx="11523">
                  <c:v>0.20924999999999999</c:v>
                </c:pt>
                <c:pt idx="11524">
                  <c:v>0.20926</c:v>
                </c:pt>
                <c:pt idx="11525">
                  <c:v>0.20926</c:v>
                </c:pt>
                <c:pt idx="11526">
                  <c:v>0.20929</c:v>
                </c:pt>
                <c:pt idx="11527">
                  <c:v>0.20935999999999999</c:v>
                </c:pt>
                <c:pt idx="11528">
                  <c:v>0.20943999999999999</c:v>
                </c:pt>
                <c:pt idx="11529">
                  <c:v>0.20951</c:v>
                </c:pt>
                <c:pt idx="11530">
                  <c:v>0.20956</c:v>
                </c:pt>
                <c:pt idx="11531">
                  <c:v>0.20960999999999999</c:v>
                </c:pt>
                <c:pt idx="11532">
                  <c:v>0.20967</c:v>
                </c:pt>
                <c:pt idx="11533">
                  <c:v>0.20974000000000001</c:v>
                </c:pt>
                <c:pt idx="11534">
                  <c:v>0.20977999999999999</c:v>
                </c:pt>
                <c:pt idx="11535">
                  <c:v>0.20977999999999999</c:v>
                </c:pt>
                <c:pt idx="11536">
                  <c:v>0.20982000000000001</c:v>
                </c:pt>
                <c:pt idx="11537">
                  <c:v>0.20988999999999999</c:v>
                </c:pt>
                <c:pt idx="11538">
                  <c:v>0.20993999999999999</c:v>
                </c:pt>
                <c:pt idx="11539">
                  <c:v>0.20999000000000001</c:v>
                </c:pt>
                <c:pt idx="11540">
                  <c:v>0.21004</c:v>
                </c:pt>
                <c:pt idx="11541">
                  <c:v>0.21007999999999999</c:v>
                </c:pt>
                <c:pt idx="11542">
                  <c:v>0.21010999999999999</c:v>
                </c:pt>
                <c:pt idx="11543">
                  <c:v>0.21012</c:v>
                </c:pt>
                <c:pt idx="11544">
                  <c:v>0.21012</c:v>
                </c:pt>
                <c:pt idx="11545">
                  <c:v>0.21016000000000001</c:v>
                </c:pt>
                <c:pt idx="11546">
                  <c:v>0.21024999999999999</c:v>
                </c:pt>
                <c:pt idx="11547">
                  <c:v>0.21035999999999999</c:v>
                </c:pt>
                <c:pt idx="11548">
                  <c:v>0.21048</c:v>
                </c:pt>
                <c:pt idx="11549">
                  <c:v>0.21060000000000001</c:v>
                </c:pt>
                <c:pt idx="11550">
                  <c:v>0.21071000000000001</c:v>
                </c:pt>
                <c:pt idx="11551">
                  <c:v>0.21084</c:v>
                </c:pt>
                <c:pt idx="11552">
                  <c:v>0.21096000000000001</c:v>
                </c:pt>
                <c:pt idx="11553">
                  <c:v>0.21109</c:v>
                </c:pt>
                <c:pt idx="11554">
                  <c:v>0.2112</c:v>
                </c:pt>
                <c:pt idx="11555">
                  <c:v>0.21129999999999999</c:v>
                </c:pt>
                <c:pt idx="11556">
                  <c:v>0.2114</c:v>
                </c:pt>
                <c:pt idx="11557">
                  <c:v>0.21151</c:v>
                </c:pt>
                <c:pt idx="11558">
                  <c:v>0.21165</c:v>
                </c:pt>
                <c:pt idx="11559">
                  <c:v>0.21179000000000001</c:v>
                </c:pt>
                <c:pt idx="11560">
                  <c:v>0.21190000000000001</c:v>
                </c:pt>
                <c:pt idx="11561">
                  <c:v>0.21198</c:v>
                </c:pt>
                <c:pt idx="11562">
                  <c:v>0.21201999999999999</c:v>
                </c:pt>
                <c:pt idx="11563">
                  <c:v>0.21203</c:v>
                </c:pt>
                <c:pt idx="11564">
                  <c:v>0.21212</c:v>
                </c:pt>
                <c:pt idx="11565">
                  <c:v>0.21228</c:v>
                </c:pt>
                <c:pt idx="11566">
                  <c:v>0.21246999999999999</c:v>
                </c:pt>
                <c:pt idx="11567">
                  <c:v>0.21265000000000001</c:v>
                </c:pt>
                <c:pt idx="11568">
                  <c:v>0.21278</c:v>
                </c:pt>
                <c:pt idx="11569">
                  <c:v>0.21288000000000001</c:v>
                </c:pt>
                <c:pt idx="11570">
                  <c:v>0.21301</c:v>
                </c:pt>
                <c:pt idx="11571">
                  <c:v>0.21314</c:v>
                </c:pt>
                <c:pt idx="11572">
                  <c:v>0.21324000000000001</c:v>
                </c:pt>
                <c:pt idx="11573">
                  <c:v>0.21325</c:v>
                </c:pt>
                <c:pt idx="11574">
                  <c:v>0.21332000000000001</c:v>
                </c:pt>
                <c:pt idx="11575">
                  <c:v>0.21343999999999999</c:v>
                </c:pt>
                <c:pt idx="11576">
                  <c:v>0.21353</c:v>
                </c:pt>
                <c:pt idx="11577">
                  <c:v>0.21359</c:v>
                </c:pt>
                <c:pt idx="11578">
                  <c:v>0.21365000000000001</c:v>
                </c:pt>
                <c:pt idx="11579">
                  <c:v>0.21376999999999999</c:v>
                </c:pt>
                <c:pt idx="11580">
                  <c:v>0.21393999999999999</c:v>
                </c:pt>
                <c:pt idx="11581">
                  <c:v>0.21412999999999999</c:v>
                </c:pt>
                <c:pt idx="11582">
                  <c:v>0.21425</c:v>
                </c:pt>
                <c:pt idx="11583">
                  <c:v>0.21429000000000001</c:v>
                </c:pt>
                <c:pt idx="11584">
                  <c:v>0.21429000000000001</c:v>
                </c:pt>
                <c:pt idx="11585">
                  <c:v>0.21429999999999999</c:v>
                </c:pt>
                <c:pt idx="11586">
                  <c:v>0.21432000000000001</c:v>
                </c:pt>
                <c:pt idx="11587">
                  <c:v>0.21435999999999999</c:v>
                </c:pt>
                <c:pt idx="11588">
                  <c:v>0.21443999999999999</c:v>
                </c:pt>
                <c:pt idx="11589">
                  <c:v>0.21457000000000001</c:v>
                </c:pt>
                <c:pt idx="11590">
                  <c:v>0.21473</c:v>
                </c:pt>
                <c:pt idx="11591">
                  <c:v>0.21493000000000001</c:v>
                </c:pt>
                <c:pt idx="11592">
                  <c:v>0.21515000000000001</c:v>
                </c:pt>
                <c:pt idx="11593">
                  <c:v>0.21537000000000001</c:v>
                </c:pt>
                <c:pt idx="11594">
                  <c:v>0.21556</c:v>
                </c:pt>
                <c:pt idx="11595">
                  <c:v>0.2157</c:v>
                </c:pt>
                <c:pt idx="11596">
                  <c:v>0.21579000000000001</c:v>
                </c:pt>
                <c:pt idx="11597">
                  <c:v>0.21584</c:v>
                </c:pt>
                <c:pt idx="11598">
                  <c:v>0.21589</c:v>
                </c:pt>
                <c:pt idx="11599">
                  <c:v>0.21593000000000001</c:v>
                </c:pt>
                <c:pt idx="11600">
                  <c:v>0.21595</c:v>
                </c:pt>
                <c:pt idx="11601">
                  <c:v>0.21593999999999999</c:v>
                </c:pt>
                <c:pt idx="11602">
                  <c:v>0.21593999999999999</c:v>
                </c:pt>
                <c:pt idx="11603">
                  <c:v>0.21593999999999999</c:v>
                </c:pt>
                <c:pt idx="11604">
                  <c:v>0.21596000000000001</c:v>
                </c:pt>
                <c:pt idx="11605">
                  <c:v>0.216</c:v>
                </c:pt>
                <c:pt idx="11606">
                  <c:v>0.21604999999999999</c:v>
                </c:pt>
                <c:pt idx="11607">
                  <c:v>0.21609999999999999</c:v>
                </c:pt>
                <c:pt idx="11608">
                  <c:v>0.21618999999999999</c:v>
                </c:pt>
                <c:pt idx="11609">
                  <c:v>0.21636</c:v>
                </c:pt>
                <c:pt idx="11610">
                  <c:v>0.21661</c:v>
                </c:pt>
                <c:pt idx="11611">
                  <c:v>0.21690000000000001</c:v>
                </c:pt>
                <c:pt idx="11612">
                  <c:v>0.21718999999999999</c:v>
                </c:pt>
                <c:pt idx="11613">
                  <c:v>0.21743999999999999</c:v>
                </c:pt>
                <c:pt idx="11614">
                  <c:v>0.21768000000000001</c:v>
                </c:pt>
                <c:pt idx="11615">
                  <c:v>0.21792</c:v>
                </c:pt>
                <c:pt idx="11616">
                  <c:v>0.21814</c:v>
                </c:pt>
                <c:pt idx="11617">
                  <c:v>0.21833</c:v>
                </c:pt>
                <c:pt idx="11618">
                  <c:v>0.21851000000000001</c:v>
                </c:pt>
                <c:pt idx="11619">
                  <c:v>0.21868000000000001</c:v>
                </c:pt>
                <c:pt idx="11620">
                  <c:v>0.21884000000000001</c:v>
                </c:pt>
                <c:pt idx="11621">
                  <c:v>0.21898999999999999</c:v>
                </c:pt>
                <c:pt idx="11622">
                  <c:v>0.21912000000000001</c:v>
                </c:pt>
                <c:pt idx="11623">
                  <c:v>0.21923000000000001</c:v>
                </c:pt>
                <c:pt idx="11624">
                  <c:v>0.21931</c:v>
                </c:pt>
                <c:pt idx="11625">
                  <c:v>0.21937000000000001</c:v>
                </c:pt>
                <c:pt idx="11626">
                  <c:v>0.21942999999999999</c:v>
                </c:pt>
                <c:pt idx="11627">
                  <c:v>0.21945999999999999</c:v>
                </c:pt>
                <c:pt idx="11628">
                  <c:v>0.21945999999999999</c:v>
                </c:pt>
                <c:pt idx="11629">
                  <c:v>0.21947</c:v>
                </c:pt>
                <c:pt idx="11630">
                  <c:v>0.21947</c:v>
                </c:pt>
                <c:pt idx="11631">
                  <c:v>0.21948000000000001</c:v>
                </c:pt>
                <c:pt idx="11632">
                  <c:v>0.21954000000000001</c:v>
                </c:pt>
                <c:pt idx="11633">
                  <c:v>0.21962999999999999</c:v>
                </c:pt>
                <c:pt idx="11634">
                  <c:v>0.21975</c:v>
                </c:pt>
                <c:pt idx="11635">
                  <c:v>0.21994</c:v>
                </c:pt>
                <c:pt idx="11636">
                  <c:v>0.22022</c:v>
                </c:pt>
                <c:pt idx="11637">
                  <c:v>0.22061</c:v>
                </c:pt>
                <c:pt idx="11638">
                  <c:v>0.22103</c:v>
                </c:pt>
                <c:pt idx="11639">
                  <c:v>0.22144</c:v>
                </c:pt>
                <c:pt idx="11640">
                  <c:v>0.22181999999999999</c:v>
                </c:pt>
                <c:pt idx="11641">
                  <c:v>0.22217999999999999</c:v>
                </c:pt>
                <c:pt idx="11642">
                  <c:v>0.22252</c:v>
                </c:pt>
                <c:pt idx="11643">
                  <c:v>0.22281999999999999</c:v>
                </c:pt>
                <c:pt idx="11644">
                  <c:v>0.22303000000000001</c:v>
                </c:pt>
                <c:pt idx="11645">
                  <c:v>0.22316</c:v>
                </c:pt>
                <c:pt idx="11646">
                  <c:v>0.22325</c:v>
                </c:pt>
                <c:pt idx="11647">
                  <c:v>0.22334000000000001</c:v>
                </c:pt>
                <c:pt idx="11648">
                  <c:v>0.22342999999999999</c:v>
                </c:pt>
                <c:pt idx="11649">
                  <c:v>0.2235</c:v>
                </c:pt>
                <c:pt idx="11650">
                  <c:v>0.22352</c:v>
                </c:pt>
                <c:pt idx="11651">
                  <c:v>0.22350999999999999</c:v>
                </c:pt>
                <c:pt idx="11652">
                  <c:v>0.22350999999999999</c:v>
                </c:pt>
                <c:pt idx="11653">
                  <c:v>0.22353999999999999</c:v>
                </c:pt>
                <c:pt idx="11654">
                  <c:v>0.22359999999999999</c:v>
                </c:pt>
                <c:pt idx="11655">
                  <c:v>0.22370000000000001</c:v>
                </c:pt>
                <c:pt idx="11656">
                  <c:v>0.22383</c:v>
                </c:pt>
                <c:pt idx="11657">
                  <c:v>0.22400999999999999</c:v>
                </c:pt>
                <c:pt idx="11658">
                  <c:v>0.22420999999999999</c:v>
                </c:pt>
                <c:pt idx="11659">
                  <c:v>0.22441</c:v>
                </c:pt>
                <c:pt idx="11660">
                  <c:v>0.22461999999999999</c:v>
                </c:pt>
                <c:pt idx="11661">
                  <c:v>0.22481999999999999</c:v>
                </c:pt>
                <c:pt idx="11662">
                  <c:v>0.22502</c:v>
                </c:pt>
                <c:pt idx="11663">
                  <c:v>0.22517000000000001</c:v>
                </c:pt>
                <c:pt idx="11664">
                  <c:v>0.22525999999999999</c:v>
                </c:pt>
                <c:pt idx="11665">
                  <c:v>0.2253</c:v>
                </c:pt>
                <c:pt idx="11666">
                  <c:v>0.2253</c:v>
                </c:pt>
                <c:pt idx="11667">
                  <c:v>0.22528999999999999</c:v>
                </c:pt>
                <c:pt idx="11668">
                  <c:v>0.22528999999999999</c:v>
                </c:pt>
                <c:pt idx="11669">
                  <c:v>0.22528000000000001</c:v>
                </c:pt>
                <c:pt idx="11670">
                  <c:v>0.22528999999999999</c:v>
                </c:pt>
                <c:pt idx="11671">
                  <c:v>0.22531000000000001</c:v>
                </c:pt>
                <c:pt idx="11672">
                  <c:v>0.22531000000000001</c:v>
                </c:pt>
                <c:pt idx="11673">
                  <c:v>0.22531000000000001</c:v>
                </c:pt>
                <c:pt idx="11674">
                  <c:v>0.22533</c:v>
                </c:pt>
                <c:pt idx="11675">
                  <c:v>0.22534000000000001</c:v>
                </c:pt>
                <c:pt idx="11676">
                  <c:v>0.22534999999999999</c:v>
                </c:pt>
                <c:pt idx="11677">
                  <c:v>0.22542000000000001</c:v>
                </c:pt>
                <c:pt idx="11678">
                  <c:v>0.22553000000000001</c:v>
                </c:pt>
                <c:pt idx="11679">
                  <c:v>0.22569</c:v>
                </c:pt>
                <c:pt idx="11680">
                  <c:v>0.22585</c:v>
                </c:pt>
                <c:pt idx="11681">
                  <c:v>0.22602</c:v>
                </c:pt>
                <c:pt idx="11682">
                  <c:v>0.22622</c:v>
                </c:pt>
                <c:pt idx="11683">
                  <c:v>0.22644</c:v>
                </c:pt>
                <c:pt idx="11684">
                  <c:v>0.22667999999999999</c:v>
                </c:pt>
                <c:pt idx="11685">
                  <c:v>0.22689000000000001</c:v>
                </c:pt>
                <c:pt idx="11686">
                  <c:v>0.22708999999999999</c:v>
                </c:pt>
                <c:pt idx="11687">
                  <c:v>0.22731000000000001</c:v>
                </c:pt>
                <c:pt idx="11688">
                  <c:v>0.22761999999999999</c:v>
                </c:pt>
                <c:pt idx="11689">
                  <c:v>0.22802</c:v>
                </c:pt>
                <c:pt idx="11690">
                  <c:v>0.22850000000000001</c:v>
                </c:pt>
                <c:pt idx="11691">
                  <c:v>0.22900000000000001</c:v>
                </c:pt>
                <c:pt idx="11692">
                  <c:v>0.22952</c:v>
                </c:pt>
                <c:pt idx="11693">
                  <c:v>0.23007</c:v>
                </c:pt>
                <c:pt idx="11694">
                  <c:v>0.23066999999999999</c:v>
                </c:pt>
                <c:pt idx="11695">
                  <c:v>0.23133000000000001</c:v>
                </c:pt>
                <c:pt idx="11696">
                  <c:v>0.23199</c:v>
                </c:pt>
                <c:pt idx="11697">
                  <c:v>0.23263</c:v>
                </c:pt>
                <c:pt idx="11698">
                  <c:v>0.23322999999999999</c:v>
                </c:pt>
                <c:pt idx="11699">
                  <c:v>0.23382</c:v>
                </c:pt>
                <c:pt idx="11700">
                  <c:v>0.23438999999999999</c:v>
                </c:pt>
                <c:pt idx="11701">
                  <c:v>0.23496</c:v>
                </c:pt>
                <c:pt idx="11702">
                  <c:v>0.23551</c:v>
                </c:pt>
                <c:pt idx="11703">
                  <c:v>0.23604</c:v>
                </c:pt>
                <c:pt idx="11704">
                  <c:v>0.23655000000000001</c:v>
                </c:pt>
                <c:pt idx="11705">
                  <c:v>0.23702000000000001</c:v>
                </c:pt>
                <c:pt idx="11706">
                  <c:v>0.23744000000000001</c:v>
                </c:pt>
                <c:pt idx="11707">
                  <c:v>0.23782</c:v>
                </c:pt>
                <c:pt idx="11708">
                  <c:v>0.23816000000000001</c:v>
                </c:pt>
                <c:pt idx="11709">
                  <c:v>0.23848</c:v>
                </c:pt>
                <c:pt idx="11710">
                  <c:v>0.23876</c:v>
                </c:pt>
                <c:pt idx="11711">
                  <c:v>0.23898</c:v>
                </c:pt>
                <c:pt idx="11712">
                  <c:v>0.23913000000000001</c:v>
                </c:pt>
                <c:pt idx="11713">
                  <c:v>0.23923</c:v>
                </c:pt>
                <c:pt idx="11714">
                  <c:v>0.23930999999999999</c:v>
                </c:pt>
                <c:pt idx="11715">
                  <c:v>0.23935000000000001</c:v>
                </c:pt>
                <c:pt idx="11716">
                  <c:v>0.23938000000000001</c:v>
                </c:pt>
                <c:pt idx="11717">
                  <c:v>0.23937</c:v>
                </c:pt>
                <c:pt idx="11718">
                  <c:v>0.2394</c:v>
                </c:pt>
                <c:pt idx="11719">
                  <c:v>0.23943</c:v>
                </c:pt>
                <c:pt idx="11720">
                  <c:v>0.23945</c:v>
                </c:pt>
                <c:pt idx="11721">
                  <c:v>0.23945</c:v>
                </c:pt>
                <c:pt idx="11722">
                  <c:v>0.23948</c:v>
                </c:pt>
                <c:pt idx="11723">
                  <c:v>0.23952000000000001</c:v>
                </c:pt>
                <c:pt idx="11724">
                  <c:v>0.23954</c:v>
                </c:pt>
                <c:pt idx="11725">
                  <c:v>0.23954</c:v>
                </c:pt>
                <c:pt idx="11726">
                  <c:v>0.23956</c:v>
                </c:pt>
                <c:pt idx="11727">
                  <c:v>0.23960999999999999</c:v>
                </c:pt>
                <c:pt idx="11728">
                  <c:v>0.23968</c:v>
                </c:pt>
                <c:pt idx="11729">
                  <c:v>0.23976</c:v>
                </c:pt>
                <c:pt idx="11730">
                  <c:v>0.23988000000000001</c:v>
                </c:pt>
                <c:pt idx="11731">
                  <c:v>0.24002999999999999</c:v>
                </c:pt>
                <c:pt idx="11732">
                  <c:v>0.2402</c:v>
                </c:pt>
                <c:pt idx="11733">
                  <c:v>0.24038000000000001</c:v>
                </c:pt>
                <c:pt idx="11734">
                  <c:v>0.24057000000000001</c:v>
                </c:pt>
                <c:pt idx="11735">
                  <c:v>0.24076</c:v>
                </c:pt>
                <c:pt idx="11736">
                  <c:v>0.24096000000000001</c:v>
                </c:pt>
                <c:pt idx="11737">
                  <c:v>0.2412</c:v>
                </c:pt>
                <c:pt idx="11738">
                  <c:v>0.24143999999999999</c:v>
                </c:pt>
                <c:pt idx="11739">
                  <c:v>0.24168999999999999</c:v>
                </c:pt>
                <c:pt idx="11740">
                  <c:v>0.24193999999999999</c:v>
                </c:pt>
                <c:pt idx="11741">
                  <c:v>0.24224000000000001</c:v>
                </c:pt>
                <c:pt idx="11742">
                  <c:v>0.24257999999999999</c:v>
                </c:pt>
                <c:pt idx="11743">
                  <c:v>0.24296999999999999</c:v>
                </c:pt>
                <c:pt idx="11744">
                  <c:v>0.24335999999999999</c:v>
                </c:pt>
                <c:pt idx="11745">
                  <c:v>0.24373</c:v>
                </c:pt>
                <c:pt idx="11746">
                  <c:v>0.24404000000000001</c:v>
                </c:pt>
                <c:pt idx="11747">
                  <c:v>0.24432000000000001</c:v>
                </c:pt>
                <c:pt idx="11748">
                  <c:v>0.24457999999999999</c:v>
                </c:pt>
                <c:pt idx="11749">
                  <c:v>0.24485000000000001</c:v>
                </c:pt>
                <c:pt idx="11750">
                  <c:v>0.24514</c:v>
                </c:pt>
                <c:pt idx="11751">
                  <c:v>0.24543000000000001</c:v>
                </c:pt>
                <c:pt idx="11752">
                  <c:v>0.24573999999999999</c:v>
                </c:pt>
                <c:pt idx="11753">
                  <c:v>0.24601999999999999</c:v>
                </c:pt>
                <c:pt idx="11754">
                  <c:v>0.24625</c:v>
                </c:pt>
                <c:pt idx="11755">
                  <c:v>0.24643999999999999</c:v>
                </c:pt>
                <c:pt idx="11756">
                  <c:v>0.24657999999999999</c:v>
                </c:pt>
                <c:pt idx="11757">
                  <c:v>0.24667</c:v>
                </c:pt>
                <c:pt idx="11758">
                  <c:v>0.24671999999999999</c:v>
                </c:pt>
                <c:pt idx="11759">
                  <c:v>0.24671999999999999</c:v>
                </c:pt>
                <c:pt idx="11760">
                  <c:v>0.24673</c:v>
                </c:pt>
                <c:pt idx="11761">
                  <c:v>0.24676999999999999</c:v>
                </c:pt>
                <c:pt idx="11762">
                  <c:v>0.24679999999999999</c:v>
                </c:pt>
                <c:pt idx="11763">
                  <c:v>0.24681</c:v>
                </c:pt>
                <c:pt idx="11764">
                  <c:v>0.24681</c:v>
                </c:pt>
                <c:pt idx="11765">
                  <c:v>0.24684</c:v>
                </c:pt>
                <c:pt idx="11766">
                  <c:v>0.24690999999999999</c:v>
                </c:pt>
                <c:pt idx="11767">
                  <c:v>0.24703</c:v>
                </c:pt>
                <c:pt idx="11768">
                  <c:v>0.24723999999999999</c:v>
                </c:pt>
                <c:pt idx="11769">
                  <c:v>0.24754000000000001</c:v>
                </c:pt>
                <c:pt idx="11770">
                  <c:v>0.24787000000000001</c:v>
                </c:pt>
                <c:pt idx="11771">
                  <c:v>0.24822</c:v>
                </c:pt>
                <c:pt idx="11772">
                  <c:v>0.24854999999999999</c:v>
                </c:pt>
                <c:pt idx="11773">
                  <c:v>0.24887000000000001</c:v>
                </c:pt>
                <c:pt idx="11774">
                  <c:v>0.24917</c:v>
                </c:pt>
                <c:pt idx="11775">
                  <c:v>0.24945000000000001</c:v>
                </c:pt>
                <c:pt idx="11776">
                  <c:v>0.24969</c:v>
                </c:pt>
                <c:pt idx="11777">
                  <c:v>0.24981999999999999</c:v>
                </c:pt>
                <c:pt idx="11778">
                  <c:v>0.24986</c:v>
                </c:pt>
                <c:pt idx="11779">
                  <c:v>0.24987000000000001</c:v>
                </c:pt>
                <c:pt idx="11780">
                  <c:v>0.24987999999999999</c:v>
                </c:pt>
                <c:pt idx="11781">
                  <c:v>0.24990999999999999</c:v>
                </c:pt>
                <c:pt idx="11782">
                  <c:v>0.25002000000000002</c:v>
                </c:pt>
                <c:pt idx="11783">
                  <c:v>0.25020999999999999</c:v>
                </c:pt>
                <c:pt idx="11784">
                  <c:v>0.25046000000000002</c:v>
                </c:pt>
                <c:pt idx="11785">
                  <c:v>0.25072</c:v>
                </c:pt>
                <c:pt idx="11786">
                  <c:v>0.25097000000000003</c:v>
                </c:pt>
                <c:pt idx="11787">
                  <c:v>0.25120999999999999</c:v>
                </c:pt>
                <c:pt idx="11788">
                  <c:v>0.25146000000000002</c:v>
                </c:pt>
                <c:pt idx="11789">
                  <c:v>0.25173000000000001</c:v>
                </c:pt>
                <c:pt idx="11790">
                  <c:v>0.25197000000000003</c:v>
                </c:pt>
                <c:pt idx="11791">
                  <c:v>0.25216</c:v>
                </c:pt>
                <c:pt idx="11792">
                  <c:v>0.25225999999999998</c:v>
                </c:pt>
                <c:pt idx="11793">
                  <c:v>0.25224999999999997</c:v>
                </c:pt>
                <c:pt idx="11794">
                  <c:v>0.25229000000000001</c:v>
                </c:pt>
                <c:pt idx="11795">
                  <c:v>0.25231999999999999</c:v>
                </c:pt>
                <c:pt idx="11796">
                  <c:v>0.25230999999999998</c:v>
                </c:pt>
                <c:pt idx="11797">
                  <c:v>0.25233</c:v>
                </c:pt>
                <c:pt idx="11798">
                  <c:v>0.25241000000000002</c:v>
                </c:pt>
                <c:pt idx="11799">
                  <c:v>0.25255</c:v>
                </c:pt>
                <c:pt idx="11800">
                  <c:v>0.25274999999999997</c:v>
                </c:pt>
                <c:pt idx="11801">
                  <c:v>0.25296000000000002</c:v>
                </c:pt>
                <c:pt idx="11802">
                  <c:v>0.25314999999999999</c:v>
                </c:pt>
                <c:pt idx="11803">
                  <c:v>0.25328000000000001</c:v>
                </c:pt>
                <c:pt idx="11804">
                  <c:v>0.25335000000000002</c:v>
                </c:pt>
                <c:pt idx="11805">
                  <c:v>0.25335000000000002</c:v>
                </c:pt>
                <c:pt idx="11806">
                  <c:v>0.25336999999999998</c:v>
                </c:pt>
                <c:pt idx="11807">
                  <c:v>0.25342999999999999</c:v>
                </c:pt>
                <c:pt idx="11808">
                  <c:v>0.25352000000000002</c:v>
                </c:pt>
                <c:pt idx="11809">
                  <c:v>0.25368000000000002</c:v>
                </c:pt>
                <c:pt idx="11810">
                  <c:v>0.25389</c:v>
                </c:pt>
                <c:pt idx="11811">
                  <c:v>0.25412000000000001</c:v>
                </c:pt>
                <c:pt idx="11812">
                  <c:v>0.25438</c:v>
                </c:pt>
                <c:pt idx="11813">
                  <c:v>0.25469999999999998</c:v>
                </c:pt>
                <c:pt idx="11814">
                  <c:v>0.25509999999999999</c:v>
                </c:pt>
                <c:pt idx="11815">
                  <c:v>0.25552999999999998</c:v>
                </c:pt>
                <c:pt idx="11816">
                  <c:v>0.25596999999999998</c:v>
                </c:pt>
                <c:pt idx="11817">
                  <c:v>0.25640000000000002</c:v>
                </c:pt>
                <c:pt idx="11818">
                  <c:v>0.25679999999999997</c:v>
                </c:pt>
                <c:pt idx="11819">
                  <c:v>0.25713000000000003</c:v>
                </c:pt>
                <c:pt idx="11820">
                  <c:v>0.25744</c:v>
                </c:pt>
                <c:pt idx="11821">
                  <c:v>0.25772</c:v>
                </c:pt>
                <c:pt idx="11822">
                  <c:v>0.25797999999999999</c:v>
                </c:pt>
                <c:pt idx="11823">
                  <c:v>0.25818000000000002</c:v>
                </c:pt>
                <c:pt idx="11824">
                  <c:v>0.25829999999999997</c:v>
                </c:pt>
                <c:pt idx="11825">
                  <c:v>0.25835000000000002</c:v>
                </c:pt>
                <c:pt idx="11826">
                  <c:v>0.25836999999999999</c:v>
                </c:pt>
                <c:pt idx="11827">
                  <c:v>0.25840000000000002</c:v>
                </c:pt>
                <c:pt idx="11828">
                  <c:v>0.25844</c:v>
                </c:pt>
                <c:pt idx="11829">
                  <c:v>0.25849</c:v>
                </c:pt>
                <c:pt idx="11830">
                  <c:v>0.25852999999999998</c:v>
                </c:pt>
                <c:pt idx="11831">
                  <c:v>0.25855</c:v>
                </c:pt>
                <c:pt idx="11832">
                  <c:v>0.25857000000000002</c:v>
                </c:pt>
                <c:pt idx="11833">
                  <c:v>0.2586</c:v>
                </c:pt>
                <c:pt idx="11834">
                  <c:v>0.25863000000000003</c:v>
                </c:pt>
                <c:pt idx="11835">
                  <c:v>0.25862000000000002</c:v>
                </c:pt>
                <c:pt idx="11836">
                  <c:v>0.25861000000000001</c:v>
                </c:pt>
                <c:pt idx="11837">
                  <c:v>0.25861000000000001</c:v>
                </c:pt>
                <c:pt idx="11838">
                  <c:v>0.25863000000000003</c:v>
                </c:pt>
                <c:pt idx="11839">
                  <c:v>0.25868999999999998</c:v>
                </c:pt>
                <c:pt idx="11840">
                  <c:v>0.25879000000000002</c:v>
                </c:pt>
                <c:pt idx="11841">
                  <c:v>0.25892999999999999</c:v>
                </c:pt>
                <c:pt idx="11842">
                  <c:v>0.2591</c:v>
                </c:pt>
                <c:pt idx="11843">
                  <c:v>0.25929000000000002</c:v>
                </c:pt>
                <c:pt idx="11844">
                  <c:v>0.25950000000000001</c:v>
                </c:pt>
                <c:pt idx="11845">
                  <c:v>0.25971</c:v>
                </c:pt>
                <c:pt idx="11846">
                  <c:v>0.25989000000000001</c:v>
                </c:pt>
                <c:pt idx="11847">
                  <c:v>0.26002999999999998</c:v>
                </c:pt>
                <c:pt idx="11848">
                  <c:v>0.26012000000000002</c:v>
                </c:pt>
                <c:pt idx="11849">
                  <c:v>0.26018999999999998</c:v>
                </c:pt>
                <c:pt idx="11850">
                  <c:v>0.26021</c:v>
                </c:pt>
                <c:pt idx="11851">
                  <c:v>0.26024000000000003</c:v>
                </c:pt>
                <c:pt idx="11852">
                  <c:v>0.26035000000000003</c:v>
                </c:pt>
                <c:pt idx="11853">
                  <c:v>0.26051999999999997</c:v>
                </c:pt>
                <c:pt idx="11854">
                  <c:v>0.26069999999999999</c:v>
                </c:pt>
                <c:pt idx="11855">
                  <c:v>0.26084000000000002</c:v>
                </c:pt>
                <c:pt idx="11856">
                  <c:v>0.26093</c:v>
                </c:pt>
                <c:pt idx="11857">
                  <c:v>0.26096999999999998</c:v>
                </c:pt>
                <c:pt idx="11858">
                  <c:v>0.26097999999999999</c:v>
                </c:pt>
                <c:pt idx="11859">
                  <c:v>0.26100000000000001</c:v>
                </c:pt>
                <c:pt idx="11860">
                  <c:v>0.26103999999999999</c:v>
                </c:pt>
                <c:pt idx="11861">
                  <c:v>0.26114999999999999</c:v>
                </c:pt>
                <c:pt idx="11862">
                  <c:v>0.26130999999999999</c:v>
                </c:pt>
                <c:pt idx="11863">
                  <c:v>0.26149</c:v>
                </c:pt>
                <c:pt idx="11864">
                  <c:v>0.26164999999999999</c:v>
                </c:pt>
                <c:pt idx="11865">
                  <c:v>0.26179999999999998</c:v>
                </c:pt>
                <c:pt idx="11866">
                  <c:v>0.26200000000000001</c:v>
                </c:pt>
                <c:pt idx="11867">
                  <c:v>0.26229999999999998</c:v>
                </c:pt>
                <c:pt idx="11868">
                  <c:v>0.26267000000000001</c:v>
                </c:pt>
                <c:pt idx="11869">
                  <c:v>0.26307999999999998</c:v>
                </c:pt>
                <c:pt idx="11870">
                  <c:v>0.26347999999999999</c:v>
                </c:pt>
                <c:pt idx="11871">
                  <c:v>0.26388</c:v>
                </c:pt>
                <c:pt idx="11872">
                  <c:v>0.26427</c:v>
                </c:pt>
                <c:pt idx="11873">
                  <c:v>0.26466000000000001</c:v>
                </c:pt>
                <c:pt idx="11874">
                  <c:v>0.26501000000000002</c:v>
                </c:pt>
                <c:pt idx="11875">
                  <c:v>0.26529999999999998</c:v>
                </c:pt>
                <c:pt idx="11876">
                  <c:v>0.26550000000000001</c:v>
                </c:pt>
                <c:pt idx="11877">
                  <c:v>0.26562000000000002</c:v>
                </c:pt>
                <c:pt idx="11878">
                  <c:v>0.26568000000000003</c:v>
                </c:pt>
                <c:pt idx="11879">
                  <c:v>0.26573000000000002</c:v>
                </c:pt>
                <c:pt idx="11880">
                  <c:v>0.26578000000000002</c:v>
                </c:pt>
                <c:pt idx="11881">
                  <c:v>0.26583000000000001</c:v>
                </c:pt>
                <c:pt idx="11882">
                  <c:v>0.26585999999999999</c:v>
                </c:pt>
                <c:pt idx="11883">
                  <c:v>0.26590000000000003</c:v>
                </c:pt>
                <c:pt idx="11884">
                  <c:v>0.26599</c:v>
                </c:pt>
                <c:pt idx="11885">
                  <c:v>0.2661</c:v>
                </c:pt>
                <c:pt idx="11886">
                  <c:v>0.26618999999999998</c:v>
                </c:pt>
                <c:pt idx="11887">
                  <c:v>0.26622000000000001</c:v>
                </c:pt>
                <c:pt idx="11888">
                  <c:v>0.26621</c:v>
                </c:pt>
                <c:pt idx="11889">
                  <c:v>0.26623000000000002</c:v>
                </c:pt>
                <c:pt idx="11890">
                  <c:v>0.26627000000000001</c:v>
                </c:pt>
                <c:pt idx="11891">
                  <c:v>0.26634000000000002</c:v>
                </c:pt>
                <c:pt idx="11892">
                  <c:v>0.26640999999999998</c:v>
                </c:pt>
                <c:pt idx="11893">
                  <c:v>0.26647999999999999</c:v>
                </c:pt>
                <c:pt idx="11894">
                  <c:v>0.26651999999999998</c:v>
                </c:pt>
                <c:pt idx="11895">
                  <c:v>0.26651000000000002</c:v>
                </c:pt>
                <c:pt idx="11896">
                  <c:v>0.26654</c:v>
                </c:pt>
                <c:pt idx="11897">
                  <c:v>0.26658999999999999</c:v>
                </c:pt>
                <c:pt idx="11898">
                  <c:v>0.26663999999999999</c:v>
                </c:pt>
                <c:pt idx="11899">
                  <c:v>0.26665</c:v>
                </c:pt>
                <c:pt idx="11900">
                  <c:v>0.26667000000000002</c:v>
                </c:pt>
                <c:pt idx="11901">
                  <c:v>0.26672000000000001</c:v>
                </c:pt>
                <c:pt idx="11902">
                  <c:v>0.26679000000000003</c:v>
                </c:pt>
                <c:pt idx="11903">
                  <c:v>0.26684000000000002</c:v>
                </c:pt>
                <c:pt idx="11904">
                  <c:v>0.26683000000000001</c:v>
                </c:pt>
                <c:pt idx="11905">
                  <c:v>0.26685999999999999</c:v>
                </c:pt>
                <c:pt idx="11906">
                  <c:v>0.26694000000000001</c:v>
                </c:pt>
                <c:pt idx="11907">
                  <c:v>0.26704</c:v>
                </c:pt>
                <c:pt idx="11908">
                  <c:v>0.26716000000000001</c:v>
                </c:pt>
                <c:pt idx="11909">
                  <c:v>0.26729999999999998</c:v>
                </c:pt>
                <c:pt idx="11910">
                  <c:v>0.26748</c:v>
                </c:pt>
                <c:pt idx="11911">
                  <c:v>0.26768999999999998</c:v>
                </c:pt>
                <c:pt idx="11912">
                  <c:v>0.26791999999999999</c:v>
                </c:pt>
                <c:pt idx="11913">
                  <c:v>0.26815</c:v>
                </c:pt>
                <c:pt idx="11914">
                  <c:v>0.26837</c:v>
                </c:pt>
                <c:pt idx="11915">
                  <c:v>0.26854</c:v>
                </c:pt>
                <c:pt idx="11916">
                  <c:v>0.26867000000000002</c:v>
                </c:pt>
                <c:pt idx="11917">
                  <c:v>0.26873999999999998</c:v>
                </c:pt>
                <c:pt idx="11918">
                  <c:v>0.26876</c:v>
                </c:pt>
                <c:pt idx="11919">
                  <c:v>0.26877000000000001</c:v>
                </c:pt>
                <c:pt idx="11920">
                  <c:v>0.26884000000000002</c:v>
                </c:pt>
                <c:pt idx="11921">
                  <c:v>0.26895999999999998</c:v>
                </c:pt>
                <c:pt idx="11922">
                  <c:v>0.26912999999999998</c:v>
                </c:pt>
                <c:pt idx="11923">
                  <c:v>0.26933000000000001</c:v>
                </c:pt>
                <c:pt idx="11924">
                  <c:v>0.26952999999999999</c:v>
                </c:pt>
                <c:pt idx="11925">
                  <c:v>0.26974999999999999</c:v>
                </c:pt>
                <c:pt idx="11926">
                  <c:v>0.26996999999999999</c:v>
                </c:pt>
                <c:pt idx="11927">
                  <c:v>0.27017999999999998</c:v>
                </c:pt>
                <c:pt idx="11928">
                  <c:v>0.27039999999999997</c:v>
                </c:pt>
                <c:pt idx="11929">
                  <c:v>0.27063999999999999</c:v>
                </c:pt>
                <c:pt idx="11930">
                  <c:v>0.27093</c:v>
                </c:pt>
                <c:pt idx="11931">
                  <c:v>0.27128999999999998</c:v>
                </c:pt>
                <c:pt idx="11932">
                  <c:v>0.27171000000000001</c:v>
                </c:pt>
                <c:pt idx="11933">
                  <c:v>0.27213999999999999</c:v>
                </c:pt>
                <c:pt idx="11934">
                  <c:v>0.27251999999999998</c:v>
                </c:pt>
                <c:pt idx="11935">
                  <c:v>0.27281</c:v>
                </c:pt>
                <c:pt idx="11936">
                  <c:v>0.27304</c:v>
                </c:pt>
                <c:pt idx="11937">
                  <c:v>0.27322000000000002</c:v>
                </c:pt>
                <c:pt idx="11938">
                  <c:v>0.27340999999999999</c:v>
                </c:pt>
                <c:pt idx="11939">
                  <c:v>0.27361000000000002</c:v>
                </c:pt>
                <c:pt idx="11940">
                  <c:v>0.27381</c:v>
                </c:pt>
                <c:pt idx="11941">
                  <c:v>0.27401999999999999</c:v>
                </c:pt>
                <c:pt idx="11942">
                  <c:v>0.27427000000000001</c:v>
                </c:pt>
                <c:pt idx="11943">
                  <c:v>0.27455000000000002</c:v>
                </c:pt>
                <c:pt idx="11944">
                  <c:v>0.27481</c:v>
                </c:pt>
                <c:pt idx="11945">
                  <c:v>0.27496999999999999</c:v>
                </c:pt>
                <c:pt idx="11946">
                  <c:v>0.27500000000000002</c:v>
                </c:pt>
                <c:pt idx="11947">
                  <c:v>0.27506000000000003</c:v>
                </c:pt>
                <c:pt idx="11948">
                  <c:v>0.27521000000000001</c:v>
                </c:pt>
                <c:pt idx="11949">
                  <c:v>0.27544999999999997</c:v>
                </c:pt>
                <c:pt idx="11950">
                  <c:v>0.27577000000000002</c:v>
                </c:pt>
                <c:pt idx="11951">
                  <c:v>0.27611999999999998</c:v>
                </c:pt>
                <c:pt idx="11952">
                  <c:v>0.27649000000000001</c:v>
                </c:pt>
                <c:pt idx="11953">
                  <c:v>0.27687</c:v>
                </c:pt>
                <c:pt idx="11954">
                  <c:v>0.27727000000000002</c:v>
                </c:pt>
                <c:pt idx="11955">
                  <c:v>0.27767999999999998</c:v>
                </c:pt>
                <c:pt idx="11956">
                  <c:v>0.27805999999999997</c:v>
                </c:pt>
                <c:pt idx="11957">
                  <c:v>0.27837000000000001</c:v>
                </c:pt>
                <c:pt idx="11958">
                  <c:v>0.27855000000000002</c:v>
                </c:pt>
                <c:pt idx="11959">
                  <c:v>0.27861999999999998</c:v>
                </c:pt>
                <c:pt idx="11960">
                  <c:v>0.27861999999999998</c:v>
                </c:pt>
                <c:pt idx="11961">
                  <c:v>0.27866000000000002</c:v>
                </c:pt>
                <c:pt idx="11962">
                  <c:v>0.27873999999999999</c:v>
                </c:pt>
                <c:pt idx="11963">
                  <c:v>0.27884999999999999</c:v>
                </c:pt>
                <c:pt idx="11964">
                  <c:v>0.27899000000000002</c:v>
                </c:pt>
                <c:pt idx="11965">
                  <c:v>0.27917999999999998</c:v>
                </c:pt>
                <c:pt idx="11966">
                  <c:v>0.27940999999999999</c:v>
                </c:pt>
                <c:pt idx="11967">
                  <c:v>0.2797</c:v>
                </c:pt>
                <c:pt idx="11968">
                  <c:v>0.28001999999999999</c:v>
                </c:pt>
                <c:pt idx="11969">
                  <c:v>0.28034999999999999</c:v>
                </c:pt>
                <c:pt idx="11970">
                  <c:v>0.28065000000000001</c:v>
                </c:pt>
                <c:pt idx="11971">
                  <c:v>0.28092</c:v>
                </c:pt>
                <c:pt idx="11972">
                  <c:v>0.28120000000000001</c:v>
                </c:pt>
                <c:pt idx="11973">
                  <c:v>0.28151999999999999</c:v>
                </c:pt>
                <c:pt idx="11974">
                  <c:v>0.28186</c:v>
                </c:pt>
                <c:pt idx="11975">
                  <c:v>0.28216000000000002</c:v>
                </c:pt>
                <c:pt idx="11976">
                  <c:v>0.28242</c:v>
                </c:pt>
                <c:pt idx="11977">
                  <c:v>0.28265000000000001</c:v>
                </c:pt>
                <c:pt idx="11978">
                  <c:v>0.28283000000000003</c:v>
                </c:pt>
                <c:pt idx="11979">
                  <c:v>0.28290999999999999</c:v>
                </c:pt>
                <c:pt idx="11980">
                  <c:v>0.28294000000000002</c:v>
                </c:pt>
                <c:pt idx="11981">
                  <c:v>0.28308</c:v>
                </c:pt>
                <c:pt idx="11982">
                  <c:v>0.28326000000000001</c:v>
                </c:pt>
                <c:pt idx="11983">
                  <c:v>0.28343000000000002</c:v>
                </c:pt>
                <c:pt idx="11984">
                  <c:v>0.28359000000000001</c:v>
                </c:pt>
                <c:pt idx="11985">
                  <c:v>0.28377999999999998</c:v>
                </c:pt>
                <c:pt idx="11986">
                  <c:v>0.28404000000000001</c:v>
                </c:pt>
                <c:pt idx="11987">
                  <c:v>0.28432000000000002</c:v>
                </c:pt>
                <c:pt idx="11988">
                  <c:v>0.28455999999999998</c:v>
                </c:pt>
                <c:pt idx="11989">
                  <c:v>0.28471999999999997</c:v>
                </c:pt>
                <c:pt idx="11990">
                  <c:v>0.28482000000000002</c:v>
                </c:pt>
                <c:pt idx="11991">
                  <c:v>0.28494000000000003</c:v>
                </c:pt>
                <c:pt idx="11992">
                  <c:v>0.28508</c:v>
                </c:pt>
                <c:pt idx="11993">
                  <c:v>0.28525</c:v>
                </c:pt>
                <c:pt idx="11994">
                  <c:v>0.28544000000000003</c:v>
                </c:pt>
                <c:pt idx="11995">
                  <c:v>0.28564000000000001</c:v>
                </c:pt>
                <c:pt idx="11996">
                  <c:v>0.28587000000000001</c:v>
                </c:pt>
                <c:pt idx="11997">
                  <c:v>0.28611999999999999</c:v>
                </c:pt>
                <c:pt idx="11998">
                  <c:v>0.28634999999999999</c:v>
                </c:pt>
                <c:pt idx="11999">
                  <c:v>0.28653000000000001</c:v>
                </c:pt>
                <c:pt idx="12000">
                  <c:v>0.28669</c:v>
                </c:pt>
                <c:pt idx="12001">
                  <c:v>0.28687000000000001</c:v>
                </c:pt>
                <c:pt idx="12002">
                  <c:v>0.28709000000000001</c:v>
                </c:pt>
                <c:pt idx="12003">
                  <c:v>0.28733999999999998</c:v>
                </c:pt>
                <c:pt idx="12004">
                  <c:v>0.28756999999999999</c:v>
                </c:pt>
                <c:pt idx="12005">
                  <c:v>0.28778999999999999</c:v>
                </c:pt>
                <c:pt idx="12006">
                  <c:v>0.28800999999999999</c:v>
                </c:pt>
                <c:pt idx="12007">
                  <c:v>0.28824</c:v>
                </c:pt>
                <c:pt idx="12008">
                  <c:v>0.28847</c:v>
                </c:pt>
                <c:pt idx="12009">
                  <c:v>0.28869</c:v>
                </c:pt>
                <c:pt idx="12010">
                  <c:v>0.28891</c:v>
                </c:pt>
                <c:pt idx="12011">
                  <c:v>0.28905999999999998</c:v>
                </c:pt>
                <c:pt idx="12012">
                  <c:v>0.28917999999999999</c:v>
                </c:pt>
                <c:pt idx="12013">
                  <c:v>0.2893</c:v>
                </c:pt>
                <c:pt idx="12014">
                  <c:v>0.28937000000000002</c:v>
                </c:pt>
                <c:pt idx="12015">
                  <c:v>0.28938999999999998</c:v>
                </c:pt>
                <c:pt idx="12016">
                  <c:v>0.28942000000000001</c:v>
                </c:pt>
                <c:pt idx="12017">
                  <c:v>0.28948000000000002</c:v>
                </c:pt>
                <c:pt idx="12018">
                  <c:v>0.28953000000000001</c:v>
                </c:pt>
                <c:pt idx="12019">
                  <c:v>0.28953000000000001</c:v>
                </c:pt>
                <c:pt idx="12020">
                  <c:v>0.28952</c:v>
                </c:pt>
                <c:pt idx="12021">
                  <c:v>0.28950999999999999</c:v>
                </c:pt>
                <c:pt idx="12022">
                  <c:v>0.28950999999999999</c:v>
                </c:pt>
                <c:pt idx="12023">
                  <c:v>0.28954000000000002</c:v>
                </c:pt>
                <c:pt idx="12024">
                  <c:v>0.28965000000000002</c:v>
                </c:pt>
                <c:pt idx="12025">
                  <c:v>0.28982999999999998</c:v>
                </c:pt>
                <c:pt idx="12026">
                  <c:v>0.29004000000000002</c:v>
                </c:pt>
                <c:pt idx="12027">
                  <c:v>0.29027999999999998</c:v>
                </c:pt>
                <c:pt idx="12028">
                  <c:v>0.29055999999999998</c:v>
                </c:pt>
                <c:pt idx="12029">
                  <c:v>0.29088000000000003</c:v>
                </c:pt>
                <c:pt idx="12030">
                  <c:v>0.29121999999999998</c:v>
                </c:pt>
                <c:pt idx="12031">
                  <c:v>0.29150999999999999</c:v>
                </c:pt>
                <c:pt idx="12032">
                  <c:v>0.29169</c:v>
                </c:pt>
                <c:pt idx="12033">
                  <c:v>0.29172999999999999</c:v>
                </c:pt>
                <c:pt idx="12034">
                  <c:v>0.29175000000000001</c:v>
                </c:pt>
                <c:pt idx="12035">
                  <c:v>0.29182000000000002</c:v>
                </c:pt>
                <c:pt idx="12036">
                  <c:v>0.29192000000000001</c:v>
                </c:pt>
                <c:pt idx="12037">
                  <c:v>0.29208000000000001</c:v>
                </c:pt>
                <c:pt idx="12038">
                  <c:v>0.29233999999999999</c:v>
                </c:pt>
                <c:pt idx="12039">
                  <c:v>0.29271000000000003</c:v>
                </c:pt>
                <c:pt idx="12040">
                  <c:v>0.29315000000000002</c:v>
                </c:pt>
                <c:pt idx="12041">
                  <c:v>0.29357</c:v>
                </c:pt>
                <c:pt idx="12042">
                  <c:v>0.29396</c:v>
                </c:pt>
                <c:pt idx="12043">
                  <c:v>0.29432000000000003</c:v>
                </c:pt>
                <c:pt idx="12044">
                  <c:v>0.29470000000000002</c:v>
                </c:pt>
                <c:pt idx="12045">
                  <c:v>0.29516999999999999</c:v>
                </c:pt>
                <c:pt idx="12046">
                  <c:v>0.29570999999999997</c:v>
                </c:pt>
                <c:pt idx="12047">
                  <c:v>0.29632999999999998</c:v>
                </c:pt>
                <c:pt idx="12048">
                  <c:v>0.29702000000000001</c:v>
                </c:pt>
                <c:pt idx="12049">
                  <c:v>0.29776999999999998</c:v>
                </c:pt>
                <c:pt idx="12050">
                  <c:v>0.29854000000000003</c:v>
                </c:pt>
                <c:pt idx="12051">
                  <c:v>0.29930000000000001</c:v>
                </c:pt>
                <c:pt idx="12052">
                  <c:v>0.3</c:v>
                </c:pt>
                <c:pt idx="12053">
                  <c:v>0.30059000000000002</c:v>
                </c:pt>
                <c:pt idx="12054">
                  <c:v>0.30107</c:v>
                </c:pt>
                <c:pt idx="12055">
                  <c:v>0.30146000000000001</c:v>
                </c:pt>
                <c:pt idx="12056">
                  <c:v>0.30179</c:v>
                </c:pt>
                <c:pt idx="12057">
                  <c:v>0.30208000000000002</c:v>
                </c:pt>
                <c:pt idx="12058">
                  <c:v>0.30231000000000002</c:v>
                </c:pt>
                <c:pt idx="12059">
                  <c:v>0.30241000000000001</c:v>
                </c:pt>
                <c:pt idx="12060">
                  <c:v>0.30242000000000002</c:v>
                </c:pt>
                <c:pt idx="12061">
                  <c:v>0.30242000000000002</c:v>
                </c:pt>
                <c:pt idx="12062">
                  <c:v>0.30242000000000002</c:v>
                </c:pt>
                <c:pt idx="12063">
                  <c:v>0.30247000000000002</c:v>
                </c:pt>
                <c:pt idx="12064">
                  <c:v>0.30259000000000003</c:v>
                </c:pt>
                <c:pt idx="12065">
                  <c:v>0.30275999999999997</c:v>
                </c:pt>
                <c:pt idx="12066">
                  <c:v>0.30292999999999998</c:v>
                </c:pt>
                <c:pt idx="12067">
                  <c:v>0.30306</c:v>
                </c:pt>
                <c:pt idx="12068">
                  <c:v>0.30313000000000001</c:v>
                </c:pt>
                <c:pt idx="12069">
                  <c:v>0.30312</c:v>
                </c:pt>
                <c:pt idx="12070">
                  <c:v>0.30314999999999998</c:v>
                </c:pt>
                <c:pt idx="12071">
                  <c:v>0.30321999999999999</c:v>
                </c:pt>
                <c:pt idx="12072">
                  <c:v>0.30330000000000001</c:v>
                </c:pt>
                <c:pt idx="12073">
                  <c:v>0.30336999999999997</c:v>
                </c:pt>
                <c:pt idx="12074">
                  <c:v>0.30343999999999999</c:v>
                </c:pt>
                <c:pt idx="12075">
                  <c:v>0.30352000000000001</c:v>
                </c:pt>
                <c:pt idx="12076">
                  <c:v>0.30360999999999999</c:v>
                </c:pt>
                <c:pt idx="12077">
                  <c:v>0.30370999999999998</c:v>
                </c:pt>
                <c:pt idx="12078">
                  <c:v>0.30375000000000002</c:v>
                </c:pt>
                <c:pt idx="12079">
                  <c:v>0.30381000000000002</c:v>
                </c:pt>
                <c:pt idx="12080">
                  <c:v>0.30406</c:v>
                </c:pt>
                <c:pt idx="12081">
                  <c:v>0.30447000000000002</c:v>
                </c:pt>
                <c:pt idx="12082">
                  <c:v>0.30502000000000001</c:v>
                </c:pt>
                <c:pt idx="12083">
                  <c:v>0.30567</c:v>
                </c:pt>
                <c:pt idx="12084">
                  <c:v>0.30636000000000002</c:v>
                </c:pt>
                <c:pt idx="12085">
                  <c:v>0.30704999999999999</c:v>
                </c:pt>
                <c:pt idx="12086">
                  <c:v>0.30771999999999999</c:v>
                </c:pt>
                <c:pt idx="12087">
                  <c:v>0.30837999999999999</c:v>
                </c:pt>
                <c:pt idx="12088">
                  <c:v>0.30901000000000001</c:v>
                </c:pt>
                <c:pt idx="12089">
                  <c:v>0.30956</c:v>
                </c:pt>
                <c:pt idx="12090">
                  <c:v>0.31001000000000001</c:v>
                </c:pt>
                <c:pt idx="12091">
                  <c:v>0.31035000000000001</c:v>
                </c:pt>
                <c:pt idx="12092">
                  <c:v>0.31061</c:v>
                </c:pt>
                <c:pt idx="12093">
                  <c:v>0.31080999999999998</c:v>
                </c:pt>
                <c:pt idx="12094">
                  <c:v>0.31092999999999998</c:v>
                </c:pt>
                <c:pt idx="12095">
                  <c:v>0.31096000000000001</c:v>
                </c:pt>
                <c:pt idx="12096">
                  <c:v>0.31097000000000002</c:v>
                </c:pt>
                <c:pt idx="12097">
                  <c:v>0.31101000000000001</c:v>
                </c:pt>
                <c:pt idx="12098">
                  <c:v>0.31107000000000001</c:v>
                </c:pt>
                <c:pt idx="12099">
                  <c:v>0.31113000000000002</c:v>
                </c:pt>
                <c:pt idx="12100">
                  <c:v>0.31122</c:v>
                </c:pt>
                <c:pt idx="12101">
                  <c:v>0.31136000000000003</c:v>
                </c:pt>
                <c:pt idx="12102">
                  <c:v>0.31154999999999999</c:v>
                </c:pt>
                <c:pt idx="12103">
                  <c:v>0.31173000000000001</c:v>
                </c:pt>
                <c:pt idx="12104">
                  <c:v>0.31191000000000002</c:v>
                </c:pt>
                <c:pt idx="12105">
                  <c:v>0.31206</c:v>
                </c:pt>
                <c:pt idx="12106">
                  <c:v>0.31219999999999998</c:v>
                </c:pt>
                <c:pt idx="12107">
                  <c:v>0.31231999999999999</c:v>
                </c:pt>
                <c:pt idx="12108">
                  <c:v>0.31240000000000001</c:v>
                </c:pt>
                <c:pt idx="12109">
                  <c:v>0.31241999999999998</c:v>
                </c:pt>
                <c:pt idx="12110">
                  <c:v>0.31244</c:v>
                </c:pt>
                <c:pt idx="12111">
                  <c:v>0.31252000000000002</c:v>
                </c:pt>
                <c:pt idx="12112">
                  <c:v>0.31263999999999997</c:v>
                </c:pt>
                <c:pt idx="12113">
                  <c:v>0.31276999999999999</c:v>
                </c:pt>
                <c:pt idx="12114">
                  <c:v>0.31283</c:v>
                </c:pt>
                <c:pt idx="12115">
                  <c:v>0.31281999999999999</c:v>
                </c:pt>
                <c:pt idx="12116">
                  <c:v>0.31291999999999998</c:v>
                </c:pt>
                <c:pt idx="12117">
                  <c:v>0.31311</c:v>
                </c:pt>
                <c:pt idx="12118">
                  <c:v>0.31339</c:v>
                </c:pt>
                <c:pt idx="12119">
                  <c:v>0.31374000000000002</c:v>
                </c:pt>
                <c:pt idx="12120">
                  <c:v>0.31415999999999999</c:v>
                </c:pt>
                <c:pt idx="12121">
                  <c:v>0.31468000000000002</c:v>
                </c:pt>
                <c:pt idx="12122">
                  <c:v>0.31525999999999998</c:v>
                </c:pt>
                <c:pt idx="12123">
                  <c:v>0.31583</c:v>
                </c:pt>
                <c:pt idx="12124">
                  <c:v>0.31635999999999997</c:v>
                </c:pt>
                <c:pt idx="12125">
                  <c:v>0.31683</c:v>
                </c:pt>
                <c:pt idx="12126">
                  <c:v>0.31724000000000002</c:v>
                </c:pt>
                <c:pt idx="12127">
                  <c:v>0.31762000000000001</c:v>
                </c:pt>
                <c:pt idx="12128">
                  <c:v>0.31803999999999999</c:v>
                </c:pt>
                <c:pt idx="12129">
                  <c:v>0.31852000000000003</c:v>
                </c:pt>
                <c:pt idx="12130">
                  <c:v>0.31902999999999998</c:v>
                </c:pt>
                <c:pt idx="12131">
                  <c:v>0.31952999999999998</c:v>
                </c:pt>
                <c:pt idx="12132">
                  <c:v>0.31997999999999999</c:v>
                </c:pt>
                <c:pt idx="12133">
                  <c:v>0.32038</c:v>
                </c:pt>
                <c:pt idx="12134">
                  <c:v>0.32071</c:v>
                </c:pt>
                <c:pt idx="12135">
                  <c:v>0.32099</c:v>
                </c:pt>
                <c:pt idx="12136">
                  <c:v>0.32122000000000001</c:v>
                </c:pt>
                <c:pt idx="12137">
                  <c:v>0.32140000000000002</c:v>
                </c:pt>
                <c:pt idx="12138">
                  <c:v>0.32150000000000001</c:v>
                </c:pt>
                <c:pt idx="12139">
                  <c:v>0.32149</c:v>
                </c:pt>
                <c:pt idx="12140">
                  <c:v>0.32156000000000001</c:v>
                </c:pt>
                <c:pt idx="12141">
                  <c:v>0.32166</c:v>
                </c:pt>
                <c:pt idx="12142">
                  <c:v>0.32171</c:v>
                </c:pt>
                <c:pt idx="12143">
                  <c:v>0.32173000000000002</c:v>
                </c:pt>
                <c:pt idx="12144">
                  <c:v>0.32185999999999998</c:v>
                </c:pt>
                <c:pt idx="12145">
                  <c:v>0.32207000000000002</c:v>
                </c:pt>
                <c:pt idx="12146">
                  <c:v>0.32235999999999998</c:v>
                </c:pt>
                <c:pt idx="12147">
                  <c:v>0.32275999999999999</c:v>
                </c:pt>
                <c:pt idx="12148">
                  <c:v>0.32329000000000002</c:v>
                </c:pt>
                <c:pt idx="12149">
                  <c:v>0.32393</c:v>
                </c:pt>
                <c:pt idx="12150">
                  <c:v>0.32464999999999999</c:v>
                </c:pt>
                <c:pt idx="12151">
                  <c:v>0.32534999999999997</c:v>
                </c:pt>
                <c:pt idx="12152">
                  <c:v>0.32599</c:v>
                </c:pt>
                <c:pt idx="12153">
                  <c:v>0.3266</c:v>
                </c:pt>
                <c:pt idx="12154">
                  <c:v>0.32719999999999999</c:v>
                </c:pt>
                <c:pt idx="12155">
                  <c:v>0.32784000000000002</c:v>
                </c:pt>
                <c:pt idx="12156">
                  <c:v>0.32850000000000001</c:v>
                </c:pt>
                <c:pt idx="12157">
                  <c:v>0.32912999999999998</c:v>
                </c:pt>
                <c:pt idx="12158">
                  <c:v>0.32967000000000002</c:v>
                </c:pt>
                <c:pt idx="12159">
                  <c:v>0.33011000000000001</c:v>
                </c:pt>
                <c:pt idx="12160">
                  <c:v>0.33054</c:v>
                </c:pt>
                <c:pt idx="12161">
                  <c:v>0.33096999999999999</c:v>
                </c:pt>
                <c:pt idx="12162">
                  <c:v>0.33135999999999999</c:v>
                </c:pt>
                <c:pt idx="12163">
                  <c:v>0.33169999999999999</c:v>
                </c:pt>
                <c:pt idx="12164">
                  <c:v>0.33201999999999998</c:v>
                </c:pt>
                <c:pt idx="12165">
                  <c:v>0.33234999999999998</c:v>
                </c:pt>
                <c:pt idx="12166">
                  <c:v>0.33271000000000001</c:v>
                </c:pt>
                <c:pt idx="12167">
                  <c:v>0.33310000000000001</c:v>
                </c:pt>
                <c:pt idx="12168">
                  <c:v>0.33345999999999998</c:v>
                </c:pt>
                <c:pt idx="12169">
                  <c:v>0.33377000000000001</c:v>
                </c:pt>
                <c:pt idx="12170">
                  <c:v>0.33405000000000001</c:v>
                </c:pt>
                <c:pt idx="12171">
                  <c:v>0.33429999999999999</c:v>
                </c:pt>
                <c:pt idx="12172">
                  <c:v>0.33451999999999998</c:v>
                </c:pt>
                <c:pt idx="12173">
                  <c:v>0.33463999999999999</c:v>
                </c:pt>
                <c:pt idx="12174">
                  <c:v>0.33463999999999999</c:v>
                </c:pt>
                <c:pt idx="12175">
                  <c:v>0.3347</c:v>
                </c:pt>
                <c:pt idx="12176">
                  <c:v>0.33482000000000001</c:v>
                </c:pt>
                <c:pt idx="12177">
                  <c:v>0.33501999999999998</c:v>
                </c:pt>
                <c:pt idx="12178">
                  <c:v>0.33532000000000001</c:v>
                </c:pt>
                <c:pt idx="12179">
                  <c:v>0.33578000000000002</c:v>
                </c:pt>
                <c:pt idx="12180">
                  <c:v>0.33639999999999998</c:v>
                </c:pt>
                <c:pt idx="12181">
                  <c:v>0.33706000000000003</c:v>
                </c:pt>
                <c:pt idx="12182">
                  <c:v>0.33764</c:v>
                </c:pt>
                <c:pt idx="12183">
                  <c:v>0.33806999999999998</c:v>
                </c:pt>
                <c:pt idx="12184">
                  <c:v>0.33834999999999998</c:v>
                </c:pt>
                <c:pt idx="12185">
                  <c:v>0.33851999999999999</c:v>
                </c:pt>
                <c:pt idx="12186">
                  <c:v>0.33861000000000002</c:v>
                </c:pt>
                <c:pt idx="12187">
                  <c:v>0.33861999999999998</c:v>
                </c:pt>
                <c:pt idx="12188">
                  <c:v>0.33865000000000001</c:v>
                </c:pt>
                <c:pt idx="12189">
                  <c:v>0.33875</c:v>
                </c:pt>
                <c:pt idx="12190">
                  <c:v>0.33883000000000002</c:v>
                </c:pt>
                <c:pt idx="12191">
                  <c:v>0.33884999999999998</c:v>
                </c:pt>
                <c:pt idx="12192">
                  <c:v>0.33884999999999998</c:v>
                </c:pt>
                <c:pt idx="12193">
                  <c:v>0.33889999999999998</c:v>
                </c:pt>
                <c:pt idx="12194">
                  <c:v>0.33906999999999998</c:v>
                </c:pt>
                <c:pt idx="12195">
                  <c:v>0.33938000000000001</c:v>
                </c:pt>
                <c:pt idx="12196">
                  <c:v>0.33977000000000002</c:v>
                </c:pt>
                <c:pt idx="12197">
                  <c:v>0.34012999999999999</c:v>
                </c:pt>
                <c:pt idx="12198">
                  <c:v>0.34042</c:v>
                </c:pt>
                <c:pt idx="12199">
                  <c:v>0.34062999999999999</c:v>
                </c:pt>
                <c:pt idx="12200">
                  <c:v>0.34082000000000001</c:v>
                </c:pt>
                <c:pt idx="12201">
                  <c:v>0.34105000000000002</c:v>
                </c:pt>
                <c:pt idx="12202">
                  <c:v>0.34127000000000002</c:v>
                </c:pt>
                <c:pt idx="12203">
                  <c:v>0.34140999999999999</c:v>
                </c:pt>
                <c:pt idx="12204">
                  <c:v>0.34143000000000001</c:v>
                </c:pt>
                <c:pt idx="12205">
                  <c:v>0.34150999999999998</c:v>
                </c:pt>
                <c:pt idx="12206">
                  <c:v>0.3417</c:v>
                </c:pt>
                <c:pt idx="12207">
                  <c:v>0.34199000000000002</c:v>
                </c:pt>
                <c:pt idx="12208">
                  <c:v>0.34238000000000002</c:v>
                </c:pt>
                <c:pt idx="12209">
                  <c:v>0.34288000000000002</c:v>
                </c:pt>
                <c:pt idx="12210">
                  <c:v>0.34350000000000003</c:v>
                </c:pt>
                <c:pt idx="12211">
                  <c:v>0.34416999999999998</c:v>
                </c:pt>
                <c:pt idx="12212">
                  <c:v>0.34486</c:v>
                </c:pt>
                <c:pt idx="12213">
                  <c:v>0.34555000000000002</c:v>
                </c:pt>
                <c:pt idx="12214">
                  <c:v>0.34627000000000002</c:v>
                </c:pt>
                <c:pt idx="12215">
                  <c:v>0.34703000000000001</c:v>
                </c:pt>
                <c:pt idx="12216">
                  <c:v>0.34781000000000001</c:v>
                </c:pt>
                <c:pt idx="12217">
                  <c:v>0.34856999999999999</c:v>
                </c:pt>
                <c:pt idx="12218">
                  <c:v>0.34927999999999998</c:v>
                </c:pt>
                <c:pt idx="12219">
                  <c:v>0.34988999999999998</c:v>
                </c:pt>
                <c:pt idx="12220">
                  <c:v>0.35036</c:v>
                </c:pt>
                <c:pt idx="12221">
                  <c:v>0.35069</c:v>
                </c:pt>
                <c:pt idx="12222">
                  <c:v>0.35094999999999998</c:v>
                </c:pt>
                <c:pt idx="12223">
                  <c:v>0.35121000000000002</c:v>
                </c:pt>
                <c:pt idx="12224">
                  <c:v>0.35150999999999999</c:v>
                </c:pt>
                <c:pt idx="12225">
                  <c:v>0.35188999999999998</c:v>
                </c:pt>
                <c:pt idx="12226">
                  <c:v>0.35232999999999998</c:v>
                </c:pt>
                <c:pt idx="12227">
                  <c:v>0.35276999999999997</c:v>
                </c:pt>
                <c:pt idx="12228">
                  <c:v>0.35317999999999999</c:v>
                </c:pt>
                <c:pt idx="12229">
                  <c:v>0.35355999999999999</c:v>
                </c:pt>
                <c:pt idx="12230">
                  <c:v>0.35393999999999998</c:v>
                </c:pt>
                <c:pt idx="12231">
                  <c:v>0.35431000000000001</c:v>
                </c:pt>
                <c:pt idx="12232">
                  <c:v>0.35470000000000002</c:v>
                </c:pt>
                <c:pt idx="12233">
                  <c:v>0.35511999999999999</c:v>
                </c:pt>
                <c:pt idx="12234">
                  <c:v>0.35561999999999999</c:v>
                </c:pt>
                <c:pt idx="12235">
                  <c:v>0.35622999999999999</c:v>
                </c:pt>
                <c:pt idx="12236">
                  <c:v>0.3569</c:v>
                </c:pt>
                <c:pt idx="12237">
                  <c:v>0.35757</c:v>
                </c:pt>
                <c:pt idx="12238">
                  <c:v>0.35821999999999998</c:v>
                </c:pt>
                <c:pt idx="12239">
                  <c:v>0.35886000000000001</c:v>
                </c:pt>
                <c:pt idx="12240">
                  <c:v>0.35943999999999998</c:v>
                </c:pt>
                <c:pt idx="12241">
                  <c:v>0.35997000000000001</c:v>
                </c:pt>
                <c:pt idx="12242">
                  <c:v>0.36049999999999999</c:v>
                </c:pt>
                <c:pt idx="12243">
                  <c:v>0.36110999999999999</c:v>
                </c:pt>
                <c:pt idx="12244">
                  <c:v>0.36181000000000002</c:v>
                </c:pt>
                <c:pt idx="12245">
                  <c:v>0.36252000000000001</c:v>
                </c:pt>
                <c:pt idx="12246">
                  <c:v>0.36314000000000002</c:v>
                </c:pt>
                <c:pt idx="12247">
                  <c:v>0.36363000000000001</c:v>
                </c:pt>
                <c:pt idx="12248">
                  <c:v>0.36412</c:v>
                </c:pt>
                <c:pt idx="12249">
                  <c:v>0.36470000000000002</c:v>
                </c:pt>
                <c:pt idx="12250">
                  <c:v>0.3654</c:v>
                </c:pt>
                <c:pt idx="12251">
                  <c:v>0.36610999999999999</c:v>
                </c:pt>
                <c:pt idx="12252">
                  <c:v>0.36673</c:v>
                </c:pt>
                <c:pt idx="12253">
                  <c:v>0.36720999999999998</c:v>
                </c:pt>
                <c:pt idx="12254">
                  <c:v>0.36754999999999999</c:v>
                </c:pt>
                <c:pt idx="12255">
                  <c:v>0.36779000000000001</c:v>
                </c:pt>
                <c:pt idx="12256">
                  <c:v>0.36792999999999998</c:v>
                </c:pt>
                <c:pt idx="12257">
                  <c:v>0.36791000000000001</c:v>
                </c:pt>
                <c:pt idx="12258">
                  <c:v>0.36808999999999997</c:v>
                </c:pt>
                <c:pt idx="12259">
                  <c:v>0.36842000000000003</c:v>
                </c:pt>
                <c:pt idx="12260">
                  <c:v>0.36880000000000002</c:v>
                </c:pt>
                <c:pt idx="12261">
                  <c:v>0.36920999999999998</c:v>
                </c:pt>
                <c:pt idx="12262">
                  <c:v>0.36968000000000001</c:v>
                </c:pt>
                <c:pt idx="12263">
                  <c:v>0.37026999999999999</c:v>
                </c:pt>
                <c:pt idx="12264">
                  <c:v>0.37098999999999999</c:v>
                </c:pt>
                <c:pt idx="12265">
                  <c:v>0.37176999999999999</c:v>
                </c:pt>
                <c:pt idx="12266">
                  <c:v>0.37253999999999998</c:v>
                </c:pt>
                <c:pt idx="12267">
                  <c:v>0.37331999999999999</c:v>
                </c:pt>
                <c:pt idx="12268">
                  <c:v>0.37418000000000001</c:v>
                </c:pt>
                <c:pt idx="12269">
                  <c:v>0.37515999999999999</c:v>
                </c:pt>
                <c:pt idx="12270">
                  <c:v>0.37629000000000001</c:v>
                </c:pt>
                <c:pt idx="12271">
                  <c:v>0.37751000000000001</c:v>
                </c:pt>
                <c:pt idx="12272">
                  <c:v>0.37873000000000001</c:v>
                </c:pt>
                <c:pt idx="12273">
                  <c:v>0.37991999999999998</c:v>
                </c:pt>
                <c:pt idx="12274">
                  <c:v>0.38107999999999997</c:v>
                </c:pt>
                <c:pt idx="12275">
                  <c:v>0.38220999999999999</c:v>
                </c:pt>
                <c:pt idx="12276">
                  <c:v>0.38335999999999998</c:v>
                </c:pt>
                <c:pt idx="12277">
                  <c:v>0.38461000000000001</c:v>
                </c:pt>
                <c:pt idx="12278">
                  <c:v>0.38599</c:v>
                </c:pt>
                <c:pt idx="12279">
                  <c:v>0.38744000000000001</c:v>
                </c:pt>
                <c:pt idx="12280">
                  <c:v>0.38888</c:v>
                </c:pt>
                <c:pt idx="12281">
                  <c:v>0.39024999999999999</c:v>
                </c:pt>
                <c:pt idx="12282">
                  <c:v>0.39146999999999998</c:v>
                </c:pt>
                <c:pt idx="12283">
                  <c:v>0.39252999999999999</c:v>
                </c:pt>
                <c:pt idx="12284">
                  <c:v>0.39351999999999998</c:v>
                </c:pt>
                <c:pt idx="12285">
                  <c:v>0.39452999999999999</c:v>
                </c:pt>
                <c:pt idx="12286">
                  <c:v>0.39550999999999997</c:v>
                </c:pt>
                <c:pt idx="12287">
                  <c:v>0.39639000000000002</c:v>
                </c:pt>
                <c:pt idx="12288">
                  <c:v>0.39717000000000002</c:v>
                </c:pt>
                <c:pt idx="12289">
                  <c:v>0.39784999999999998</c:v>
                </c:pt>
                <c:pt idx="12290">
                  <c:v>0.39849000000000001</c:v>
                </c:pt>
                <c:pt idx="12291">
                  <c:v>0.39903</c:v>
                </c:pt>
                <c:pt idx="12292">
                  <c:v>0.39948</c:v>
                </c:pt>
                <c:pt idx="12293">
                  <c:v>0.39982000000000001</c:v>
                </c:pt>
                <c:pt idx="12294">
                  <c:v>0.40006000000000003</c:v>
                </c:pt>
                <c:pt idx="12295">
                  <c:v>0.40017000000000003</c:v>
                </c:pt>
                <c:pt idx="12296">
                  <c:v>0.40016000000000002</c:v>
                </c:pt>
                <c:pt idx="12297">
                  <c:v>0.40022999999999997</c:v>
                </c:pt>
                <c:pt idx="12298">
                  <c:v>0.40046999999999999</c:v>
                </c:pt>
                <c:pt idx="12299">
                  <c:v>0.40085999999999999</c:v>
                </c:pt>
                <c:pt idx="12300">
                  <c:v>0.40134999999999998</c:v>
                </c:pt>
                <c:pt idx="12301">
                  <c:v>0.40187</c:v>
                </c:pt>
                <c:pt idx="12302">
                  <c:v>0.40231</c:v>
                </c:pt>
                <c:pt idx="12303">
                  <c:v>0.40264</c:v>
                </c:pt>
                <c:pt idx="12304">
                  <c:v>0.40289000000000003</c:v>
                </c:pt>
                <c:pt idx="12305">
                  <c:v>0.40312999999999999</c:v>
                </c:pt>
                <c:pt idx="12306">
                  <c:v>0.40344999999999998</c:v>
                </c:pt>
                <c:pt idx="12307">
                  <c:v>0.40383000000000002</c:v>
                </c:pt>
                <c:pt idx="12308">
                  <c:v>0.40417999999999998</c:v>
                </c:pt>
                <c:pt idx="12309">
                  <c:v>0.40444999999999998</c:v>
                </c:pt>
                <c:pt idx="12310">
                  <c:v>0.40466000000000002</c:v>
                </c:pt>
                <c:pt idx="12311">
                  <c:v>0.40489999999999998</c:v>
                </c:pt>
                <c:pt idx="12312">
                  <c:v>0.40522000000000002</c:v>
                </c:pt>
                <c:pt idx="12313">
                  <c:v>0.40558</c:v>
                </c:pt>
                <c:pt idx="12314">
                  <c:v>0.40593000000000001</c:v>
                </c:pt>
                <c:pt idx="12315">
                  <c:v>0.40620000000000001</c:v>
                </c:pt>
                <c:pt idx="12316">
                  <c:v>0.40642</c:v>
                </c:pt>
                <c:pt idx="12317">
                  <c:v>0.40669</c:v>
                </c:pt>
                <c:pt idx="12318">
                  <c:v>0.40700999999999998</c:v>
                </c:pt>
                <c:pt idx="12319">
                  <c:v>0.40734999999999999</c:v>
                </c:pt>
                <c:pt idx="12320">
                  <c:v>0.40764</c:v>
                </c:pt>
                <c:pt idx="12321">
                  <c:v>0.40783999999999998</c:v>
                </c:pt>
                <c:pt idx="12322">
                  <c:v>0.40797</c:v>
                </c:pt>
                <c:pt idx="12323">
                  <c:v>0.40806999999999999</c:v>
                </c:pt>
                <c:pt idx="12324">
                  <c:v>0.40822999999999998</c:v>
                </c:pt>
                <c:pt idx="12325">
                  <c:v>0.40844000000000003</c:v>
                </c:pt>
                <c:pt idx="12326">
                  <c:v>0.40870000000000001</c:v>
                </c:pt>
                <c:pt idx="12327">
                  <c:v>0.40903</c:v>
                </c:pt>
                <c:pt idx="12328">
                  <c:v>0.40949999999999998</c:v>
                </c:pt>
                <c:pt idx="12329">
                  <c:v>0.41010000000000002</c:v>
                </c:pt>
                <c:pt idx="12330">
                  <c:v>0.41075</c:v>
                </c:pt>
                <c:pt idx="12331">
                  <c:v>0.41143000000000002</c:v>
                </c:pt>
                <c:pt idx="12332">
                  <c:v>0.41214000000000001</c:v>
                </c:pt>
                <c:pt idx="12333">
                  <c:v>0.41289999999999999</c:v>
                </c:pt>
                <c:pt idx="12334">
                  <c:v>0.41366000000000003</c:v>
                </c:pt>
                <c:pt idx="12335">
                  <c:v>0.41431000000000001</c:v>
                </c:pt>
                <c:pt idx="12336">
                  <c:v>0.41483999999999999</c:v>
                </c:pt>
                <c:pt idx="12337">
                  <c:v>0.4153</c:v>
                </c:pt>
                <c:pt idx="12338">
                  <c:v>0.41581000000000001</c:v>
                </c:pt>
                <c:pt idx="12339">
                  <c:v>0.41649000000000003</c:v>
                </c:pt>
                <c:pt idx="12340">
                  <c:v>0.41728999999999999</c:v>
                </c:pt>
                <c:pt idx="12341">
                  <c:v>0.41813</c:v>
                </c:pt>
                <c:pt idx="12342">
                  <c:v>0.41892000000000001</c:v>
                </c:pt>
                <c:pt idx="12343">
                  <c:v>0.41968</c:v>
                </c:pt>
                <c:pt idx="12344">
                  <c:v>0.42044999999999999</c:v>
                </c:pt>
                <c:pt idx="12345">
                  <c:v>0.42125000000000001</c:v>
                </c:pt>
                <c:pt idx="12346">
                  <c:v>0.42208000000000001</c:v>
                </c:pt>
                <c:pt idx="12347">
                  <c:v>0.42287000000000002</c:v>
                </c:pt>
                <c:pt idx="12348">
                  <c:v>0.42354000000000003</c:v>
                </c:pt>
                <c:pt idx="12349">
                  <c:v>0.42409000000000002</c:v>
                </c:pt>
                <c:pt idx="12350">
                  <c:v>0.42458000000000001</c:v>
                </c:pt>
                <c:pt idx="12351">
                  <c:v>0.42503999999999997</c:v>
                </c:pt>
                <c:pt idx="12352">
                  <c:v>0.42546</c:v>
                </c:pt>
                <c:pt idx="12353">
                  <c:v>0.42585000000000001</c:v>
                </c:pt>
                <c:pt idx="12354">
                  <c:v>0.42619000000000001</c:v>
                </c:pt>
                <c:pt idx="12355">
                  <c:v>0.42643999999999999</c:v>
                </c:pt>
                <c:pt idx="12356">
                  <c:v>0.42657</c:v>
                </c:pt>
                <c:pt idx="12357">
                  <c:v>0.42655999999999999</c:v>
                </c:pt>
                <c:pt idx="12358">
                  <c:v>0.42659999999999998</c:v>
                </c:pt>
                <c:pt idx="12359">
                  <c:v>0.42663000000000001</c:v>
                </c:pt>
                <c:pt idx="12360">
                  <c:v>0.42659999999999998</c:v>
                </c:pt>
                <c:pt idx="12361">
                  <c:v>0.42664000000000002</c:v>
                </c:pt>
                <c:pt idx="12362">
                  <c:v>0.42677999999999999</c:v>
                </c:pt>
                <c:pt idx="12363">
                  <c:v>0.42701</c:v>
                </c:pt>
                <c:pt idx="12364">
                  <c:v>0.42729</c:v>
                </c:pt>
                <c:pt idx="12365">
                  <c:v>0.42752000000000001</c:v>
                </c:pt>
                <c:pt idx="12366">
                  <c:v>0.42766999999999999</c:v>
                </c:pt>
                <c:pt idx="12367">
                  <c:v>0.42781000000000002</c:v>
                </c:pt>
                <c:pt idx="12368">
                  <c:v>0.42803000000000002</c:v>
                </c:pt>
                <c:pt idx="12369">
                  <c:v>0.42836999999999997</c:v>
                </c:pt>
                <c:pt idx="12370">
                  <c:v>0.42875000000000002</c:v>
                </c:pt>
                <c:pt idx="12371">
                  <c:v>0.42909999999999998</c:v>
                </c:pt>
                <c:pt idx="12372">
                  <c:v>0.42942000000000002</c:v>
                </c:pt>
                <c:pt idx="12373">
                  <c:v>0.42973</c:v>
                </c:pt>
                <c:pt idx="12374">
                  <c:v>0.43008999999999997</c:v>
                </c:pt>
                <c:pt idx="12375">
                  <c:v>0.43045</c:v>
                </c:pt>
                <c:pt idx="12376">
                  <c:v>0.43074000000000001</c:v>
                </c:pt>
                <c:pt idx="12377">
                  <c:v>0.43096000000000001</c:v>
                </c:pt>
                <c:pt idx="12378">
                  <c:v>0.43114999999999998</c:v>
                </c:pt>
                <c:pt idx="12379">
                  <c:v>0.43136999999999998</c:v>
                </c:pt>
                <c:pt idx="12380">
                  <c:v>0.43157000000000001</c:v>
                </c:pt>
                <c:pt idx="12381">
                  <c:v>0.43169999999999997</c:v>
                </c:pt>
                <c:pt idx="12382">
                  <c:v>0.43173</c:v>
                </c:pt>
                <c:pt idx="12383">
                  <c:v>0.43175999999999998</c:v>
                </c:pt>
                <c:pt idx="12384">
                  <c:v>0.43191000000000002</c:v>
                </c:pt>
                <c:pt idx="12385">
                  <c:v>0.43221999999999999</c:v>
                </c:pt>
                <c:pt idx="12386">
                  <c:v>0.43267</c:v>
                </c:pt>
                <c:pt idx="12387">
                  <c:v>0.43317</c:v>
                </c:pt>
                <c:pt idx="12388">
                  <c:v>0.43358999999999998</c:v>
                </c:pt>
                <c:pt idx="12389">
                  <c:v>0.43392999999999998</c:v>
                </c:pt>
                <c:pt idx="12390">
                  <c:v>0.43420999999999998</c:v>
                </c:pt>
                <c:pt idx="12391">
                  <c:v>0.43441999999999997</c:v>
                </c:pt>
                <c:pt idx="12392">
                  <c:v>0.43447000000000002</c:v>
                </c:pt>
                <c:pt idx="12393">
                  <c:v>0.43458000000000002</c:v>
                </c:pt>
                <c:pt idx="12394">
                  <c:v>0.43491000000000002</c:v>
                </c:pt>
                <c:pt idx="12395">
                  <c:v>0.43541000000000002</c:v>
                </c:pt>
                <c:pt idx="12396">
                  <c:v>0.43597000000000002</c:v>
                </c:pt>
                <c:pt idx="12397">
                  <c:v>0.43651000000000001</c:v>
                </c:pt>
                <c:pt idx="12398">
                  <c:v>0.43697000000000003</c:v>
                </c:pt>
                <c:pt idx="12399">
                  <c:v>0.43735000000000002</c:v>
                </c:pt>
                <c:pt idx="12400">
                  <c:v>0.43767</c:v>
                </c:pt>
                <c:pt idx="12401">
                  <c:v>0.43797000000000003</c:v>
                </c:pt>
                <c:pt idx="12402">
                  <c:v>0.43820999999999999</c:v>
                </c:pt>
                <c:pt idx="12403">
                  <c:v>0.43835000000000002</c:v>
                </c:pt>
                <c:pt idx="12404">
                  <c:v>0.43841999999999998</c:v>
                </c:pt>
                <c:pt idx="12405">
                  <c:v>0.43848999999999999</c:v>
                </c:pt>
                <c:pt idx="12406">
                  <c:v>0.43864999999999998</c:v>
                </c:pt>
                <c:pt idx="12407">
                  <c:v>0.43895000000000001</c:v>
                </c:pt>
                <c:pt idx="12408">
                  <c:v>0.43940000000000001</c:v>
                </c:pt>
                <c:pt idx="12409">
                  <c:v>0.43995000000000001</c:v>
                </c:pt>
                <c:pt idx="12410">
                  <c:v>0.44058999999999998</c:v>
                </c:pt>
                <c:pt idx="12411">
                  <c:v>0.44135999999999997</c:v>
                </c:pt>
                <c:pt idx="12412">
                  <c:v>0.44230000000000003</c:v>
                </c:pt>
                <c:pt idx="12413">
                  <c:v>0.44340000000000002</c:v>
                </c:pt>
                <c:pt idx="12414">
                  <c:v>0.44455</c:v>
                </c:pt>
                <c:pt idx="12415">
                  <c:v>0.44564999999999999</c:v>
                </c:pt>
                <c:pt idx="12416">
                  <c:v>0.44667000000000001</c:v>
                </c:pt>
                <c:pt idx="12417">
                  <c:v>0.44767000000000001</c:v>
                </c:pt>
                <c:pt idx="12418">
                  <c:v>0.44869999999999999</c:v>
                </c:pt>
                <c:pt idx="12419">
                  <c:v>0.44979000000000002</c:v>
                </c:pt>
                <c:pt idx="12420">
                  <c:v>0.45089000000000001</c:v>
                </c:pt>
                <c:pt idx="12421">
                  <c:v>0.45186999999999999</c:v>
                </c:pt>
                <c:pt idx="12422">
                  <c:v>0.45271</c:v>
                </c:pt>
                <c:pt idx="12423">
                  <c:v>0.45344000000000001</c:v>
                </c:pt>
                <c:pt idx="12424">
                  <c:v>0.45413999999999999</c:v>
                </c:pt>
                <c:pt idx="12425">
                  <c:v>0.45484000000000002</c:v>
                </c:pt>
                <c:pt idx="12426">
                  <c:v>0.45551000000000003</c:v>
                </c:pt>
                <c:pt idx="12427">
                  <c:v>0.45615</c:v>
                </c:pt>
                <c:pt idx="12428">
                  <c:v>0.45673999999999998</c:v>
                </c:pt>
                <c:pt idx="12429">
                  <c:v>0.45734000000000002</c:v>
                </c:pt>
                <c:pt idx="12430">
                  <c:v>0.45800999999999997</c:v>
                </c:pt>
                <c:pt idx="12431">
                  <c:v>0.45881</c:v>
                </c:pt>
                <c:pt idx="12432">
                  <c:v>0.45967999999999998</c:v>
                </c:pt>
                <c:pt idx="12433">
                  <c:v>0.46054</c:v>
                </c:pt>
                <c:pt idx="12434">
                  <c:v>0.46133999999999997</c:v>
                </c:pt>
                <c:pt idx="12435">
                  <c:v>0.46201999999999999</c:v>
                </c:pt>
                <c:pt idx="12436">
                  <c:v>0.46266000000000002</c:v>
                </c:pt>
                <c:pt idx="12437">
                  <c:v>0.46329999999999999</c:v>
                </c:pt>
                <c:pt idx="12438">
                  <c:v>0.46393000000000001</c:v>
                </c:pt>
                <c:pt idx="12439">
                  <c:v>0.46450999999999998</c:v>
                </c:pt>
                <c:pt idx="12440">
                  <c:v>0.46504000000000001</c:v>
                </c:pt>
                <c:pt idx="12441">
                  <c:v>0.46554000000000001</c:v>
                </c:pt>
                <c:pt idx="12442">
                  <c:v>0.46599000000000002</c:v>
                </c:pt>
                <c:pt idx="12443">
                  <c:v>0.46645999999999999</c:v>
                </c:pt>
                <c:pt idx="12444">
                  <c:v>0.46694999999999998</c:v>
                </c:pt>
                <c:pt idx="12445">
                  <c:v>0.46744999999999998</c:v>
                </c:pt>
                <c:pt idx="12446">
                  <c:v>0.46799000000000002</c:v>
                </c:pt>
                <c:pt idx="12447">
                  <c:v>0.46861000000000003</c:v>
                </c:pt>
                <c:pt idx="12448">
                  <c:v>0.46932000000000001</c:v>
                </c:pt>
                <c:pt idx="12449">
                  <c:v>0.47010000000000002</c:v>
                </c:pt>
                <c:pt idx="12450">
                  <c:v>0.47089999999999999</c:v>
                </c:pt>
                <c:pt idx="12451">
                  <c:v>0.47169</c:v>
                </c:pt>
                <c:pt idx="12452">
                  <c:v>0.47244999999999998</c:v>
                </c:pt>
                <c:pt idx="12453">
                  <c:v>0.47320000000000001</c:v>
                </c:pt>
                <c:pt idx="12454">
                  <c:v>0.47391</c:v>
                </c:pt>
                <c:pt idx="12455">
                  <c:v>0.47448000000000001</c:v>
                </c:pt>
                <c:pt idx="12456">
                  <c:v>0.47492000000000001</c:v>
                </c:pt>
                <c:pt idx="12457">
                  <c:v>0.47527000000000003</c:v>
                </c:pt>
                <c:pt idx="12458">
                  <c:v>0.47563</c:v>
                </c:pt>
                <c:pt idx="12459">
                  <c:v>0.47598000000000001</c:v>
                </c:pt>
                <c:pt idx="12460">
                  <c:v>0.47621000000000002</c:v>
                </c:pt>
                <c:pt idx="12461">
                  <c:v>0.4763</c:v>
                </c:pt>
                <c:pt idx="12462">
                  <c:v>0.47631000000000001</c:v>
                </c:pt>
                <c:pt idx="12463">
                  <c:v>0.47647</c:v>
                </c:pt>
                <c:pt idx="12464">
                  <c:v>0.47671999999999998</c:v>
                </c:pt>
                <c:pt idx="12465">
                  <c:v>0.47704999999999997</c:v>
                </c:pt>
                <c:pt idx="12466">
                  <c:v>0.47743999999999998</c:v>
                </c:pt>
                <c:pt idx="12467">
                  <c:v>0.47788999999999998</c:v>
                </c:pt>
                <c:pt idx="12468">
                  <c:v>0.47836000000000001</c:v>
                </c:pt>
                <c:pt idx="12469">
                  <c:v>0.47882999999999998</c:v>
                </c:pt>
                <c:pt idx="12470">
                  <c:v>0.47924</c:v>
                </c:pt>
                <c:pt idx="12471">
                  <c:v>0.47959000000000002</c:v>
                </c:pt>
                <c:pt idx="12472">
                  <c:v>0.47993000000000002</c:v>
                </c:pt>
                <c:pt idx="12473">
                  <c:v>0.48026999999999997</c:v>
                </c:pt>
                <c:pt idx="12474">
                  <c:v>0.48069000000000001</c:v>
                </c:pt>
                <c:pt idx="12475">
                  <c:v>0.48124</c:v>
                </c:pt>
                <c:pt idx="12476">
                  <c:v>0.48186000000000001</c:v>
                </c:pt>
                <c:pt idx="12477">
                  <c:v>0.48242000000000002</c:v>
                </c:pt>
                <c:pt idx="12478">
                  <c:v>0.48286000000000001</c:v>
                </c:pt>
                <c:pt idx="12479">
                  <c:v>0.48319000000000001</c:v>
                </c:pt>
                <c:pt idx="12480">
                  <c:v>0.48348999999999998</c:v>
                </c:pt>
                <c:pt idx="12481">
                  <c:v>0.48383999999999999</c:v>
                </c:pt>
                <c:pt idx="12482">
                  <c:v>0.48432999999999998</c:v>
                </c:pt>
                <c:pt idx="12483">
                  <c:v>0.48494999999999999</c:v>
                </c:pt>
                <c:pt idx="12484">
                  <c:v>0.48563000000000001</c:v>
                </c:pt>
                <c:pt idx="12485">
                  <c:v>0.48631000000000002</c:v>
                </c:pt>
                <c:pt idx="12486">
                  <c:v>0.48698000000000002</c:v>
                </c:pt>
                <c:pt idx="12487">
                  <c:v>0.48762</c:v>
                </c:pt>
                <c:pt idx="12488">
                  <c:v>0.48820000000000002</c:v>
                </c:pt>
                <c:pt idx="12489">
                  <c:v>0.48870999999999998</c:v>
                </c:pt>
                <c:pt idx="12490">
                  <c:v>0.48910999999999999</c:v>
                </c:pt>
                <c:pt idx="12491">
                  <c:v>0.48941000000000001</c:v>
                </c:pt>
                <c:pt idx="12492">
                  <c:v>0.48963000000000001</c:v>
                </c:pt>
                <c:pt idx="12493">
                  <c:v>0.48980000000000001</c:v>
                </c:pt>
                <c:pt idx="12494">
                  <c:v>0.49003000000000002</c:v>
                </c:pt>
                <c:pt idx="12495">
                  <c:v>0.49037999999999998</c:v>
                </c:pt>
                <c:pt idx="12496">
                  <c:v>0.49086999999999997</c:v>
                </c:pt>
                <c:pt idx="12497">
                  <c:v>0.49143999999999999</c:v>
                </c:pt>
                <c:pt idx="12498">
                  <c:v>0.49207000000000001</c:v>
                </c:pt>
                <c:pt idx="12499">
                  <c:v>0.49280000000000002</c:v>
                </c:pt>
                <c:pt idx="12500">
                  <c:v>0.49364999999999998</c:v>
                </c:pt>
                <c:pt idx="12501">
                  <c:v>0.49468000000000001</c:v>
                </c:pt>
                <c:pt idx="12502">
                  <c:v>0.49578</c:v>
                </c:pt>
                <c:pt idx="12503">
                  <c:v>0.49682999999999999</c:v>
                </c:pt>
                <c:pt idx="12504">
                  <c:v>0.49772</c:v>
                </c:pt>
                <c:pt idx="12505">
                  <c:v>0.49837999999999999</c:v>
                </c:pt>
                <c:pt idx="12506">
                  <c:v>0.49890000000000001</c:v>
                </c:pt>
                <c:pt idx="12507">
                  <c:v>0.49942999999999999</c:v>
                </c:pt>
                <c:pt idx="12508">
                  <c:v>0.50002000000000002</c:v>
                </c:pt>
                <c:pt idx="12509">
                  <c:v>0.50065000000000004</c:v>
                </c:pt>
                <c:pt idx="12510">
                  <c:v>0.50122999999999995</c:v>
                </c:pt>
                <c:pt idx="12511">
                  <c:v>0.50175000000000003</c:v>
                </c:pt>
                <c:pt idx="12512">
                  <c:v>0.50222</c:v>
                </c:pt>
                <c:pt idx="12513">
                  <c:v>0.50266999999999995</c:v>
                </c:pt>
                <c:pt idx="12514">
                  <c:v>0.50309000000000004</c:v>
                </c:pt>
                <c:pt idx="12515">
                  <c:v>0.50346000000000002</c:v>
                </c:pt>
                <c:pt idx="12516">
                  <c:v>0.50377000000000005</c:v>
                </c:pt>
                <c:pt idx="12517">
                  <c:v>0.50400999999999996</c:v>
                </c:pt>
                <c:pt idx="12518">
                  <c:v>0.50419999999999998</c:v>
                </c:pt>
                <c:pt idx="12519">
                  <c:v>0.50439999999999996</c:v>
                </c:pt>
                <c:pt idx="12520">
                  <c:v>0.50463999999999998</c:v>
                </c:pt>
                <c:pt idx="12521">
                  <c:v>0.50488999999999995</c:v>
                </c:pt>
                <c:pt idx="12522">
                  <c:v>0.50510999999999995</c:v>
                </c:pt>
                <c:pt idx="12523">
                  <c:v>0.50527</c:v>
                </c:pt>
                <c:pt idx="12524">
                  <c:v>0.50531999999999999</c:v>
                </c:pt>
                <c:pt idx="12525">
                  <c:v>0.50529000000000002</c:v>
                </c:pt>
                <c:pt idx="12526">
                  <c:v>0.50536999999999999</c:v>
                </c:pt>
                <c:pt idx="12527">
                  <c:v>0.50551000000000001</c:v>
                </c:pt>
                <c:pt idx="12528">
                  <c:v>0.50570999999999999</c:v>
                </c:pt>
                <c:pt idx="12529">
                  <c:v>0.50595000000000001</c:v>
                </c:pt>
                <c:pt idx="12530">
                  <c:v>0.50621000000000005</c:v>
                </c:pt>
                <c:pt idx="12531">
                  <c:v>0.50654999999999994</c:v>
                </c:pt>
                <c:pt idx="12532">
                  <c:v>0.50700000000000001</c:v>
                </c:pt>
                <c:pt idx="12533">
                  <c:v>0.50758999999999999</c:v>
                </c:pt>
                <c:pt idx="12534">
                  <c:v>0.50829000000000002</c:v>
                </c:pt>
                <c:pt idx="12535">
                  <c:v>0.50907000000000002</c:v>
                </c:pt>
                <c:pt idx="12536">
                  <c:v>0.50990000000000002</c:v>
                </c:pt>
                <c:pt idx="12537">
                  <c:v>0.51075999999999999</c:v>
                </c:pt>
                <c:pt idx="12538">
                  <c:v>0.51154999999999995</c:v>
                </c:pt>
                <c:pt idx="12539">
                  <c:v>0.51219999999999999</c:v>
                </c:pt>
                <c:pt idx="12540">
                  <c:v>0.51268999999999998</c:v>
                </c:pt>
                <c:pt idx="12541">
                  <c:v>0.51295000000000002</c:v>
                </c:pt>
                <c:pt idx="12542">
                  <c:v>0.51312999999999998</c:v>
                </c:pt>
                <c:pt idx="12543">
                  <c:v>0.51329000000000002</c:v>
                </c:pt>
                <c:pt idx="12544">
                  <c:v>0.51343000000000005</c:v>
                </c:pt>
                <c:pt idx="12545">
                  <c:v>0.51341999999999999</c:v>
                </c:pt>
                <c:pt idx="12546">
                  <c:v>0.51366999999999996</c:v>
                </c:pt>
                <c:pt idx="12547">
                  <c:v>0.51424999999999998</c:v>
                </c:pt>
                <c:pt idx="12548">
                  <c:v>0.51505999999999996</c:v>
                </c:pt>
                <c:pt idx="12549">
                  <c:v>0.51593</c:v>
                </c:pt>
                <c:pt idx="12550">
                  <c:v>0.51673999999999998</c:v>
                </c:pt>
                <c:pt idx="12551">
                  <c:v>0.51749000000000001</c:v>
                </c:pt>
                <c:pt idx="12552">
                  <c:v>0.51819999999999999</c:v>
                </c:pt>
                <c:pt idx="12553">
                  <c:v>0.51893</c:v>
                </c:pt>
                <c:pt idx="12554">
                  <c:v>0.51964999999999995</c:v>
                </c:pt>
                <c:pt idx="12555">
                  <c:v>0.52036000000000004</c:v>
                </c:pt>
                <c:pt idx="12556">
                  <c:v>0.52095000000000002</c:v>
                </c:pt>
                <c:pt idx="12557">
                  <c:v>0.52136000000000005</c:v>
                </c:pt>
                <c:pt idx="12558">
                  <c:v>0.52163000000000004</c:v>
                </c:pt>
                <c:pt idx="12559">
                  <c:v>0.52178000000000002</c:v>
                </c:pt>
                <c:pt idx="12560">
                  <c:v>0.52185999999999999</c:v>
                </c:pt>
                <c:pt idx="12561">
                  <c:v>0.52186999999999995</c:v>
                </c:pt>
                <c:pt idx="12562">
                  <c:v>0.52185000000000004</c:v>
                </c:pt>
                <c:pt idx="12563">
                  <c:v>0.52195999999999998</c:v>
                </c:pt>
                <c:pt idx="12564">
                  <c:v>0.52212999999999998</c:v>
                </c:pt>
                <c:pt idx="12565">
                  <c:v>0.52224000000000004</c:v>
                </c:pt>
                <c:pt idx="12566">
                  <c:v>0.5222</c:v>
                </c:pt>
                <c:pt idx="12567">
                  <c:v>0.52232999999999996</c:v>
                </c:pt>
                <c:pt idx="12568">
                  <c:v>0.52256000000000002</c:v>
                </c:pt>
                <c:pt idx="12569">
                  <c:v>0.52281</c:v>
                </c:pt>
                <c:pt idx="12570">
                  <c:v>0.52305999999999997</c:v>
                </c:pt>
                <c:pt idx="12571">
                  <c:v>0.52329999999999999</c:v>
                </c:pt>
                <c:pt idx="12572">
                  <c:v>0.52361999999999997</c:v>
                </c:pt>
                <c:pt idx="12573">
                  <c:v>0.52400999999999998</c:v>
                </c:pt>
                <c:pt idx="12574">
                  <c:v>0.52441000000000004</c:v>
                </c:pt>
                <c:pt idx="12575">
                  <c:v>0.52470000000000006</c:v>
                </c:pt>
                <c:pt idx="12576">
                  <c:v>0.52481999999999995</c:v>
                </c:pt>
                <c:pt idx="12577">
                  <c:v>0.52476999999999996</c:v>
                </c:pt>
                <c:pt idx="12578">
                  <c:v>0.52486999999999995</c:v>
                </c:pt>
                <c:pt idx="12579">
                  <c:v>0.52512999999999999</c:v>
                </c:pt>
                <c:pt idx="12580">
                  <c:v>0.52556999999999998</c:v>
                </c:pt>
                <c:pt idx="12581">
                  <c:v>0.5262</c:v>
                </c:pt>
                <c:pt idx="12582">
                  <c:v>0.52697000000000005</c:v>
                </c:pt>
                <c:pt idx="12583">
                  <c:v>0.52776000000000001</c:v>
                </c:pt>
                <c:pt idx="12584">
                  <c:v>0.52853000000000006</c:v>
                </c:pt>
                <c:pt idx="12585">
                  <c:v>0.52929000000000004</c:v>
                </c:pt>
                <c:pt idx="12586">
                  <c:v>0.53005000000000002</c:v>
                </c:pt>
                <c:pt idx="12587">
                  <c:v>0.53073000000000004</c:v>
                </c:pt>
                <c:pt idx="12588">
                  <c:v>0.53124000000000005</c:v>
                </c:pt>
                <c:pt idx="12589">
                  <c:v>0.53151999999999999</c:v>
                </c:pt>
                <c:pt idx="12590">
                  <c:v>0.53166000000000002</c:v>
                </c:pt>
                <c:pt idx="12591">
                  <c:v>0.53173000000000004</c:v>
                </c:pt>
                <c:pt idx="12592">
                  <c:v>0.53173000000000004</c:v>
                </c:pt>
                <c:pt idx="12593">
                  <c:v>0.53174999999999994</c:v>
                </c:pt>
                <c:pt idx="12594">
                  <c:v>0.53190000000000004</c:v>
                </c:pt>
                <c:pt idx="12595">
                  <c:v>0.53212999999999999</c:v>
                </c:pt>
                <c:pt idx="12596">
                  <c:v>0.53232999999999997</c:v>
                </c:pt>
                <c:pt idx="12597">
                  <c:v>0.53241000000000005</c:v>
                </c:pt>
                <c:pt idx="12598">
                  <c:v>0.53237000000000001</c:v>
                </c:pt>
                <c:pt idx="12599">
                  <c:v>0.53247</c:v>
                </c:pt>
                <c:pt idx="12600">
                  <c:v>0.53273999999999999</c:v>
                </c:pt>
                <c:pt idx="12601">
                  <c:v>0.53320000000000001</c:v>
                </c:pt>
                <c:pt idx="12602">
                  <c:v>0.53381999999999996</c:v>
                </c:pt>
                <c:pt idx="12603">
                  <c:v>0.53452999999999995</c:v>
                </c:pt>
                <c:pt idx="12604">
                  <c:v>0.53520999999999996</c:v>
                </c:pt>
                <c:pt idx="12605">
                  <c:v>0.53573999999999999</c:v>
                </c:pt>
                <c:pt idx="12606">
                  <c:v>0.53610999999999998</c:v>
                </c:pt>
                <c:pt idx="12607">
                  <c:v>0.53639999999999999</c:v>
                </c:pt>
                <c:pt idx="12608">
                  <c:v>0.53666999999999998</c:v>
                </c:pt>
                <c:pt idx="12609">
                  <c:v>0.53681999999999996</c:v>
                </c:pt>
                <c:pt idx="12610">
                  <c:v>0.53678999999999999</c:v>
                </c:pt>
                <c:pt idx="12611">
                  <c:v>0.53696999999999995</c:v>
                </c:pt>
                <c:pt idx="12612">
                  <c:v>0.53720999999999997</c:v>
                </c:pt>
                <c:pt idx="12613">
                  <c:v>0.53737000000000001</c:v>
                </c:pt>
                <c:pt idx="12614">
                  <c:v>0.53734999999999999</c:v>
                </c:pt>
                <c:pt idx="12615">
                  <c:v>0.53747</c:v>
                </c:pt>
                <c:pt idx="12616">
                  <c:v>0.53771999999999998</c:v>
                </c:pt>
                <c:pt idx="12617">
                  <c:v>0.53808</c:v>
                </c:pt>
                <c:pt idx="12618">
                  <c:v>0.53866000000000003</c:v>
                </c:pt>
                <c:pt idx="12619">
                  <c:v>0.53946000000000005</c:v>
                </c:pt>
                <c:pt idx="12620">
                  <c:v>0.54042000000000001</c:v>
                </c:pt>
                <c:pt idx="12621">
                  <c:v>0.54132999999999998</c:v>
                </c:pt>
                <c:pt idx="12622">
                  <c:v>0.54207000000000005</c:v>
                </c:pt>
                <c:pt idx="12623">
                  <c:v>0.54268000000000005</c:v>
                </c:pt>
                <c:pt idx="12624">
                  <c:v>0.54322999999999999</c:v>
                </c:pt>
                <c:pt idx="12625">
                  <c:v>0.54371999999999998</c:v>
                </c:pt>
                <c:pt idx="12626">
                  <c:v>0.54405999999999999</c:v>
                </c:pt>
                <c:pt idx="12627">
                  <c:v>0.54420000000000002</c:v>
                </c:pt>
                <c:pt idx="12628">
                  <c:v>0.54425999999999997</c:v>
                </c:pt>
                <c:pt idx="12629">
                  <c:v>0.54452</c:v>
                </c:pt>
                <c:pt idx="12630">
                  <c:v>0.54491999999999996</c:v>
                </c:pt>
                <c:pt idx="12631">
                  <c:v>0.54551000000000005</c:v>
                </c:pt>
                <c:pt idx="12632">
                  <c:v>0.54620999999999997</c:v>
                </c:pt>
                <c:pt idx="12633">
                  <c:v>0.54705999999999999</c:v>
                </c:pt>
                <c:pt idx="12634">
                  <c:v>0.54805000000000004</c:v>
                </c:pt>
                <c:pt idx="12635">
                  <c:v>0.54913999999999996</c:v>
                </c:pt>
                <c:pt idx="12636">
                  <c:v>0.55028999999999995</c:v>
                </c:pt>
                <c:pt idx="12637">
                  <c:v>0.55144000000000004</c:v>
                </c:pt>
                <c:pt idx="12638">
                  <c:v>0.55249000000000004</c:v>
                </c:pt>
                <c:pt idx="12639">
                  <c:v>0.55349000000000004</c:v>
                </c:pt>
                <c:pt idx="12640">
                  <c:v>0.55452000000000001</c:v>
                </c:pt>
                <c:pt idx="12641">
                  <c:v>0.55562</c:v>
                </c:pt>
                <c:pt idx="12642">
                  <c:v>0.55669000000000002</c:v>
                </c:pt>
                <c:pt idx="12643">
                  <c:v>0.55762999999999996</c:v>
                </c:pt>
                <c:pt idx="12644">
                  <c:v>0.55837999999999999</c:v>
                </c:pt>
                <c:pt idx="12645">
                  <c:v>0.55893000000000004</c:v>
                </c:pt>
                <c:pt idx="12646">
                  <c:v>0.55937000000000003</c:v>
                </c:pt>
                <c:pt idx="12647">
                  <c:v>0.55972999999999995</c:v>
                </c:pt>
                <c:pt idx="12648">
                  <c:v>0.56000000000000005</c:v>
                </c:pt>
                <c:pt idx="12649">
                  <c:v>0.56008999999999998</c:v>
                </c:pt>
                <c:pt idx="12650">
                  <c:v>0.56006</c:v>
                </c:pt>
                <c:pt idx="12651">
                  <c:v>0.56010000000000004</c:v>
                </c:pt>
                <c:pt idx="12652">
                  <c:v>0.56015999999999999</c:v>
                </c:pt>
                <c:pt idx="12653">
                  <c:v>0.56018000000000001</c:v>
                </c:pt>
                <c:pt idx="12654">
                  <c:v>0.56018000000000001</c:v>
                </c:pt>
                <c:pt idx="12655">
                  <c:v>0.56015000000000004</c:v>
                </c:pt>
                <c:pt idx="12656">
                  <c:v>0.56028999999999995</c:v>
                </c:pt>
                <c:pt idx="12657">
                  <c:v>0.56054999999999999</c:v>
                </c:pt>
                <c:pt idx="12658">
                  <c:v>0.56076999999999999</c:v>
                </c:pt>
                <c:pt idx="12659">
                  <c:v>0.56086999999999998</c:v>
                </c:pt>
                <c:pt idx="12660">
                  <c:v>0.56088000000000005</c:v>
                </c:pt>
                <c:pt idx="12661">
                  <c:v>0.56084999999999996</c:v>
                </c:pt>
                <c:pt idx="12662">
                  <c:v>0.56081000000000003</c:v>
                </c:pt>
                <c:pt idx="12663">
                  <c:v>0.56084000000000001</c:v>
                </c:pt>
                <c:pt idx="12664">
                  <c:v>0.56108000000000002</c:v>
                </c:pt>
                <c:pt idx="12665">
                  <c:v>0.56157999999999997</c:v>
                </c:pt>
                <c:pt idx="12666">
                  <c:v>0.56235000000000002</c:v>
                </c:pt>
                <c:pt idx="12667">
                  <c:v>0.56328999999999996</c:v>
                </c:pt>
                <c:pt idx="12668">
                  <c:v>0.56425999999999998</c:v>
                </c:pt>
                <c:pt idx="12669">
                  <c:v>0.56523999999999996</c:v>
                </c:pt>
                <c:pt idx="12670">
                  <c:v>0.56625999999999999</c:v>
                </c:pt>
                <c:pt idx="12671">
                  <c:v>0.56725999999999999</c:v>
                </c:pt>
                <c:pt idx="12672">
                  <c:v>0.56820000000000004</c:v>
                </c:pt>
                <c:pt idx="12673">
                  <c:v>0.56904999999999994</c:v>
                </c:pt>
                <c:pt idx="12674">
                  <c:v>0.56984999999999997</c:v>
                </c:pt>
                <c:pt idx="12675">
                  <c:v>0.57074999999999998</c:v>
                </c:pt>
                <c:pt idx="12676">
                  <c:v>0.57194999999999996</c:v>
                </c:pt>
                <c:pt idx="12677">
                  <c:v>0.57352999999999998</c:v>
                </c:pt>
                <c:pt idx="12678">
                  <c:v>0.57540999999999998</c:v>
                </c:pt>
                <c:pt idx="12679">
                  <c:v>0.57740999999999998</c:v>
                </c:pt>
                <c:pt idx="12680">
                  <c:v>0.57938000000000001</c:v>
                </c:pt>
                <c:pt idx="12681">
                  <c:v>0.58126999999999995</c:v>
                </c:pt>
                <c:pt idx="12682">
                  <c:v>0.58308000000000004</c:v>
                </c:pt>
                <c:pt idx="12683">
                  <c:v>0.58481000000000005</c:v>
                </c:pt>
                <c:pt idx="12684">
                  <c:v>0.58635999999999999</c:v>
                </c:pt>
                <c:pt idx="12685">
                  <c:v>0.58760999999999997</c:v>
                </c:pt>
                <c:pt idx="12686">
                  <c:v>0.58845999999999998</c:v>
                </c:pt>
                <c:pt idx="12687">
                  <c:v>0.58886000000000005</c:v>
                </c:pt>
                <c:pt idx="12688">
                  <c:v>0.58894000000000002</c:v>
                </c:pt>
                <c:pt idx="12689">
                  <c:v>0.58889000000000002</c:v>
                </c:pt>
                <c:pt idx="12690">
                  <c:v>0.58889000000000002</c:v>
                </c:pt>
                <c:pt idx="12691">
                  <c:v>0.58887999999999996</c:v>
                </c:pt>
                <c:pt idx="12692">
                  <c:v>0.58894999999999997</c:v>
                </c:pt>
                <c:pt idx="12693">
                  <c:v>0.58914</c:v>
                </c:pt>
                <c:pt idx="12694">
                  <c:v>0.58940999999999999</c:v>
                </c:pt>
                <c:pt idx="12695">
                  <c:v>0.58962000000000003</c:v>
                </c:pt>
                <c:pt idx="12696">
                  <c:v>0.58967999999999998</c:v>
                </c:pt>
                <c:pt idx="12697">
                  <c:v>0.58964000000000005</c:v>
                </c:pt>
                <c:pt idx="12698">
                  <c:v>0.58967999999999998</c:v>
                </c:pt>
                <c:pt idx="12699">
                  <c:v>0.5897</c:v>
                </c:pt>
                <c:pt idx="12700">
                  <c:v>0.58979000000000004</c:v>
                </c:pt>
                <c:pt idx="12701">
                  <c:v>0.59014</c:v>
                </c:pt>
                <c:pt idx="12702">
                  <c:v>0.59069000000000005</c:v>
                </c:pt>
                <c:pt idx="12703">
                  <c:v>0.59130000000000005</c:v>
                </c:pt>
                <c:pt idx="12704">
                  <c:v>0.59191000000000005</c:v>
                </c:pt>
                <c:pt idx="12705">
                  <c:v>0.59245000000000003</c:v>
                </c:pt>
                <c:pt idx="12706">
                  <c:v>0.59279000000000004</c:v>
                </c:pt>
                <c:pt idx="12707">
                  <c:v>0.59292999999999996</c:v>
                </c:pt>
                <c:pt idx="12708">
                  <c:v>0.59297</c:v>
                </c:pt>
                <c:pt idx="12709">
                  <c:v>0.59301999999999999</c:v>
                </c:pt>
                <c:pt idx="12710">
                  <c:v>0.59318000000000004</c:v>
                </c:pt>
                <c:pt idx="12711">
                  <c:v>0.59353</c:v>
                </c:pt>
                <c:pt idx="12712">
                  <c:v>0.59406000000000003</c:v>
                </c:pt>
                <c:pt idx="12713">
                  <c:v>0.59457000000000004</c:v>
                </c:pt>
                <c:pt idx="12714">
                  <c:v>0.59506999999999999</c:v>
                </c:pt>
                <c:pt idx="12715">
                  <c:v>0.59562999999999999</c:v>
                </c:pt>
                <c:pt idx="12716">
                  <c:v>0.59628000000000003</c:v>
                </c:pt>
                <c:pt idx="12717">
                  <c:v>0.59694999999999998</c:v>
                </c:pt>
                <c:pt idx="12718">
                  <c:v>0.59753000000000001</c:v>
                </c:pt>
                <c:pt idx="12719">
                  <c:v>0.59799000000000002</c:v>
                </c:pt>
                <c:pt idx="12720">
                  <c:v>0.59830000000000005</c:v>
                </c:pt>
                <c:pt idx="12721">
                  <c:v>0.59858999999999996</c:v>
                </c:pt>
                <c:pt idx="12722">
                  <c:v>0.59899000000000002</c:v>
                </c:pt>
                <c:pt idx="12723">
                  <c:v>0.59960000000000002</c:v>
                </c:pt>
                <c:pt idx="12724">
                  <c:v>0.60038000000000002</c:v>
                </c:pt>
                <c:pt idx="12725">
                  <c:v>0.60119</c:v>
                </c:pt>
                <c:pt idx="12726">
                  <c:v>0.60196000000000005</c:v>
                </c:pt>
                <c:pt idx="12727">
                  <c:v>0.60270999999999997</c:v>
                </c:pt>
                <c:pt idx="12728">
                  <c:v>0.60355999999999999</c:v>
                </c:pt>
                <c:pt idx="12729">
                  <c:v>0.60448000000000002</c:v>
                </c:pt>
                <c:pt idx="12730">
                  <c:v>0.60536999999999996</c:v>
                </c:pt>
                <c:pt idx="12731">
                  <c:v>0.60614000000000001</c:v>
                </c:pt>
                <c:pt idx="12732">
                  <c:v>0.60668999999999995</c:v>
                </c:pt>
                <c:pt idx="12733">
                  <c:v>0.60707</c:v>
                </c:pt>
                <c:pt idx="12734">
                  <c:v>0.60741999999999996</c:v>
                </c:pt>
                <c:pt idx="12735">
                  <c:v>0.60784000000000005</c:v>
                </c:pt>
                <c:pt idx="12736">
                  <c:v>0.60823000000000005</c:v>
                </c:pt>
                <c:pt idx="12737">
                  <c:v>0.60843000000000003</c:v>
                </c:pt>
                <c:pt idx="12738">
                  <c:v>0.60843000000000003</c:v>
                </c:pt>
                <c:pt idx="12739">
                  <c:v>0.60845000000000005</c:v>
                </c:pt>
                <c:pt idx="12740">
                  <c:v>0.60853999999999997</c:v>
                </c:pt>
                <c:pt idx="12741">
                  <c:v>0.60865000000000002</c:v>
                </c:pt>
                <c:pt idx="12742">
                  <c:v>0.60870999999999997</c:v>
                </c:pt>
                <c:pt idx="12743">
                  <c:v>0.60872999999999999</c:v>
                </c:pt>
                <c:pt idx="12744">
                  <c:v>0.60868999999999995</c:v>
                </c:pt>
                <c:pt idx="12745">
                  <c:v>0.60880000000000001</c:v>
                </c:pt>
                <c:pt idx="12746">
                  <c:v>0.60912999999999995</c:v>
                </c:pt>
                <c:pt idx="12747">
                  <c:v>0.60975000000000001</c:v>
                </c:pt>
                <c:pt idx="12748">
                  <c:v>0.61050000000000004</c:v>
                </c:pt>
                <c:pt idx="12749">
                  <c:v>0.61121000000000003</c:v>
                </c:pt>
                <c:pt idx="12750">
                  <c:v>0.61184000000000005</c:v>
                </c:pt>
                <c:pt idx="12751">
                  <c:v>0.61238000000000004</c:v>
                </c:pt>
                <c:pt idx="12752">
                  <c:v>0.61285000000000001</c:v>
                </c:pt>
                <c:pt idx="12753">
                  <c:v>0.61314000000000002</c:v>
                </c:pt>
                <c:pt idx="12754">
                  <c:v>0.61316000000000004</c:v>
                </c:pt>
                <c:pt idx="12755">
                  <c:v>0.61329999999999996</c:v>
                </c:pt>
                <c:pt idx="12756">
                  <c:v>0.61373</c:v>
                </c:pt>
                <c:pt idx="12757">
                  <c:v>0.61426999999999998</c:v>
                </c:pt>
                <c:pt idx="12758">
                  <c:v>0.61480000000000001</c:v>
                </c:pt>
                <c:pt idx="12759">
                  <c:v>0.61534</c:v>
                </c:pt>
                <c:pt idx="12760">
                  <c:v>0.61578999999999995</c:v>
                </c:pt>
                <c:pt idx="12761">
                  <c:v>0.61600999999999995</c:v>
                </c:pt>
                <c:pt idx="12762">
                  <c:v>0.61599999999999999</c:v>
                </c:pt>
                <c:pt idx="12763">
                  <c:v>0.61606000000000005</c:v>
                </c:pt>
                <c:pt idx="12764">
                  <c:v>0.61614999999999998</c:v>
                </c:pt>
                <c:pt idx="12765">
                  <c:v>0.61616000000000004</c:v>
                </c:pt>
                <c:pt idx="12766">
                  <c:v>0.61616000000000004</c:v>
                </c:pt>
                <c:pt idx="12767">
                  <c:v>0.61617</c:v>
                </c:pt>
                <c:pt idx="12768">
                  <c:v>0.61621000000000004</c:v>
                </c:pt>
                <c:pt idx="12769">
                  <c:v>0.61633000000000004</c:v>
                </c:pt>
                <c:pt idx="12770">
                  <c:v>0.61641999999999997</c:v>
                </c:pt>
                <c:pt idx="12771">
                  <c:v>0.61638000000000004</c:v>
                </c:pt>
                <c:pt idx="12772">
                  <c:v>0.61633000000000004</c:v>
                </c:pt>
                <c:pt idx="12773">
                  <c:v>0.61636000000000002</c:v>
                </c:pt>
                <c:pt idx="12774">
                  <c:v>0.61658999999999997</c:v>
                </c:pt>
                <c:pt idx="12775">
                  <c:v>0.61706000000000005</c:v>
                </c:pt>
                <c:pt idx="12776">
                  <c:v>0.61760000000000004</c:v>
                </c:pt>
                <c:pt idx="12777">
                  <c:v>0.61802999999999997</c:v>
                </c:pt>
                <c:pt idx="12778">
                  <c:v>0.61834999999999996</c:v>
                </c:pt>
                <c:pt idx="12779">
                  <c:v>0.61872000000000005</c:v>
                </c:pt>
                <c:pt idx="12780">
                  <c:v>0.61929999999999996</c:v>
                </c:pt>
                <c:pt idx="12781">
                  <c:v>0.62007999999999996</c:v>
                </c:pt>
                <c:pt idx="12782">
                  <c:v>0.62095999999999996</c:v>
                </c:pt>
                <c:pt idx="12783">
                  <c:v>0.62187000000000003</c:v>
                </c:pt>
                <c:pt idx="12784">
                  <c:v>0.62273999999999996</c:v>
                </c:pt>
                <c:pt idx="12785">
                  <c:v>0.62350000000000005</c:v>
                </c:pt>
                <c:pt idx="12786">
                  <c:v>0.62417</c:v>
                </c:pt>
                <c:pt idx="12787">
                  <c:v>0.62461</c:v>
                </c:pt>
                <c:pt idx="12788">
                  <c:v>0.62470000000000003</c:v>
                </c:pt>
                <c:pt idx="12789">
                  <c:v>0.62478999999999996</c:v>
                </c:pt>
                <c:pt idx="12790">
                  <c:v>0.62522999999999995</c:v>
                </c:pt>
                <c:pt idx="12791">
                  <c:v>0.626</c:v>
                </c:pt>
                <c:pt idx="12792">
                  <c:v>0.62692999999999999</c:v>
                </c:pt>
                <c:pt idx="12793">
                  <c:v>0.62780000000000002</c:v>
                </c:pt>
                <c:pt idx="12794">
                  <c:v>0.62848000000000004</c:v>
                </c:pt>
                <c:pt idx="12795">
                  <c:v>0.62902000000000002</c:v>
                </c:pt>
                <c:pt idx="12796">
                  <c:v>0.62951999999999997</c:v>
                </c:pt>
                <c:pt idx="12797">
                  <c:v>0.62997000000000003</c:v>
                </c:pt>
                <c:pt idx="12798">
                  <c:v>0.63034999999999997</c:v>
                </c:pt>
                <c:pt idx="12799">
                  <c:v>0.63070999999999999</c:v>
                </c:pt>
                <c:pt idx="12800">
                  <c:v>0.63117000000000001</c:v>
                </c:pt>
                <c:pt idx="12801">
                  <c:v>0.63188</c:v>
                </c:pt>
                <c:pt idx="12802">
                  <c:v>0.63285999999999998</c:v>
                </c:pt>
                <c:pt idx="12803">
                  <c:v>0.63400999999999996</c:v>
                </c:pt>
                <c:pt idx="12804">
                  <c:v>0.63521000000000005</c:v>
                </c:pt>
                <c:pt idx="12805">
                  <c:v>0.63634000000000002</c:v>
                </c:pt>
                <c:pt idx="12806">
                  <c:v>0.63743000000000005</c:v>
                </c:pt>
                <c:pt idx="12807">
                  <c:v>0.63861999999999997</c:v>
                </c:pt>
                <c:pt idx="12808">
                  <c:v>0.63993999999999995</c:v>
                </c:pt>
                <c:pt idx="12809">
                  <c:v>0.64134999999999998</c:v>
                </c:pt>
                <c:pt idx="12810">
                  <c:v>0.64275000000000004</c:v>
                </c:pt>
                <c:pt idx="12811">
                  <c:v>0.64407999999999999</c:v>
                </c:pt>
                <c:pt idx="12812">
                  <c:v>0.64537999999999995</c:v>
                </c:pt>
                <c:pt idx="12813">
                  <c:v>0.64668999999999999</c:v>
                </c:pt>
                <c:pt idx="12814">
                  <c:v>0.64797000000000005</c:v>
                </c:pt>
                <c:pt idx="12815">
                  <c:v>0.6492</c:v>
                </c:pt>
                <c:pt idx="12816">
                  <c:v>0.65027000000000001</c:v>
                </c:pt>
                <c:pt idx="12817">
                  <c:v>0.65108999999999995</c:v>
                </c:pt>
                <c:pt idx="12818">
                  <c:v>0.65161999999999998</c:v>
                </c:pt>
                <c:pt idx="12819">
                  <c:v>0.65185999999999999</c:v>
                </c:pt>
                <c:pt idx="12820">
                  <c:v>0.65188999999999997</c:v>
                </c:pt>
                <c:pt idx="12821">
                  <c:v>0.65186999999999995</c:v>
                </c:pt>
                <c:pt idx="12822">
                  <c:v>0.65185000000000004</c:v>
                </c:pt>
                <c:pt idx="12823">
                  <c:v>0.65207999999999999</c:v>
                </c:pt>
                <c:pt idx="12824">
                  <c:v>0.65254000000000001</c:v>
                </c:pt>
                <c:pt idx="12825">
                  <c:v>0.65314000000000005</c:v>
                </c:pt>
                <c:pt idx="12826">
                  <c:v>0.65386</c:v>
                </c:pt>
                <c:pt idx="12827">
                  <c:v>0.65468000000000004</c:v>
                </c:pt>
                <c:pt idx="12828">
                  <c:v>0.65542999999999996</c:v>
                </c:pt>
                <c:pt idx="12829">
                  <c:v>0.65598999999999996</c:v>
                </c:pt>
                <c:pt idx="12830">
                  <c:v>0.65630999999999995</c:v>
                </c:pt>
                <c:pt idx="12831">
                  <c:v>0.65644000000000002</c:v>
                </c:pt>
                <c:pt idx="12832">
                  <c:v>0.65642</c:v>
                </c:pt>
                <c:pt idx="12833">
                  <c:v>0.65649999999999997</c:v>
                </c:pt>
                <c:pt idx="12834">
                  <c:v>0.65685000000000004</c:v>
                </c:pt>
                <c:pt idx="12835">
                  <c:v>0.65747</c:v>
                </c:pt>
                <c:pt idx="12836">
                  <c:v>0.65835999999999995</c:v>
                </c:pt>
                <c:pt idx="12837">
                  <c:v>0.65946000000000005</c:v>
                </c:pt>
                <c:pt idx="12838">
                  <c:v>0.66061000000000003</c:v>
                </c:pt>
                <c:pt idx="12839">
                  <c:v>0.66173000000000004</c:v>
                </c:pt>
                <c:pt idx="12840">
                  <c:v>0.66278000000000004</c:v>
                </c:pt>
                <c:pt idx="12841">
                  <c:v>0.66373000000000004</c:v>
                </c:pt>
                <c:pt idx="12842">
                  <c:v>0.66466000000000003</c:v>
                </c:pt>
                <c:pt idx="12843">
                  <c:v>0.66568000000000005</c:v>
                </c:pt>
                <c:pt idx="12844">
                  <c:v>0.66681999999999997</c:v>
                </c:pt>
                <c:pt idx="12845">
                  <c:v>0.66803999999999997</c:v>
                </c:pt>
                <c:pt idx="12846">
                  <c:v>0.66930999999999996</c:v>
                </c:pt>
                <c:pt idx="12847">
                  <c:v>0.67061000000000004</c:v>
                </c:pt>
                <c:pt idx="12848">
                  <c:v>0.67196</c:v>
                </c:pt>
                <c:pt idx="12849">
                  <c:v>0.67330999999999996</c:v>
                </c:pt>
                <c:pt idx="12850">
                  <c:v>0.67454000000000003</c:v>
                </c:pt>
                <c:pt idx="12851">
                  <c:v>0.67564000000000002</c:v>
                </c:pt>
                <c:pt idx="12852">
                  <c:v>0.67666000000000004</c:v>
                </c:pt>
                <c:pt idx="12853">
                  <c:v>0.67759999999999998</c:v>
                </c:pt>
                <c:pt idx="12854">
                  <c:v>0.67854000000000003</c:v>
                </c:pt>
                <c:pt idx="12855">
                  <c:v>0.67935000000000001</c:v>
                </c:pt>
                <c:pt idx="12856">
                  <c:v>0.67984</c:v>
                </c:pt>
                <c:pt idx="12857">
                  <c:v>0.67998999999999998</c:v>
                </c:pt>
                <c:pt idx="12858">
                  <c:v>0.68</c:v>
                </c:pt>
                <c:pt idx="12859">
                  <c:v>0.68018000000000001</c:v>
                </c:pt>
                <c:pt idx="12860">
                  <c:v>0.68032999999999999</c:v>
                </c:pt>
                <c:pt idx="12861">
                  <c:v>0.68044000000000004</c:v>
                </c:pt>
                <c:pt idx="12862">
                  <c:v>0.68052999999999997</c:v>
                </c:pt>
                <c:pt idx="12863">
                  <c:v>0.68059999999999998</c:v>
                </c:pt>
                <c:pt idx="12864">
                  <c:v>0.68061000000000005</c:v>
                </c:pt>
                <c:pt idx="12865">
                  <c:v>0.68062</c:v>
                </c:pt>
                <c:pt idx="12866">
                  <c:v>0.68079000000000001</c:v>
                </c:pt>
                <c:pt idx="12867">
                  <c:v>0.68108000000000002</c:v>
                </c:pt>
                <c:pt idx="12868">
                  <c:v>0.68135000000000001</c:v>
                </c:pt>
                <c:pt idx="12869">
                  <c:v>0.68161000000000005</c:v>
                </c:pt>
                <c:pt idx="12870">
                  <c:v>0.68198999999999999</c:v>
                </c:pt>
                <c:pt idx="12871">
                  <c:v>0.68252000000000002</c:v>
                </c:pt>
                <c:pt idx="12872">
                  <c:v>0.68306999999999995</c:v>
                </c:pt>
                <c:pt idx="12873">
                  <c:v>0.68342000000000003</c:v>
                </c:pt>
                <c:pt idx="12874">
                  <c:v>0.68347999999999998</c:v>
                </c:pt>
                <c:pt idx="12875">
                  <c:v>0.68352999999999997</c:v>
                </c:pt>
                <c:pt idx="12876">
                  <c:v>0.68383000000000005</c:v>
                </c:pt>
                <c:pt idx="12877">
                  <c:v>0.68435999999999997</c:v>
                </c:pt>
                <c:pt idx="12878">
                  <c:v>0.68503999999999998</c:v>
                </c:pt>
                <c:pt idx="12879">
                  <c:v>0.68576000000000004</c:v>
                </c:pt>
                <c:pt idx="12880">
                  <c:v>0.68640999999999996</c:v>
                </c:pt>
                <c:pt idx="12881">
                  <c:v>0.68691999999999998</c:v>
                </c:pt>
                <c:pt idx="12882">
                  <c:v>0.68725000000000003</c:v>
                </c:pt>
                <c:pt idx="12883">
                  <c:v>0.68744000000000005</c:v>
                </c:pt>
                <c:pt idx="12884">
                  <c:v>0.68752000000000002</c:v>
                </c:pt>
                <c:pt idx="12885">
                  <c:v>0.68752000000000002</c:v>
                </c:pt>
                <c:pt idx="12886">
                  <c:v>0.68749000000000005</c:v>
                </c:pt>
                <c:pt idx="12887">
                  <c:v>0.68771000000000004</c:v>
                </c:pt>
                <c:pt idx="12888">
                  <c:v>0.68808999999999998</c:v>
                </c:pt>
                <c:pt idx="12889">
                  <c:v>0.68857999999999997</c:v>
                </c:pt>
                <c:pt idx="12890">
                  <c:v>0.68911999999999995</c:v>
                </c:pt>
                <c:pt idx="12891">
                  <c:v>0.68949000000000005</c:v>
                </c:pt>
                <c:pt idx="12892">
                  <c:v>0.68977999999999995</c:v>
                </c:pt>
                <c:pt idx="12893">
                  <c:v>0.69008999999999998</c:v>
                </c:pt>
                <c:pt idx="12894">
                  <c:v>0.69045999999999996</c:v>
                </c:pt>
                <c:pt idx="12895">
                  <c:v>0.69098999999999999</c:v>
                </c:pt>
                <c:pt idx="12896">
                  <c:v>0.69164000000000003</c:v>
                </c:pt>
                <c:pt idx="12897">
                  <c:v>0.69223999999999997</c:v>
                </c:pt>
                <c:pt idx="12898">
                  <c:v>0.69271000000000005</c:v>
                </c:pt>
                <c:pt idx="12899">
                  <c:v>0.69303999999999999</c:v>
                </c:pt>
                <c:pt idx="12900">
                  <c:v>0.69328999999999996</c:v>
                </c:pt>
                <c:pt idx="12901">
                  <c:v>0.69349000000000005</c:v>
                </c:pt>
                <c:pt idx="12902">
                  <c:v>0.69359999999999999</c:v>
                </c:pt>
                <c:pt idx="12903">
                  <c:v>0.69359999999999999</c:v>
                </c:pt>
                <c:pt idx="12904">
                  <c:v>0.69352999999999998</c:v>
                </c:pt>
                <c:pt idx="12905">
                  <c:v>0.69345999999999997</c:v>
                </c:pt>
                <c:pt idx="12906">
                  <c:v>0.69342000000000004</c:v>
                </c:pt>
                <c:pt idx="12907">
                  <c:v>0.69355999999999995</c:v>
                </c:pt>
                <c:pt idx="12908">
                  <c:v>0.69379000000000002</c:v>
                </c:pt>
                <c:pt idx="12909">
                  <c:v>0.69399</c:v>
                </c:pt>
                <c:pt idx="12910">
                  <c:v>0.69413000000000002</c:v>
                </c:pt>
                <c:pt idx="12911">
                  <c:v>0.69416</c:v>
                </c:pt>
                <c:pt idx="12912">
                  <c:v>0.69423000000000001</c:v>
                </c:pt>
                <c:pt idx="12913">
                  <c:v>0.69442999999999999</c:v>
                </c:pt>
                <c:pt idx="12914">
                  <c:v>0.69471000000000005</c:v>
                </c:pt>
                <c:pt idx="12915">
                  <c:v>0.69494999999999996</c:v>
                </c:pt>
                <c:pt idx="12916">
                  <c:v>0.69503000000000004</c:v>
                </c:pt>
                <c:pt idx="12917">
                  <c:v>0.69499</c:v>
                </c:pt>
                <c:pt idx="12918">
                  <c:v>0.69499999999999995</c:v>
                </c:pt>
                <c:pt idx="12919">
                  <c:v>0.69518000000000002</c:v>
                </c:pt>
                <c:pt idx="12920">
                  <c:v>0.69555999999999996</c:v>
                </c:pt>
                <c:pt idx="12921">
                  <c:v>0.69611999999999996</c:v>
                </c:pt>
                <c:pt idx="12922">
                  <c:v>0.69674000000000003</c:v>
                </c:pt>
                <c:pt idx="12923">
                  <c:v>0.69737000000000005</c:v>
                </c:pt>
                <c:pt idx="12924">
                  <c:v>0.69804999999999995</c:v>
                </c:pt>
                <c:pt idx="12925">
                  <c:v>0.69886000000000004</c:v>
                </c:pt>
                <c:pt idx="12926">
                  <c:v>0.69977</c:v>
                </c:pt>
                <c:pt idx="12927">
                  <c:v>0.70062999999999998</c:v>
                </c:pt>
                <c:pt idx="12928">
                  <c:v>0.70133000000000001</c:v>
                </c:pt>
                <c:pt idx="12929">
                  <c:v>0.70191999999999999</c:v>
                </c:pt>
                <c:pt idx="12930">
                  <c:v>0.70255000000000001</c:v>
                </c:pt>
                <c:pt idx="12931">
                  <c:v>0.70318999999999998</c:v>
                </c:pt>
                <c:pt idx="12932">
                  <c:v>0.70372999999999997</c:v>
                </c:pt>
                <c:pt idx="12933">
                  <c:v>0.70411000000000001</c:v>
                </c:pt>
                <c:pt idx="12934">
                  <c:v>0.70421999999999996</c:v>
                </c:pt>
                <c:pt idx="12935">
                  <c:v>0.70413999999999999</c:v>
                </c:pt>
                <c:pt idx="12936">
                  <c:v>0.70411999999999997</c:v>
                </c:pt>
                <c:pt idx="12937">
                  <c:v>0.70404999999999995</c:v>
                </c:pt>
                <c:pt idx="12938">
                  <c:v>0.70404</c:v>
                </c:pt>
                <c:pt idx="12939">
                  <c:v>0.70409999999999995</c:v>
                </c:pt>
                <c:pt idx="12940">
                  <c:v>0.70420000000000005</c:v>
                </c:pt>
                <c:pt idx="12941">
                  <c:v>0.70428000000000002</c:v>
                </c:pt>
                <c:pt idx="12942">
                  <c:v>0.70428000000000002</c:v>
                </c:pt>
                <c:pt idx="12943">
                  <c:v>0.70423000000000002</c:v>
                </c:pt>
                <c:pt idx="12944">
                  <c:v>0.70418999999999998</c:v>
                </c:pt>
                <c:pt idx="12945">
                  <c:v>0.70423000000000002</c:v>
                </c:pt>
                <c:pt idx="12946">
                  <c:v>0.70438000000000001</c:v>
                </c:pt>
                <c:pt idx="12947">
                  <c:v>0.70459000000000005</c:v>
                </c:pt>
                <c:pt idx="12948">
                  <c:v>0.70469999999999999</c:v>
                </c:pt>
                <c:pt idx="12949">
                  <c:v>0.70472999999999997</c:v>
                </c:pt>
                <c:pt idx="12950">
                  <c:v>0.70482</c:v>
                </c:pt>
                <c:pt idx="12951">
                  <c:v>0.70518000000000003</c:v>
                </c:pt>
                <c:pt idx="12952">
                  <c:v>0.70596999999999999</c:v>
                </c:pt>
                <c:pt idx="12953">
                  <c:v>0.70696000000000003</c:v>
                </c:pt>
                <c:pt idx="12954">
                  <c:v>0.70777999999999996</c:v>
                </c:pt>
                <c:pt idx="12955">
                  <c:v>0.70826999999999996</c:v>
                </c:pt>
                <c:pt idx="12956">
                  <c:v>0.70855999999999997</c:v>
                </c:pt>
                <c:pt idx="12957">
                  <c:v>0.70887999999999995</c:v>
                </c:pt>
                <c:pt idx="12958">
                  <c:v>0.70933999999999997</c:v>
                </c:pt>
                <c:pt idx="12959">
                  <c:v>0.70977999999999997</c:v>
                </c:pt>
                <c:pt idx="12960">
                  <c:v>0.70999000000000001</c:v>
                </c:pt>
                <c:pt idx="12961">
                  <c:v>0.71</c:v>
                </c:pt>
                <c:pt idx="12962">
                  <c:v>0.71040999999999999</c:v>
                </c:pt>
                <c:pt idx="12963">
                  <c:v>0.71108000000000005</c:v>
                </c:pt>
                <c:pt idx="12964">
                  <c:v>0.71187999999999996</c:v>
                </c:pt>
                <c:pt idx="12965">
                  <c:v>0.71274999999999999</c:v>
                </c:pt>
                <c:pt idx="12966">
                  <c:v>0.71375999999999995</c:v>
                </c:pt>
                <c:pt idx="12967">
                  <c:v>0.71503000000000005</c:v>
                </c:pt>
                <c:pt idx="12968">
                  <c:v>0.71658999999999995</c:v>
                </c:pt>
                <c:pt idx="12969">
                  <c:v>0.71852000000000005</c:v>
                </c:pt>
                <c:pt idx="12970">
                  <c:v>0.72075999999999996</c:v>
                </c:pt>
                <c:pt idx="12971">
                  <c:v>0.72331000000000001</c:v>
                </c:pt>
                <c:pt idx="12972">
                  <c:v>0.72618000000000005</c:v>
                </c:pt>
                <c:pt idx="12973">
                  <c:v>0.72936999999999996</c:v>
                </c:pt>
                <c:pt idx="12974">
                  <c:v>0.73282999999999998</c:v>
                </c:pt>
                <c:pt idx="12975">
                  <c:v>0.73646</c:v>
                </c:pt>
                <c:pt idx="12976">
                  <c:v>0.74024000000000001</c:v>
                </c:pt>
                <c:pt idx="12977">
                  <c:v>0.74409999999999998</c:v>
                </c:pt>
                <c:pt idx="12978">
                  <c:v>0.74799000000000004</c:v>
                </c:pt>
                <c:pt idx="12979">
                  <c:v>0.75178</c:v>
                </c:pt>
                <c:pt idx="12980">
                  <c:v>0.75531999999999999</c:v>
                </c:pt>
                <c:pt idx="12981">
                  <c:v>0.75856000000000001</c:v>
                </c:pt>
                <c:pt idx="12982">
                  <c:v>0.76141000000000003</c:v>
                </c:pt>
                <c:pt idx="12983">
                  <c:v>0.76371999999999995</c:v>
                </c:pt>
                <c:pt idx="12984">
                  <c:v>0.76544999999999996</c:v>
                </c:pt>
                <c:pt idx="12985">
                  <c:v>0.76646000000000003</c:v>
                </c:pt>
                <c:pt idx="12986">
                  <c:v>0.76695000000000002</c:v>
                </c:pt>
                <c:pt idx="12987">
                  <c:v>0.76714000000000004</c:v>
                </c:pt>
                <c:pt idx="12988">
                  <c:v>0.76722000000000001</c:v>
                </c:pt>
                <c:pt idx="12989">
                  <c:v>0.76742999999999995</c:v>
                </c:pt>
                <c:pt idx="12990">
                  <c:v>0.76778000000000002</c:v>
                </c:pt>
                <c:pt idx="12991">
                  <c:v>0.76831000000000005</c:v>
                </c:pt>
                <c:pt idx="12992">
                  <c:v>0.76893999999999996</c:v>
                </c:pt>
                <c:pt idx="12993">
                  <c:v>0.76964999999999995</c:v>
                </c:pt>
                <c:pt idx="12994">
                  <c:v>0.77044999999999997</c:v>
                </c:pt>
                <c:pt idx="12995">
                  <c:v>0.77125999999999995</c:v>
                </c:pt>
                <c:pt idx="12996">
                  <c:v>0.77198999999999995</c:v>
                </c:pt>
                <c:pt idx="12997">
                  <c:v>0.77248000000000006</c:v>
                </c:pt>
                <c:pt idx="12998">
                  <c:v>0.77275000000000005</c:v>
                </c:pt>
                <c:pt idx="12999">
                  <c:v>0.77285999999999999</c:v>
                </c:pt>
                <c:pt idx="13000">
                  <c:v>0.77288000000000001</c:v>
                </c:pt>
                <c:pt idx="13001">
                  <c:v>0.77283000000000002</c:v>
                </c:pt>
                <c:pt idx="13002">
                  <c:v>0.77286999999999995</c:v>
                </c:pt>
                <c:pt idx="13003">
                  <c:v>0.77327999999999997</c:v>
                </c:pt>
                <c:pt idx="13004">
                  <c:v>0.77395000000000003</c:v>
                </c:pt>
                <c:pt idx="13005">
                  <c:v>0.77471999999999996</c:v>
                </c:pt>
                <c:pt idx="13006">
                  <c:v>0.77539000000000002</c:v>
                </c:pt>
                <c:pt idx="13007">
                  <c:v>0.77573000000000003</c:v>
                </c:pt>
                <c:pt idx="13008">
                  <c:v>0.77575000000000005</c:v>
                </c:pt>
                <c:pt idx="13009">
                  <c:v>0.77578000000000003</c:v>
                </c:pt>
                <c:pt idx="13010">
                  <c:v>0.77585999999999999</c:v>
                </c:pt>
                <c:pt idx="13011">
                  <c:v>0.77590999999999999</c:v>
                </c:pt>
                <c:pt idx="13012">
                  <c:v>0.77603</c:v>
                </c:pt>
                <c:pt idx="13013">
                  <c:v>0.77637999999999996</c:v>
                </c:pt>
                <c:pt idx="13014">
                  <c:v>0.77693999999999996</c:v>
                </c:pt>
                <c:pt idx="13015">
                  <c:v>0.77758000000000005</c:v>
                </c:pt>
                <c:pt idx="13016">
                  <c:v>0.77822999999999998</c:v>
                </c:pt>
                <c:pt idx="13017">
                  <c:v>0.77876999999999996</c:v>
                </c:pt>
                <c:pt idx="13018">
                  <c:v>0.77922000000000002</c:v>
                </c:pt>
                <c:pt idx="13019">
                  <c:v>0.77964999999999995</c:v>
                </c:pt>
                <c:pt idx="13020">
                  <c:v>0.78015000000000001</c:v>
                </c:pt>
                <c:pt idx="13021">
                  <c:v>0.78066999999999998</c:v>
                </c:pt>
                <c:pt idx="13022">
                  <c:v>0.78115000000000001</c:v>
                </c:pt>
                <c:pt idx="13023">
                  <c:v>0.78156999999999999</c:v>
                </c:pt>
                <c:pt idx="13024">
                  <c:v>0.78180000000000005</c:v>
                </c:pt>
                <c:pt idx="13025">
                  <c:v>0.78188000000000002</c:v>
                </c:pt>
                <c:pt idx="13026">
                  <c:v>0.78181</c:v>
                </c:pt>
                <c:pt idx="13027">
                  <c:v>0.78215999999999997</c:v>
                </c:pt>
                <c:pt idx="13028">
                  <c:v>0.78297000000000005</c:v>
                </c:pt>
                <c:pt idx="13029">
                  <c:v>0.78427000000000002</c:v>
                </c:pt>
                <c:pt idx="13030">
                  <c:v>0.78600000000000003</c:v>
                </c:pt>
                <c:pt idx="13031">
                  <c:v>0.78795000000000004</c:v>
                </c:pt>
                <c:pt idx="13032">
                  <c:v>0.78990000000000005</c:v>
                </c:pt>
                <c:pt idx="13033">
                  <c:v>0.79176000000000002</c:v>
                </c:pt>
                <c:pt idx="13034">
                  <c:v>0.79352999999999996</c:v>
                </c:pt>
                <c:pt idx="13035">
                  <c:v>0.79542000000000002</c:v>
                </c:pt>
                <c:pt idx="13036">
                  <c:v>0.79747999999999997</c:v>
                </c:pt>
                <c:pt idx="13037">
                  <c:v>0.79962</c:v>
                </c:pt>
                <c:pt idx="13038">
                  <c:v>0.80179999999999996</c:v>
                </c:pt>
                <c:pt idx="13039">
                  <c:v>0.80395000000000005</c:v>
                </c:pt>
                <c:pt idx="13040">
                  <c:v>0.80606</c:v>
                </c:pt>
                <c:pt idx="13041">
                  <c:v>0.80805000000000005</c:v>
                </c:pt>
                <c:pt idx="13042">
                  <c:v>0.80986999999999998</c:v>
                </c:pt>
                <c:pt idx="13043">
                  <c:v>0.81147999999999998</c:v>
                </c:pt>
                <c:pt idx="13044">
                  <c:v>0.81289999999999996</c:v>
                </c:pt>
                <c:pt idx="13045">
                  <c:v>0.81425999999999998</c:v>
                </c:pt>
                <c:pt idx="13046">
                  <c:v>0.81557000000000002</c:v>
                </c:pt>
                <c:pt idx="13047">
                  <c:v>0.81689000000000001</c:v>
                </c:pt>
                <c:pt idx="13048">
                  <c:v>0.81835000000000002</c:v>
                </c:pt>
                <c:pt idx="13049">
                  <c:v>0.82011000000000001</c:v>
                </c:pt>
                <c:pt idx="13050">
                  <c:v>0.82228000000000001</c:v>
                </c:pt>
                <c:pt idx="13051">
                  <c:v>0.82474000000000003</c:v>
                </c:pt>
                <c:pt idx="13052">
                  <c:v>0.82723999999999998</c:v>
                </c:pt>
                <c:pt idx="13053">
                  <c:v>0.82967000000000002</c:v>
                </c:pt>
                <c:pt idx="13054">
                  <c:v>0.83208000000000004</c:v>
                </c:pt>
                <c:pt idx="13055">
                  <c:v>0.83445999999999998</c:v>
                </c:pt>
                <c:pt idx="13056">
                  <c:v>0.83674000000000004</c:v>
                </c:pt>
                <c:pt idx="13057">
                  <c:v>0.83903000000000005</c:v>
                </c:pt>
                <c:pt idx="13058">
                  <c:v>0.84138000000000002</c:v>
                </c:pt>
                <c:pt idx="13059">
                  <c:v>0.84365999999999997</c:v>
                </c:pt>
                <c:pt idx="13060">
                  <c:v>0.84594999999999998</c:v>
                </c:pt>
                <c:pt idx="13061">
                  <c:v>0.84819999999999995</c:v>
                </c:pt>
                <c:pt idx="13062">
                  <c:v>0.85033999999999998</c:v>
                </c:pt>
                <c:pt idx="13063">
                  <c:v>0.85224999999999995</c:v>
                </c:pt>
                <c:pt idx="13064">
                  <c:v>0.85374000000000005</c:v>
                </c:pt>
                <c:pt idx="13065">
                  <c:v>0.85487000000000002</c:v>
                </c:pt>
                <c:pt idx="13066">
                  <c:v>0.85577000000000003</c:v>
                </c:pt>
                <c:pt idx="13067">
                  <c:v>0.85665999999999998</c:v>
                </c:pt>
                <c:pt idx="13068">
                  <c:v>0.85768</c:v>
                </c:pt>
                <c:pt idx="13069">
                  <c:v>0.85879000000000005</c:v>
                </c:pt>
                <c:pt idx="13070">
                  <c:v>0.85975999999999997</c:v>
                </c:pt>
                <c:pt idx="13071">
                  <c:v>0.86041999999999996</c:v>
                </c:pt>
                <c:pt idx="13072">
                  <c:v>0.86075000000000002</c:v>
                </c:pt>
                <c:pt idx="13073">
                  <c:v>0.86087000000000002</c:v>
                </c:pt>
                <c:pt idx="13074">
                  <c:v>0.86095999999999995</c:v>
                </c:pt>
                <c:pt idx="13075">
                  <c:v>0.86104000000000003</c:v>
                </c:pt>
                <c:pt idx="13076">
                  <c:v>0.86109000000000002</c:v>
                </c:pt>
                <c:pt idx="13077">
                  <c:v>0.86109999999999998</c:v>
                </c:pt>
                <c:pt idx="13078">
                  <c:v>0.86107999999999996</c:v>
                </c:pt>
                <c:pt idx="13079">
                  <c:v>0.86119999999999997</c:v>
                </c:pt>
                <c:pt idx="13080">
                  <c:v>0.86145000000000005</c:v>
                </c:pt>
                <c:pt idx="13081">
                  <c:v>0.86185999999999996</c:v>
                </c:pt>
                <c:pt idx="13082">
                  <c:v>0.86241999999999996</c:v>
                </c:pt>
                <c:pt idx="13083">
                  <c:v>0.86307999999999996</c:v>
                </c:pt>
                <c:pt idx="13084">
                  <c:v>0.86372000000000004</c:v>
                </c:pt>
                <c:pt idx="13085">
                  <c:v>0.86426999999999998</c:v>
                </c:pt>
                <c:pt idx="13086">
                  <c:v>0.86465999999999998</c:v>
                </c:pt>
                <c:pt idx="13087">
                  <c:v>0.86492999999999998</c:v>
                </c:pt>
                <c:pt idx="13088">
                  <c:v>0.86519000000000001</c:v>
                </c:pt>
                <c:pt idx="13089">
                  <c:v>0.86539999999999995</c:v>
                </c:pt>
                <c:pt idx="13090">
                  <c:v>0.86543000000000003</c:v>
                </c:pt>
                <c:pt idx="13091">
                  <c:v>0.86536999999999997</c:v>
                </c:pt>
                <c:pt idx="13092">
                  <c:v>0.86539999999999995</c:v>
                </c:pt>
                <c:pt idx="13093">
                  <c:v>0.86536000000000002</c:v>
                </c:pt>
                <c:pt idx="13094">
                  <c:v>0.86534999999999995</c:v>
                </c:pt>
                <c:pt idx="13095">
                  <c:v>0.86556999999999995</c:v>
                </c:pt>
                <c:pt idx="13096">
                  <c:v>0.86600999999999995</c:v>
                </c:pt>
                <c:pt idx="13097">
                  <c:v>0.86670000000000003</c:v>
                </c:pt>
                <c:pt idx="13098">
                  <c:v>0.86760000000000004</c:v>
                </c:pt>
                <c:pt idx="13099">
                  <c:v>0.86867000000000005</c:v>
                </c:pt>
                <c:pt idx="13100">
                  <c:v>0.86970999999999998</c:v>
                </c:pt>
                <c:pt idx="13101">
                  <c:v>0.87053000000000003</c:v>
                </c:pt>
                <c:pt idx="13102">
                  <c:v>0.87109000000000003</c:v>
                </c:pt>
                <c:pt idx="13103">
                  <c:v>0.87134</c:v>
                </c:pt>
                <c:pt idx="13104">
                  <c:v>0.87129999999999996</c:v>
                </c:pt>
                <c:pt idx="13105">
                  <c:v>0.87134</c:v>
                </c:pt>
                <c:pt idx="13106">
                  <c:v>0.87161999999999995</c:v>
                </c:pt>
                <c:pt idx="13107">
                  <c:v>0.87207999999999997</c:v>
                </c:pt>
                <c:pt idx="13108">
                  <c:v>0.87258999999999998</c:v>
                </c:pt>
                <c:pt idx="13109">
                  <c:v>0.87304000000000004</c:v>
                </c:pt>
                <c:pt idx="13110">
                  <c:v>0.87339999999999995</c:v>
                </c:pt>
                <c:pt idx="13111">
                  <c:v>0.87353999999999998</c:v>
                </c:pt>
                <c:pt idx="13112">
                  <c:v>0.87348000000000003</c:v>
                </c:pt>
                <c:pt idx="13113">
                  <c:v>0.87373999999999996</c:v>
                </c:pt>
                <c:pt idx="13114">
                  <c:v>0.87411000000000005</c:v>
                </c:pt>
                <c:pt idx="13115">
                  <c:v>0.87444999999999995</c:v>
                </c:pt>
                <c:pt idx="13116">
                  <c:v>0.875</c:v>
                </c:pt>
                <c:pt idx="13117">
                  <c:v>0.87599000000000005</c:v>
                </c:pt>
                <c:pt idx="13118">
                  <c:v>0.87758999999999998</c:v>
                </c:pt>
                <c:pt idx="13119">
                  <c:v>0.87990000000000002</c:v>
                </c:pt>
                <c:pt idx="13120">
                  <c:v>0.88256000000000001</c:v>
                </c:pt>
                <c:pt idx="13121">
                  <c:v>0.88531000000000004</c:v>
                </c:pt>
                <c:pt idx="13122">
                  <c:v>0.88812999999999998</c:v>
                </c:pt>
                <c:pt idx="13123">
                  <c:v>0.89107999999999998</c:v>
                </c:pt>
                <c:pt idx="13124">
                  <c:v>0.89427999999999996</c:v>
                </c:pt>
                <c:pt idx="13125">
                  <c:v>0.89776999999999996</c:v>
                </c:pt>
                <c:pt idx="13126">
                  <c:v>0.90144999999999997</c:v>
                </c:pt>
                <c:pt idx="13127">
                  <c:v>0.90510000000000002</c:v>
                </c:pt>
                <c:pt idx="13128">
                  <c:v>0.90859000000000001</c:v>
                </c:pt>
                <c:pt idx="13129">
                  <c:v>0.91186999999999996</c:v>
                </c:pt>
                <c:pt idx="13130">
                  <c:v>0.91491999999999996</c:v>
                </c:pt>
                <c:pt idx="13131">
                  <c:v>0.91779999999999995</c:v>
                </c:pt>
                <c:pt idx="13132">
                  <c:v>0.92054000000000002</c:v>
                </c:pt>
                <c:pt idx="13133">
                  <c:v>0.92303000000000002</c:v>
                </c:pt>
                <c:pt idx="13134">
                  <c:v>0.92515999999999998</c:v>
                </c:pt>
                <c:pt idx="13135">
                  <c:v>0.92684999999999995</c:v>
                </c:pt>
                <c:pt idx="13136">
                  <c:v>0.92813999999999997</c:v>
                </c:pt>
                <c:pt idx="13137">
                  <c:v>0.92903000000000002</c:v>
                </c:pt>
                <c:pt idx="13138">
                  <c:v>0.92959000000000003</c:v>
                </c:pt>
                <c:pt idx="13139">
                  <c:v>0.92995000000000005</c:v>
                </c:pt>
                <c:pt idx="13140">
                  <c:v>0.93020000000000003</c:v>
                </c:pt>
                <c:pt idx="13141">
                  <c:v>0.9304</c:v>
                </c:pt>
                <c:pt idx="13142">
                  <c:v>0.93071999999999999</c:v>
                </c:pt>
                <c:pt idx="13143">
                  <c:v>0.93142999999999998</c:v>
                </c:pt>
                <c:pt idx="13144">
                  <c:v>0.93264999999999998</c:v>
                </c:pt>
                <c:pt idx="13145">
                  <c:v>0.93415999999999999</c:v>
                </c:pt>
                <c:pt idx="13146">
                  <c:v>0.93552999999999997</c:v>
                </c:pt>
                <c:pt idx="13147">
                  <c:v>0.93662999999999996</c:v>
                </c:pt>
                <c:pt idx="13148">
                  <c:v>0.93754000000000004</c:v>
                </c:pt>
                <c:pt idx="13149">
                  <c:v>0.93822000000000005</c:v>
                </c:pt>
                <c:pt idx="13150">
                  <c:v>0.93872</c:v>
                </c:pt>
                <c:pt idx="13151">
                  <c:v>0.93906000000000001</c:v>
                </c:pt>
                <c:pt idx="13152">
                  <c:v>0.93906000000000001</c:v>
                </c:pt>
                <c:pt idx="13153">
                  <c:v>0.93922000000000005</c:v>
                </c:pt>
                <c:pt idx="13154">
                  <c:v>0.93984999999999996</c:v>
                </c:pt>
                <c:pt idx="13155">
                  <c:v>0.94101000000000001</c:v>
                </c:pt>
                <c:pt idx="13156">
                  <c:v>0.94252000000000002</c:v>
                </c:pt>
                <c:pt idx="13157">
                  <c:v>0.94425999999999999</c:v>
                </c:pt>
                <c:pt idx="13158">
                  <c:v>0.94613999999999998</c:v>
                </c:pt>
                <c:pt idx="13159">
                  <c:v>0.94798000000000004</c:v>
                </c:pt>
                <c:pt idx="13160">
                  <c:v>0.94979000000000002</c:v>
                </c:pt>
                <c:pt idx="13161">
                  <c:v>0.95143</c:v>
                </c:pt>
                <c:pt idx="13162">
                  <c:v>0.95269000000000004</c:v>
                </c:pt>
                <c:pt idx="13163">
                  <c:v>0.95338999999999996</c:v>
                </c:pt>
                <c:pt idx="13164">
                  <c:v>0.95355000000000001</c:v>
                </c:pt>
                <c:pt idx="13165">
                  <c:v>0.95342000000000005</c:v>
                </c:pt>
                <c:pt idx="13166">
                  <c:v>0.95340000000000003</c:v>
                </c:pt>
                <c:pt idx="13167">
                  <c:v>0.95357999999999998</c:v>
                </c:pt>
                <c:pt idx="13168">
                  <c:v>0.95418999999999998</c:v>
                </c:pt>
                <c:pt idx="13169">
                  <c:v>0.95533999999999997</c:v>
                </c:pt>
                <c:pt idx="13170">
                  <c:v>0.95713999999999999</c:v>
                </c:pt>
                <c:pt idx="13171">
                  <c:v>0.95943000000000001</c:v>
                </c:pt>
                <c:pt idx="13172">
                  <c:v>0.96175999999999995</c:v>
                </c:pt>
                <c:pt idx="13173">
                  <c:v>0.96372000000000002</c:v>
                </c:pt>
                <c:pt idx="13174">
                  <c:v>0.96484999999999999</c:v>
                </c:pt>
                <c:pt idx="13175">
                  <c:v>0.96523000000000003</c:v>
                </c:pt>
                <c:pt idx="13176">
                  <c:v>0.96508000000000005</c:v>
                </c:pt>
                <c:pt idx="13177">
                  <c:v>0.96518999999999999</c:v>
                </c:pt>
                <c:pt idx="13178">
                  <c:v>0.96531999999999996</c:v>
                </c:pt>
                <c:pt idx="13179">
                  <c:v>0.96558999999999995</c:v>
                </c:pt>
                <c:pt idx="13180">
                  <c:v>0.96597999999999995</c:v>
                </c:pt>
                <c:pt idx="13181">
                  <c:v>0.96648999999999996</c:v>
                </c:pt>
                <c:pt idx="13182">
                  <c:v>0.96716999999999997</c:v>
                </c:pt>
                <c:pt idx="13183">
                  <c:v>0.96789999999999998</c:v>
                </c:pt>
                <c:pt idx="13184">
                  <c:v>0.96872000000000003</c:v>
                </c:pt>
                <c:pt idx="13185">
                  <c:v>0.96962000000000004</c:v>
                </c:pt>
                <c:pt idx="13186">
                  <c:v>0.97055999999999998</c:v>
                </c:pt>
                <c:pt idx="13187">
                  <c:v>0.97158</c:v>
                </c:pt>
                <c:pt idx="13188">
                  <c:v>0.97282999999999997</c:v>
                </c:pt>
                <c:pt idx="13189">
                  <c:v>0.97441</c:v>
                </c:pt>
                <c:pt idx="13190">
                  <c:v>0.97633000000000003</c:v>
                </c:pt>
                <c:pt idx="13191">
                  <c:v>0.97858999999999996</c:v>
                </c:pt>
                <c:pt idx="13192">
                  <c:v>0.98101000000000005</c:v>
                </c:pt>
                <c:pt idx="13193">
                  <c:v>0.98357000000000006</c:v>
                </c:pt>
                <c:pt idx="13194">
                  <c:v>0.98614000000000002</c:v>
                </c:pt>
                <c:pt idx="13195">
                  <c:v>0.98880000000000001</c:v>
                </c:pt>
                <c:pt idx="13196">
                  <c:v>0.99170999999999998</c:v>
                </c:pt>
                <c:pt idx="13197">
                  <c:v>0.99448999999999999</c:v>
                </c:pt>
                <c:pt idx="13198">
                  <c:v>0.99690999999999996</c:v>
                </c:pt>
                <c:pt idx="13199">
                  <c:v>0.99865999999999999</c:v>
                </c:pt>
                <c:pt idx="13200">
                  <c:v>0.99987999999999999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94-4043-9A5B-8B7A99BD8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163128"/>
        <c:axId val="845155256"/>
      </c:lineChart>
      <c:catAx>
        <c:axId val="8451631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45155256"/>
        <c:crosses val="autoZero"/>
        <c:auto val="1"/>
        <c:lblAlgn val="ctr"/>
        <c:lblOffset val="100"/>
        <c:noMultiLvlLbl val="0"/>
      </c:catAx>
      <c:valAx>
        <c:axId val="84515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4516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SISMO</a:t>
            </a:r>
            <a:r>
              <a:rPr lang="es-EC" baseline="0" dirty="0"/>
              <a:t> 2018</a:t>
            </a:r>
            <a:endParaRPr lang="es-EC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AQUE!$A$2:$A$7202</c:f>
              <c:numCache>
                <c:formatCode>000,000</c:formatCode>
                <c:ptCount val="7201"/>
                <c:pt idx="0">
                  <c:v>-2.0000000000000001E-4</c:v>
                </c:pt>
                <c:pt idx="1">
                  <c:v>-5.7999999999999996E-3</c:v>
                </c:pt>
                <c:pt idx="2">
                  <c:v>-3.0000000000000001E-3</c:v>
                </c:pt>
                <c:pt idx="3">
                  <c:v>6.9999999999999999E-4</c:v>
                </c:pt>
                <c:pt idx="4">
                  <c:v>1.6999999999999999E-3</c:v>
                </c:pt>
                <c:pt idx="5">
                  <c:v>-8.0000000000000002E-3</c:v>
                </c:pt>
                <c:pt idx="6">
                  <c:v>-4.3E-3</c:v>
                </c:pt>
                <c:pt idx="7">
                  <c:v>4.0000000000000002E-4</c:v>
                </c:pt>
                <c:pt idx="8">
                  <c:v>3.5000000000000001E-3</c:v>
                </c:pt>
                <c:pt idx="9">
                  <c:v>7.9000000000000008E-3</c:v>
                </c:pt>
                <c:pt idx="10">
                  <c:v>1.2999999999999999E-3</c:v>
                </c:pt>
                <c:pt idx="11">
                  <c:v>8.5000000000000006E-3</c:v>
                </c:pt>
                <c:pt idx="12">
                  <c:v>1E-4</c:v>
                </c:pt>
                <c:pt idx="13">
                  <c:v>-6.4000000000000003E-3</c:v>
                </c:pt>
                <c:pt idx="14">
                  <c:v>4.0000000000000002E-4</c:v>
                </c:pt>
                <c:pt idx="15">
                  <c:v>-1.8E-3</c:v>
                </c:pt>
                <c:pt idx="16">
                  <c:v>4.7999999999999996E-3</c:v>
                </c:pt>
                <c:pt idx="17">
                  <c:v>2.3E-3</c:v>
                </c:pt>
                <c:pt idx="18">
                  <c:v>-2.3999999999999998E-3</c:v>
                </c:pt>
                <c:pt idx="19">
                  <c:v>-1.1000000000000001E-3</c:v>
                </c:pt>
                <c:pt idx="20">
                  <c:v>-5.7999999999999996E-3</c:v>
                </c:pt>
                <c:pt idx="21">
                  <c:v>-5.4999999999999997E-3</c:v>
                </c:pt>
                <c:pt idx="22">
                  <c:v>4.0000000000000002E-4</c:v>
                </c:pt>
                <c:pt idx="23">
                  <c:v>-4.5999999999999999E-3</c:v>
                </c:pt>
                <c:pt idx="24">
                  <c:v>-2.7300000000000001E-2</c:v>
                </c:pt>
                <c:pt idx="25">
                  <c:v>-5.0999999999999997E-2</c:v>
                </c:pt>
                <c:pt idx="26">
                  <c:v>-8.8999999999999996E-2</c:v>
                </c:pt>
                <c:pt idx="27">
                  <c:v>-0.14219999999999999</c:v>
                </c:pt>
                <c:pt idx="28">
                  <c:v>-0.1883</c:v>
                </c:pt>
                <c:pt idx="29">
                  <c:v>-0.23880000000000001</c:v>
                </c:pt>
                <c:pt idx="30">
                  <c:v>-0.26519999999999999</c:v>
                </c:pt>
                <c:pt idx="31">
                  <c:v>-0.2487</c:v>
                </c:pt>
                <c:pt idx="32">
                  <c:v>-0.19139999999999999</c:v>
                </c:pt>
                <c:pt idx="33">
                  <c:v>-7.8399999999999997E-2</c:v>
                </c:pt>
                <c:pt idx="34">
                  <c:v>8.7300000000000003E-2</c:v>
                </c:pt>
                <c:pt idx="35">
                  <c:v>0.27229999999999999</c:v>
                </c:pt>
                <c:pt idx="36">
                  <c:v>0.4551</c:v>
                </c:pt>
                <c:pt idx="37">
                  <c:v>0.63200000000000001</c:v>
                </c:pt>
                <c:pt idx="38">
                  <c:v>0.78739999999999999</c:v>
                </c:pt>
                <c:pt idx="39">
                  <c:v>0.85250000000000004</c:v>
                </c:pt>
                <c:pt idx="40">
                  <c:v>0.73970000000000002</c:v>
                </c:pt>
                <c:pt idx="41">
                  <c:v>0.44790000000000002</c:v>
                </c:pt>
                <c:pt idx="42">
                  <c:v>2.1899999999999999E-2</c:v>
                </c:pt>
                <c:pt idx="43">
                  <c:v>-0.46860000000000002</c:v>
                </c:pt>
                <c:pt idx="44">
                  <c:v>-0.99739999999999995</c:v>
                </c:pt>
                <c:pt idx="45">
                  <c:v>-1.5172000000000001</c:v>
                </c:pt>
                <c:pt idx="46">
                  <c:v>-1.8641000000000001</c:v>
                </c:pt>
                <c:pt idx="47">
                  <c:v>-1.9472</c:v>
                </c:pt>
                <c:pt idx="48">
                  <c:v>-1.7619</c:v>
                </c:pt>
                <c:pt idx="49">
                  <c:v>-1.2505999999999999</c:v>
                </c:pt>
                <c:pt idx="50">
                  <c:v>-0.45519999999999999</c:v>
                </c:pt>
                <c:pt idx="51">
                  <c:v>0.35980000000000001</c:v>
                </c:pt>
                <c:pt idx="52">
                  <c:v>0.98199999999999998</c:v>
                </c:pt>
                <c:pt idx="53">
                  <c:v>1.4068000000000001</c:v>
                </c:pt>
                <c:pt idx="54">
                  <c:v>1.6273</c:v>
                </c:pt>
                <c:pt idx="55">
                  <c:v>1.4056</c:v>
                </c:pt>
                <c:pt idx="56">
                  <c:v>0.3604</c:v>
                </c:pt>
                <c:pt idx="57">
                  <c:v>-1.3919999999999999</c:v>
                </c:pt>
                <c:pt idx="58">
                  <c:v>-3.0436999999999999</c:v>
                </c:pt>
                <c:pt idx="59">
                  <c:v>-3.9752000000000001</c:v>
                </c:pt>
                <c:pt idx="60">
                  <c:v>-4.0533999999999999</c:v>
                </c:pt>
                <c:pt idx="61">
                  <c:v>-3.4634999999999998</c:v>
                </c:pt>
                <c:pt idx="62">
                  <c:v>-2.4514</c:v>
                </c:pt>
                <c:pt idx="63">
                  <c:v>-0.93820000000000003</c:v>
                </c:pt>
                <c:pt idx="64">
                  <c:v>0.88639999999999997</c:v>
                </c:pt>
                <c:pt idx="65">
                  <c:v>2.6413000000000002</c:v>
                </c:pt>
                <c:pt idx="66">
                  <c:v>4.1881000000000004</c:v>
                </c:pt>
                <c:pt idx="67">
                  <c:v>5.1844000000000001</c:v>
                </c:pt>
                <c:pt idx="68">
                  <c:v>5.3674999999999997</c:v>
                </c:pt>
                <c:pt idx="69">
                  <c:v>4.7144000000000004</c:v>
                </c:pt>
                <c:pt idx="70">
                  <c:v>3.4792999999999998</c:v>
                </c:pt>
                <c:pt idx="71">
                  <c:v>2.29</c:v>
                </c:pt>
                <c:pt idx="72">
                  <c:v>1.4233</c:v>
                </c:pt>
                <c:pt idx="73">
                  <c:v>0.41120000000000001</c:v>
                </c:pt>
                <c:pt idx="74">
                  <c:v>-1.1820999999999999</c:v>
                </c:pt>
                <c:pt idx="75">
                  <c:v>-2.9001999999999999</c:v>
                </c:pt>
                <c:pt idx="76">
                  <c:v>-4.1875999999999998</c:v>
                </c:pt>
                <c:pt idx="77">
                  <c:v>-4.9553000000000003</c:v>
                </c:pt>
                <c:pt idx="78">
                  <c:v>-5.3883999999999999</c:v>
                </c:pt>
                <c:pt idx="79">
                  <c:v>-5.3212000000000002</c:v>
                </c:pt>
                <c:pt idx="80">
                  <c:v>-4.0830000000000002</c:v>
                </c:pt>
                <c:pt idx="81">
                  <c:v>-1.8644000000000001</c:v>
                </c:pt>
                <c:pt idx="82">
                  <c:v>0.57869999999999999</c:v>
                </c:pt>
                <c:pt idx="83">
                  <c:v>2.8471000000000002</c:v>
                </c:pt>
                <c:pt idx="84">
                  <c:v>4.54</c:v>
                </c:pt>
                <c:pt idx="85">
                  <c:v>4.9611000000000001</c:v>
                </c:pt>
                <c:pt idx="86">
                  <c:v>3.3853</c:v>
                </c:pt>
                <c:pt idx="87">
                  <c:v>-0.2104</c:v>
                </c:pt>
                <c:pt idx="88">
                  <c:v>-4.1515000000000004</c:v>
                </c:pt>
                <c:pt idx="89">
                  <c:v>-6.5721999999999996</c:v>
                </c:pt>
                <c:pt idx="90">
                  <c:v>-6.6231999999999998</c:v>
                </c:pt>
                <c:pt idx="91">
                  <c:v>-3.9148000000000001</c:v>
                </c:pt>
                <c:pt idx="92">
                  <c:v>0.25519999999999998</c:v>
                </c:pt>
                <c:pt idx="93">
                  <c:v>3.8792</c:v>
                </c:pt>
                <c:pt idx="94">
                  <c:v>5.5648999999999997</c:v>
                </c:pt>
                <c:pt idx="95">
                  <c:v>4.9888000000000003</c:v>
                </c:pt>
                <c:pt idx="96">
                  <c:v>2.9521000000000002</c:v>
                </c:pt>
                <c:pt idx="97">
                  <c:v>0.74039999999999995</c:v>
                </c:pt>
                <c:pt idx="98">
                  <c:v>-4.07E-2</c:v>
                </c:pt>
                <c:pt idx="99">
                  <c:v>1.0384</c:v>
                </c:pt>
                <c:pt idx="100">
                  <c:v>3.2479</c:v>
                </c:pt>
                <c:pt idx="101">
                  <c:v>5.2628000000000004</c:v>
                </c:pt>
                <c:pt idx="102">
                  <c:v>5.9118000000000004</c:v>
                </c:pt>
                <c:pt idx="103">
                  <c:v>4.9717000000000002</c:v>
                </c:pt>
                <c:pt idx="104">
                  <c:v>2.4457</c:v>
                </c:pt>
                <c:pt idx="105">
                  <c:v>-0.67069999999999996</c:v>
                </c:pt>
                <c:pt idx="106">
                  <c:v>-2.5928</c:v>
                </c:pt>
                <c:pt idx="107">
                  <c:v>-2.3694999999999999</c:v>
                </c:pt>
                <c:pt idx="108">
                  <c:v>1.0699999999999999E-2</c:v>
                </c:pt>
                <c:pt idx="109">
                  <c:v>2.5183</c:v>
                </c:pt>
                <c:pt idx="110">
                  <c:v>2.3660000000000001</c:v>
                </c:pt>
                <c:pt idx="111">
                  <c:v>-0.3347</c:v>
                </c:pt>
                <c:pt idx="112">
                  <c:v>-3.5495000000000001</c:v>
                </c:pt>
                <c:pt idx="113">
                  <c:v>-5.5628000000000002</c:v>
                </c:pt>
                <c:pt idx="114">
                  <c:v>-5.7767999999999997</c:v>
                </c:pt>
                <c:pt idx="115">
                  <c:v>-4.4447999999999999</c:v>
                </c:pt>
                <c:pt idx="116">
                  <c:v>-2.1953999999999998</c:v>
                </c:pt>
                <c:pt idx="117">
                  <c:v>0.47660000000000002</c:v>
                </c:pt>
                <c:pt idx="118">
                  <c:v>3.3759000000000001</c:v>
                </c:pt>
                <c:pt idx="119">
                  <c:v>4.5057999999999998</c:v>
                </c:pt>
                <c:pt idx="120">
                  <c:v>2.0960000000000001</c:v>
                </c:pt>
                <c:pt idx="121">
                  <c:v>-2.2294</c:v>
                </c:pt>
                <c:pt idx="122">
                  <c:v>-5.3585000000000003</c:v>
                </c:pt>
                <c:pt idx="123">
                  <c:v>-5.1016000000000004</c:v>
                </c:pt>
                <c:pt idx="124">
                  <c:v>-2.1932</c:v>
                </c:pt>
                <c:pt idx="125">
                  <c:v>0.97770000000000001</c:v>
                </c:pt>
                <c:pt idx="126">
                  <c:v>3.1311</c:v>
                </c:pt>
                <c:pt idx="127">
                  <c:v>3.6048</c:v>
                </c:pt>
                <c:pt idx="128">
                  <c:v>2.9676</c:v>
                </c:pt>
                <c:pt idx="129">
                  <c:v>2.9091</c:v>
                </c:pt>
                <c:pt idx="130">
                  <c:v>3.3915000000000002</c:v>
                </c:pt>
                <c:pt idx="131">
                  <c:v>3.0853999999999999</c:v>
                </c:pt>
                <c:pt idx="132">
                  <c:v>1.6294999999999999</c:v>
                </c:pt>
                <c:pt idx="133">
                  <c:v>0.25390000000000001</c:v>
                </c:pt>
                <c:pt idx="134">
                  <c:v>0.20499999999999999</c:v>
                </c:pt>
                <c:pt idx="135">
                  <c:v>0.78490000000000004</c:v>
                </c:pt>
                <c:pt idx="136">
                  <c:v>0.68620000000000003</c:v>
                </c:pt>
                <c:pt idx="137">
                  <c:v>-1.0883</c:v>
                </c:pt>
                <c:pt idx="138">
                  <c:v>-3.7387999999999999</c:v>
                </c:pt>
                <c:pt idx="139">
                  <c:v>-4.0598999999999998</c:v>
                </c:pt>
                <c:pt idx="140">
                  <c:v>-0.72360000000000002</c:v>
                </c:pt>
                <c:pt idx="141">
                  <c:v>4.5050999999999997</c:v>
                </c:pt>
                <c:pt idx="142">
                  <c:v>7.8878000000000004</c:v>
                </c:pt>
                <c:pt idx="143">
                  <c:v>5.9687999999999999</c:v>
                </c:pt>
                <c:pt idx="144">
                  <c:v>-0.20449999999999999</c:v>
                </c:pt>
                <c:pt idx="145">
                  <c:v>-6.0166000000000004</c:v>
                </c:pt>
                <c:pt idx="146">
                  <c:v>-7.6882999999999999</c:v>
                </c:pt>
                <c:pt idx="147">
                  <c:v>-4.7195</c:v>
                </c:pt>
                <c:pt idx="148">
                  <c:v>0.99390000000000001</c:v>
                </c:pt>
                <c:pt idx="149">
                  <c:v>6.0267999999999997</c:v>
                </c:pt>
                <c:pt idx="150">
                  <c:v>6.5911</c:v>
                </c:pt>
                <c:pt idx="151">
                  <c:v>2.0446</c:v>
                </c:pt>
                <c:pt idx="152">
                  <c:v>-3.7896000000000001</c:v>
                </c:pt>
                <c:pt idx="153">
                  <c:v>-6.6905000000000001</c:v>
                </c:pt>
                <c:pt idx="154">
                  <c:v>-6.3993000000000002</c:v>
                </c:pt>
                <c:pt idx="155">
                  <c:v>-4.22</c:v>
                </c:pt>
                <c:pt idx="156">
                  <c:v>-1.7289000000000001</c:v>
                </c:pt>
                <c:pt idx="157">
                  <c:v>0.1328</c:v>
                </c:pt>
                <c:pt idx="158">
                  <c:v>1.9231</c:v>
                </c:pt>
                <c:pt idx="159">
                  <c:v>2.4638</c:v>
                </c:pt>
                <c:pt idx="160">
                  <c:v>1.4769000000000001</c:v>
                </c:pt>
                <c:pt idx="161">
                  <c:v>-0.35239999999999999</c:v>
                </c:pt>
                <c:pt idx="162">
                  <c:v>-2.2372000000000001</c:v>
                </c:pt>
                <c:pt idx="163">
                  <c:v>-1.5305</c:v>
                </c:pt>
                <c:pt idx="164">
                  <c:v>1.2374000000000001</c:v>
                </c:pt>
                <c:pt idx="165">
                  <c:v>4.0457999999999998</c:v>
                </c:pt>
                <c:pt idx="166">
                  <c:v>6.2957999999999998</c:v>
                </c:pt>
                <c:pt idx="167">
                  <c:v>6.3552999999999997</c:v>
                </c:pt>
                <c:pt idx="168">
                  <c:v>4.0877999999999997</c:v>
                </c:pt>
                <c:pt idx="169">
                  <c:v>0.48309999999999997</c:v>
                </c:pt>
                <c:pt idx="170">
                  <c:v>-4.0048000000000004</c:v>
                </c:pt>
                <c:pt idx="171">
                  <c:v>-7.8817000000000004</c:v>
                </c:pt>
                <c:pt idx="172">
                  <c:v>-9.7548999999999992</c:v>
                </c:pt>
                <c:pt idx="173">
                  <c:v>-8.1888000000000005</c:v>
                </c:pt>
                <c:pt idx="174">
                  <c:v>-3.3037999999999998</c:v>
                </c:pt>
                <c:pt idx="175">
                  <c:v>0.33639999999999998</c:v>
                </c:pt>
                <c:pt idx="176">
                  <c:v>1.1859999999999999</c:v>
                </c:pt>
                <c:pt idx="177">
                  <c:v>0.97640000000000005</c:v>
                </c:pt>
                <c:pt idx="178">
                  <c:v>-0.1593</c:v>
                </c:pt>
                <c:pt idx="179">
                  <c:v>0.31559999999999999</c:v>
                </c:pt>
                <c:pt idx="180">
                  <c:v>3.2486000000000002</c:v>
                </c:pt>
                <c:pt idx="181">
                  <c:v>6.1403999999999996</c:v>
                </c:pt>
                <c:pt idx="182">
                  <c:v>7.1482000000000001</c:v>
                </c:pt>
                <c:pt idx="183">
                  <c:v>4.9542000000000002</c:v>
                </c:pt>
                <c:pt idx="184">
                  <c:v>0.96360000000000001</c:v>
                </c:pt>
                <c:pt idx="185">
                  <c:v>-1.5838000000000001</c:v>
                </c:pt>
                <c:pt idx="186">
                  <c:v>-1.9421999999999999</c:v>
                </c:pt>
                <c:pt idx="187">
                  <c:v>-1.5707</c:v>
                </c:pt>
                <c:pt idx="188">
                  <c:v>-1.1951000000000001</c:v>
                </c:pt>
                <c:pt idx="189">
                  <c:v>-1.4097</c:v>
                </c:pt>
                <c:pt idx="190">
                  <c:v>-2.0749</c:v>
                </c:pt>
                <c:pt idx="191">
                  <c:v>-1.9164000000000001</c:v>
                </c:pt>
                <c:pt idx="192">
                  <c:v>-0.71619999999999995</c:v>
                </c:pt>
                <c:pt idx="193">
                  <c:v>0.98919999999999997</c:v>
                </c:pt>
                <c:pt idx="194">
                  <c:v>1.4414</c:v>
                </c:pt>
                <c:pt idx="195">
                  <c:v>2.8799999999999999E-2</c:v>
                </c:pt>
                <c:pt idx="196">
                  <c:v>-1.5146999999999999</c:v>
                </c:pt>
                <c:pt idx="197">
                  <c:v>-2.4243000000000001</c:v>
                </c:pt>
                <c:pt idx="198">
                  <c:v>-1.8893</c:v>
                </c:pt>
                <c:pt idx="199">
                  <c:v>0.32829999999999998</c:v>
                </c:pt>
                <c:pt idx="200">
                  <c:v>1.7486999999999999</c:v>
                </c:pt>
                <c:pt idx="201">
                  <c:v>0.91600000000000004</c:v>
                </c:pt>
                <c:pt idx="202">
                  <c:v>-1.2496</c:v>
                </c:pt>
                <c:pt idx="203">
                  <c:v>-3.4274</c:v>
                </c:pt>
                <c:pt idx="204">
                  <c:v>-3.7694000000000001</c:v>
                </c:pt>
                <c:pt idx="205">
                  <c:v>-2.5068999999999999</c:v>
                </c:pt>
                <c:pt idx="206">
                  <c:v>-1.3101</c:v>
                </c:pt>
                <c:pt idx="207">
                  <c:v>-0.56669999999999998</c:v>
                </c:pt>
                <c:pt idx="208">
                  <c:v>-0.17299999999999999</c:v>
                </c:pt>
                <c:pt idx="209">
                  <c:v>0.95989999999999998</c:v>
                </c:pt>
                <c:pt idx="210">
                  <c:v>3.1193</c:v>
                </c:pt>
                <c:pt idx="211">
                  <c:v>4.9897</c:v>
                </c:pt>
                <c:pt idx="212">
                  <c:v>4.9684999999999997</c:v>
                </c:pt>
                <c:pt idx="213">
                  <c:v>2.5855000000000001</c:v>
                </c:pt>
                <c:pt idx="214">
                  <c:v>0.2253</c:v>
                </c:pt>
                <c:pt idx="215">
                  <c:v>0.37969999999999998</c:v>
                </c:pt>
                <c:pt idx="216">
                  <c:v>1.8131999999999999</c:v>
                </c:pt>
                <c:pt idx="217">
                  <c:v>2.2092999999999998</c:v>
                </c:pt>
                <c:pt idx="218">
                  <c:v>1.38</c:v>
                </c:pt>
                <c:pt idx="219">
                  <c:v>-0.57010000000000005</c:v>
                </c:pt>
                <c:pt idx="220">
                  <c:v>-1.9683999999999999</c:v>
                </c:pt>
                <c:pt idx="221">
                  <c:v>-0.82640000000000002</c:v>
                </c:pt>
                <c:pt idx="222">
                  <c:v>0.90229999999999999</c:v>
                </c:pt>
                <c:pt idx="223">
                  <c:v>0.83160000000000001</c:v>
                </c:pt>
                <c:pt idx="224">
                  <c:v>-1.5059</c:v>
                </c:pt>
                <c:pt idx="225">
                  <c:v>-4.6932999999999998</c:v>
                </c:pt>
                <c:pt idx="226">
                  <c:v>-4.8761999999999999</c:v>
                </c:pt>
                <c:pt idx="227">
                  <c:v>-0.70779999999999998</c:v>
                </c:pt>
                <c:pt idx="228">
                  <c:v>4.8932000000000002</c:v>
                </c:pt>
                <c:pt idx="229">
                  <c:v>7.3888999999999996</c:v>
                </c:pt>
                <c:pt idx="230">
                  <c:v>4.8608000000000002</c:v>
                </c:pt>
                <c:pt idx="231">
                  <c:v>1.6936</c:v>
                </c:pt>
                <c:pt idx="232">
                  <c:v>1.7067000000000001</c:v>
                </c:pt>
                <c:pt idx="233">
                  <c:v>3.4217</c:v>
                </c:pt>
                <c:pt idx="234">
                  <c:v>3.3736999999999999</c:v>
                </c:pt>
                <c:pt idx="235">
                  <c:v>-0.58289999999999997</c:v>
                </c:pt>
                <c:pt idx="236">
                  <c:v>-6.2190000000000003</c:v>
                </c:pt>
                <c:pt idx="237">
                  <c:v>-9.2062000000000008</c:v>
                </c:pt>
                <c:pt idx="238">
                  <c:v>-8.0365000000000002</c:v>
                </c:pt>
                <c:pt idx="239">
                  <c:v>-4.3990999999999998</c:v>
                </c:pt>
                <c:pt idx="240">
                  <c:v>-1.1008</c:v>
                </c:pt>
                <c:pt idx="241">
                  <c:v>0.5071</c:v>
                </c:pt>
                <c:pt idx="242">
                  <c:v>0.56689999999999996</c:v>
                </c:pt>
                <c:pt idx="243">
                  <c:v>-0.72919999999999996</c:v>
                </c:pt>
                <c:pt idx="244">
                  <c:v>-1.2048000000000001</c:v>
                </c:pt>
                <c:pt idx="245">
                  <c:v>0.79330000000000001</c:v>
                </c:pt>
                <c:pt idx="246">
                  <c:v>3.3637999999999999</c:v>
                </c:pt>
                <c:pt idx="247">
                  <c:v>4.8029000000000002</c:v>
                </c:pt>
                <c:pt idx="248">
                  <c:v>5.0454999999999997</c:v>
                </c:pt>
                <c:pt idx="249">
                  <c:v>3.9464999999999999</c:v>
                </c:pt>
                <c:pt idx="250">
                  <c:v>1.6830000000000001</c:v>
                </c:pt>
                <c:pt idx="251">
                  <c:v>-0.67069999999999996</c:v>
                </c:pt>
                <c:pt idx="252">
                  <c:v>-2.0871</c:v>
                </c:pt>
                <c:pt idx="253">
                  <c:v>-1.3895</c:v>
                </c:pt>
                <c:pt idx="254">
                  <c:v>1.0076000000000001</c:v>
                </c:pt>
                <c:pt idx="255">
                  <c:v>2.8109999999999999</c:v>
                </c:pt>
                <c:pt idx="256">
                  <c:v>2.9487000000000001</c:v>
                </c:pt>
                <c:pt idx="257">
                  <c:v>1.3737999999999999</c:v>
                </c:pt>
                <c:pt idx="258">
                  <c:v>-1.1275999999999999</c:v>
                </c:pt>
                <c:pt idx="259">
                  <c:v>-3.5933999999999999</c:v>
                </c:pt>
                <c:pt idx="260">
                  <c:v>-5.8823999999999996</c:v>
                </c:pt>
                <c:pt idx="261">
                  <c:v>-6.7131999999999996</c:v>
                </c:pt>
                <c:pt idx="262">
                  <c:v>-4.8278999999999996</c:v>
                </c:pt>
                <c:pt idx="263">
                  <c:v>-0.69220000000000004</c:v>
                </c:pt>
                <c:pt idx="264">
                  <c:v>3.9072</c:v>
                </c:pt>
                <c:pt idx="265">
                  <c:v>6.0517000000000003</c:v>
                </c:pt>
                <c:pt idx="266">
                  <c:v>4.6618000000000004</c:v>
                </c:pt>
                <c:pt idx="267">
                  <c:v>1.3936999999999999</c:v>
                </c:pt>
                <c:pt idx="268">
                  <c:v>-1.0522</c:v>
                </c:pt>
                <c:pt idx="269">
                  <c:v>-1.2238</c:v>
                </c:pt>
                <c:pt idx="270">
                  <c:v>-0.4194</c:v>
                </c:pt>
                <c:pt idx="271">
                  <c:v>-0.21290000000000001</c:v>
                </c:pt>
                <c:pt idx="272">
                  <c:v>-0.45079999999999998</c:v>
                </c:pt>
                <c:pt idx="273">
                  <c:v>0.1303</c:v>
                </c:pt>
                <c:pt idx="274">
                  <c:v>1.2399</c:v>
                </c:pt>
                <c:pt idx="275">
                  <c:v>0.73129999999999995</c:v>
                </c:pt>
                <c:pt idx="276">
                  <c:v>-2.4009999999999998</c:v>
                </c:pt>
                <c:pt idx="277">
                  <c:v>-6.4790000000000001</c:v>
                </c:pt>
                <c:pt idx="278">
                  <c:v>-7.7232000000000003</c:v>
                </c:pt>
                <c:pt idx="279">
                  <c:v>-3.7372999999999998</c:v>
                </c:pt>
                <c:pt idx="280">
                  <c:v>2.6634000000000002</c:v>
                </c:pt>
                <c:pt idx="281">
                  <c:v>6.1494999999999997</c:v>
                </c:pt>
                <c:pt idx="282">
                  <c:v>4.2881</c:v>
                </c:pt>
                <c:pt idx="283">
                  <c:v>-0.60809999999999997</c:v>
                </c:pt>
                <c:pt idx="284">
                  <c:v>-4.3262</c:v>
                </c:pt>
                <c:pt idx="285">
                  <c:v>-4.5251999999999999</c:v>
                </c:pt>
                <c:pt idx="286">
                  <c:v>-1.0730999999999999</c:v>
                </c:pt>
                <c:pt idx="287">
                  <c:v>3.1536</c:v>
                </c:pt>
                <c:pt idx="288">
                  <c:v>4.7163000000000004</c:v>
                </c:pt>
                <c:pt idx="289">
                  <c:v>2.9573999999999998</c:v>
                </c:pt>
                <c:pt idx="290">
                  <c:v>-9.3299999999999994E-2</c:v>
                </c:pt>
                <c:pt idx="291">
                  <c:v>-2.3121999999999998</c:v>
                </c:pt>
                <c:pt idx="292">
                  <c:v>-3.6949000000000001</c:v>
                </c:pt>
                <c:pt idx="293">
                  <c:v>-3.4315000000000002</c:v>
                </c:pt>
                <c:pt idx="294">
                  <c:v>-1.1705000000000001</c:v>
                </c:pt>
                <c:pt idx="295">
                  <c:v>1.3308</c:v>
                </c:pt>
                <c:pt idx="296">
                  <c:v>3.6926000000000001</c:v>
                </c:pt>
                <c:pt idx="297">
                  <c:v>4.9710000000000001</c:v>
                </c:pt>
                <c:pt idx="298">
                  <c:v>3.9209000000000001</c:v>
                </c:pt>
                <c:pt idx="299">
                  <c:v>2.0954000000000002</c:v>
                </c:pt>
                <c:pt idx="300">
                  <c:v>-0.22439999999999999</c:v>
                </c:pt>
                <c:pt idx="301">
                  <c:v>-1.7263999999999999</c:v>
                </c:pt>
                <c:pt idx="302">
                  <c:v>-1.0125999999999999</c:v>
                </c:pt>
                <c:pt idx="303">
                  <c:v>-0.97809999999999997</c:v>
                </c:pt>
                <c:pt idx="304">
                  <c:v>-1.8194999999999999</c:v>
                </c:pt>
                <c:pt idx="305">
                  <c:v>-2.3576999999999999</c:v>
                </c:pt>
                <c:pt idx="306">
                  <c:v>-2.4037999999999999</c:v>
                </c:pt>
                <c:pt idx="307">
                  <c:v>-1.1394</c:v>
                </c:pt>
                <c:pt idx="308">
                  <c:v>0.12870000000000001</c:v>
                </c:pt>
                <c:pt idx="309">
                  <c:v>0.63570000000000004</c:v>
                </c:pt>
                <c:pt idx="310">
                  <c:v>0.2387</c:v>
                </c:pt>
                <c:pt idx="311">
                  <c:v>-0.7137</c:v>
                </c:pt>
                <c:pt idx="312">
                  <c:v>0.69430000000000003</c:v>
                </c:pt>
                <c:pt idx="313">
                  <c:v>3.7919999999999998</c:v>
                </c:pt>
                <c:pt idx="314">
                  <c:v>5.4080000000000004</c:v>
                </c:pt>
                <c:pt idx="315">
                  <c:v>4.4949000000000003</c:v>
                </c:pt>
                <c:pt idx="316">
                  <c:v>0.72670000000000001</c:v>
                </c:pt>
                <c:pt idx="317">
                  <c:v>-3.0173000000000001</c:v>
                </c:pt>
                <c:pt idx="318">
                  <c:v>-3.4573</c:v>
                </c:pt>
                <c:pt idx="319">
                  <c:v>-1.6840999999999999</c:v>
                </c:pt>
                <c:pt idx="320">
                  <c:v>-0.34620000000000001</c:v>
                </c:pt>
                <c:pt idx="321">
                  <c:v>-0.79810000000000003</c:v>
                </c:pt>
                <c:pt idx="322">
                  <c:v>-3.1682999999999999</c:v>
                </c:pt>
                <c:pt idx="323">
                  <c:v>-5.3361000000000001</c:v>
                </c:pt>
                <c:pt idx="324">
                  <c:v>-4.2458</c:v>
                </c:pt>
                <c:pt idx="325">
                  <c:v>-0.17549999999999999</c:v>
                </c:pt>
                <c:pt idx="326">
                  <c:v>4.3616000000000001</c:v>
                </c:pt>
                <c:pt idx="327">
                  <c:v>6.6719999999999997</c:v>
                </c:pt>
                <c:pt idx="328">
                  <c:v>5.7312000000000003</c:v>
                </c:pt>
                <c:pt idx="329">
                  <c:v>3.0988000000000002</c:v>
                </c:pt>
                <c:pt idx="330">
                  <c:v>0.1343</c:v>
                </c:pt>
                <c:pt idx="331">
                  <c:v>-2.1692999999999998</c:v>
                </c:pt>
                <c:pt idx="332">
                  <c:v>-2.7591000000000001</c:v>
                </c:pt>
                <c:pt idx="333">
                  <c:v>-1.889</c:v>
                </c:pt>
                <c:pt idx="334">
                  <c:v>-1.1325000000000001</c:v>
                </c:pt>
                <c:pt idx="335">
                  <c:v>-2.0855000000000001</c:v>
                </c:pt>
                <c:pt idx="336">
                  <c:v>-3.6208</c:v>
                </c:pt>
                <c:pt idx="337">
                  <c:v>-2.7749999999999999</c:v>
                </c:pt>
                <c:pt idx="338">
                  <c:v>-0.1777</c:v>
                </c:pt>
                <c:pt idx="339">
                  <c:v>1.9726999999999999</c:v>
                </c:pt>
                <c:pt idx="340">
                  <c:v>2.0950000000000002</c:v>
                </c:pt>
                <c:pt idx="341">
                  <c:v>-0.60129999999999995</c:v>
                </c:pt>
                <c:pt idx="342">
                  <c:v>-2.9095</c:v>
                </c:pt>
                <c:pt idx="343">
                  <c:v>-2.5301999999999998</c:v>
                </c:pt>
                <c:pt idx="344">
                  <c:v>-0.23880000000000001</c:v>
                </c:pt>
                <c:pt idx="345">
                  <c:v>2.3694000000000002</c:v>
                </c:pt>
                <c:pt idx="346">
                  <c:v>2.6301000000000001</c:v>
                </c:pt>
                <c:pt idx="347">
                  <c:v>0.71050000000000002</c:v>
                </c:pt>
                <c:pt idx="348">
                  <c:v>-1.4256</c:v>
                </c:pt>
                <c:pt idx="349">
                  <c:v>-2.2713999999999999</c:v>
                </c:pt>
                <c:pt idx="350">
                  <c:v>-9.5799999999999996E-2</c:v>
                </c:pt>
                <c:pt idx="351">
                  <c:v>2.7991999999999999</c:v>
                </c:pt>
                <c:pt idx="352">
                  <c:v>3.2532000000000001</c:v>
                </c:pt>
                <c:pt idx="353">
                  <c:v>1.7765</c:v>
                </c:pt>
                <c:pt idx="354">
                  <c:v>-0.13039999999999999</c:v>
                </c:pt>
                <c:pt idx="355">
                  <c:v>-0.7218</c:v>
                </c:pt>
                <c:pt idx="356">
                  <c:v>-0.34960000000000002</c:v>
                </c:pt>
                <c:pt idx="357">
                  <c:v>-0.94289999999999996</c:v>
                </c:pt>
                <c:pt idx="358">
                  <c:v>-2.7665999999999999</c:v>
                </c:pt>
                <c:pt idx="359">
                  <c:v>-3.8683999999999998</c:v>
                </c:pt>
                <c:pt idx="360">
                  <c:v>-2.3043999999999998</c:v>
                </c:pt>
                <c:pt idx="361">
                  <c:v>0.8014</c:v>
                </c:pt>
                <c:pt idx="362">
                  <c:v>3.3694000000000002</c:v>
                </c:pt>
                <c:pt idx="363">
                  <c:v>3.9218000000000002</c:v>
                </c:pt>
                <c:pt idx="364">
                  <c:v>1.9923</c:v>
                </c:pt>
                <c:pt idx="365">
                  <c:v>-7.6799999999999993E-2</c:v>
                </c:pt>
                <c:pt idx="366">
                  <c:v>-0.13439999999999999</c:v>
                </c:pt>
                <c:pt idx="367">
                  <c:v>1.3822000000000001</c:v>
                </c:pt>
                <c:pt idx="368">
                  <c:v>2.5790000000000002</c:v>
                </c:pt>
                <c:pt idx="369">
                  <c:v>1.5142</c:v>
                </c:pt>
                <c:pt idx="370">
                  <c:v>-0.66510000000000002</c:v>
                </c:pt>
                <c:pt idx="371">
                  <c:v>-1.9650000000000001</c:v>
                </c:pt>
                <c:pt idx="372">
                  <c:v>-2.5251999999999999</c:v>
                </c:pt>
                <c:pt idx="373">
                  <c:v>-2.4826000000000001</c:v>
                </c:pt>
                <c:pt idx="374">
                  <c:v>-2.1553</c:v>
                </c:pt>
                <c:pt idx="375">
                  <c:v>-1.5672999999999999</c:v>
                </c:pt>
                <c:pt idx="376">
                  <c:v>-3.4799999999999998E-2</c:v>
                </c:pt>
                <c:pt idx="377">
                  <c:v>2.0137999999999998</c:v>
                </c:pt>
                <c:pt idx="378">
                  <c:v>2.8611</c:v>
                </c:pt>
                <c:pt idx="379">
                  <c:v>1.5142</c:v>
                </c:pt>
                <c:pt idx="380">
                  <c:v>-0.69089999999999996</c:v>
                </c:pt>
                <c:pt idx="381">
                  <c:v>-1.6697</c:v>
                </c:pt>
                <c:pt idx="382">
                  <c:v>-1.3476999999999999</c:v>
                </c:pt>
                <c:pt idx="383">
                  <c:v>-0.90990000000000004</c:v>
                </c:pt>
                <c:pt idx="384">
                  <c:v>0.23430000000000001</c:v>
                </c:pt>
                <c:pt idx="385">
                  <c:v>1.8895</c:v>
                </c:pt>
                <c:pt idx="386">
                  <c:v>2.3660000000000001</c:v>
                </c:pt>
                <c:pt idx="387">
                  <c:v>2.1040999999999999</c:v>
                </c:pt>
                <c:pt idx="388">
                  <c:v>1.6369</c:v>
                </c:pt>
                <c:pt idx="389">
                  <c:v>1.1516999999999999</c:v>
                </c:pt>
                <c:pt idx="390">
                  <c:v>0.81950000000000001</c:v>
                </c:pt>
                <c:pt idx="391">
                  <c:v>0.19689999999999999</c:v>
                </c:pt>
                <c:pt idx="392">
                  <c:v>-0.2157</c:v>
                </c:pt>
                <c:pt idx="393">
                  <c:v>-0.62150000000000005</c:v>
                </c:pt>
                <c:pt idx="394">
                  <c:v>-1.1051</c:v>
                </c:pt>
                <c:pt idx="395">
                  <c:v>-1.0301</c:v>
                </c:pt>
                <c:pt idx="396">
                  <c:v>-1.0257000000000001</c:v>
                </c:pt>
                <c:pt idx="397">
                  <c:v>-1.2534000000000001</c:v>
                </c:pt>
                <c:pt idx="398">
                  <c:v>-1.1967000000000001</c:v>
                </c:pt>
                <c:pt idx="399">
                  <c:v>-0.70840000000000003</c:v>
                </c:pt>
                <c:pt idx="400">
                  <c:v>0.13619999999999999</c:v>
                </c:pt>
                <c:pt idx="401">
                  <c:v>0.87150000000000005</c:v>
                </c:pt>
                <c:pt idx="402">
                  <c:v>0.95369999999999999</c:v>
                </c:pt>
                <c:pt idx="403">
                  <c:v>0.68740000000000001</c:v>
                </c:pt>
                <c:pt idx="404">
                  <c:v>0.16109999999999999</c:v>
                </c:pt>
                <c:pt idx="405">
                  <c:v>-0.67789999999999995</c:v>
                </c:pt>
                <c:pt idx="406">
                  <c:v>-0.48949999999999999</c:v>
                </c:pt>
                <c:pt idx="407">
                  <c:v>1.0834999999999999</c:v>
                </c:pt>
                <c:pt idx="408">
                  <c:v>2.7726999999999999</c:v>
                </c:pt>
                <c:pt idx="409">
                  <c:v>3.3329</c:v>
                </c:pt>
                <c:pt idx="410">
                  <c:v>2.5771000000000002</c:v>
                </c:pt>
                <c:pt idx="411">
                  <c:v>1.6798999999999999</c:v>
                </c:pt>
                <c:pt idx="412">
                  <c:v>1.1859999999999999</c:v>
                </c:pt>
                <c:pt idx="413">
                  <c:v>0.38100000000000001</c:v>
                </c:pt>
                <c:pt idx="414">
                  <c:v>-0.38450000000000001</c:v>
                </c:pt>
                <c:pt idx="415">
                  <c:v>-0.69779999999999998</c:v>
                </c:pt>
                <c:pt idx="416">
                  <c:v>-0.83699999999999997</c:v>
                </c:pt>
                <c:pt idx="417">
                  <c:v>-0.46920000000000001</c:v>
                </c:pt>
                <c:pt idx="418">
                  <c:v>-0.49259999999999998</c:v>
                </c:pt>
                <c:pt idx="419">
                  <c:v>-0.85160000000000002</c:v>
                </c:pt>
                <c:pt idx="420">
                  <c:v>-0.3306</c:v>
                </c:pt>
                <c:pt idx="421">
                  <c:v>0.22370000000000001</c:v>
                </c:pt>
                <c:pt idx="422">
                  <c:v>0.4738</c:v>
                </c:pt>
                <c:pt idx="423">
                  <c:v>0.86709999999999998</c:v>
                </c:pt>
                <c:pt idx="424">
                  <c:v>0.39279999999999998</c:v>
                </c:pt>
                <c:pt idx="425">
                  <c:v>-1.3714</c:v>
                </c:pt>
                <c:pt idx="426">
                  <c:v>-3.0194000000000001</c:v>
                </c:pt>
                <c:pt idx="427">
                  <c:v>-2.7429000000000001</c:v>
                </c:pt>
                <c:pt idx="428">
                  <c:v>-0.63859999999999995</c:v>
                </c:pt>
                <c:pt idx="429">
                  <c:v>0.75439999999999996</c:v>
                </c:pt>
                <c:pt idx="430">
                  <c:v>0.75370000000000004</c:v>
                </c:pt>
                <c:pt idx="431">
                  <c:v>0.34699999999999998</c:v>
                </c:pt>
                <c:pt idx="432">
                  <c:v>-0.1067</c:v>
                </c:pt>
                <c:pt idx="433">
                  <c:v>0.19320000000000001</c:v>
                </c:pt>
                <c:pt idx="434">
                  <c:v>1.1077999999999999</c:v>
                </c:pt>
                <c:pt idx="435">
                  <c:v>1.2411000000000001</c:v>
                </c:pt>
                <c:pt idx="436">
                  <c:v>2.3800000000000002E-2</c:v>
                </c:pt>
                <c:pt idx="437">
                  <c:v>-1.8849</c:v>
                </c:pt>
                <c:pt idx="438">
                  <c:v>-3.3734999999999999</c:v>
                </c:pt>
                <c:pt idx="439">
                  <c:v>-3.0615000000000001</c:v>
                </c:pt>
                <c:pt idx="440">
                  <c:v>-1.2655000000000001</c:v>
                </c:pt>
                <c:pt idx="441">
                  <c:v>0.25700000000000001</c:v>
                </c:pt>
                <c:pt idx="442">
                  <c:v>1.1287</c:v>
                </c:pt>
                <c:pt idx="443">
                  <c:v>0.99909999999999999</c:v>
                </c:pt>
                <c:pt idx="444">
                  <c:v>0.12280000000000001</c:v>
                </c:pt>
                <c:pt idx="445">
                  <c:v>-0.2954</c:v>
                </c:pt>
                <c:pt idx="446">
                  <c:v>-0.49630000000000002</c:v>
                </c:pt>
                <c:pt idx="447">
                  <c:v>-0.71799999999999997</c:v>
                </c:pt>
                <c:pt idx="448">
                  <c:v>-0.34250000000000003</c:v>
                </c:pt>
                <c:pt idx="449">
                  <c:v>1.4373</c:v>
                </c:pt>
                <c:pt idx="450">
                  <c:v>3.7138</c:v>
                </c:pt>
                <c:pt idx="451">
                  <c:v>3.9424000000000001</c:v>
                </c:pt>
                <c:pt idx="452">
                  <c:v>1.6259999999999999</c:v>
                </c:pt>
                <c:pt idx="453">
                  <c:v>-2.1637</c:v>
                </c:pt>
                <c:pt idx="454">
                  <c:v>-5.4500999999999999</c:v>
                </c:pt>
                <c:pt idx="455">
                  <c:v>-5.9904000000000002</c:v>
                </c:pt>
                <c:pt idx="456">
                  <c:v>-3.6768999999999998</c:v>
                </c:pt>
                <c:pt idx="457">
                  <c:v>0.2268</c:v>
                </c:pt>
                <c:pt idx="458">
                  <c:v>3.2018</c:v>
                </c:pt>
                <c:pt idx="459">
                  <c:v>3.5634000000000001</c:v>
                </c:pt>
                <c:pt idx="460">
                  <c:v>2.1692</c:v>
                </c:pt>
                <c:pt idx="461">
                  <c:v>-0.46920000000000001</c:v>
                </c:pt>
                <c:pt idx="462">
                  <c:v>-2.7018</c:v>
                </c:pt>
                <c:pt idx="463">
                  <c:v>-2.9441000000000002</c:v>
                </c:pt>
                <c:pt idx="464">
                  <c:v>-1.837</c:v>
                </c:pt>
                <c:pt idx="465">
                  <c:v>-7.1800000000000003E-2</c:v>
                </c:pt>
                <c:pt idx="466">
                  <c:v>0.68830000000000002</c:v>
                </c:pt>
                <c:pt idx="467">
                  <c:v>-0.34989999999999999</c:v>
                </c:pt>
                <c:pt idx="468">
                  <c:v>-1.7155</c:v>
                </c:pt>
                <c:pt idx="469">
                  <c:v>-1.8615999999999999</c:v>
                </c:pt>
                <c:pt idx="470">
                  <c:v>0.1353</c:v>
                </c:pt>
                <c:pt idx="471">
                  <c:v>3.1856</c:v>
                </c:pt>
                <c:pt idx="472">
                  <c:v>4.7263000000000002</c:v>
                </c:pt>
                <c:pt idx="473">
                  <c:v>3.9878999999999998</c:v>
                </c:pt>
                <c:pt idx="474">
                  <c:v>1.7181999999999999</c:v>
                </c:pt>
                <c:pt idx="475">
                  <c:v>0.1474</c:v>
                </c:pt>
                <c:pt idx="476">
                  <c:v>1.0448999999999999</c:v>
                </c:pt>
                <c:pt idx="477">
                  <c:v>2.1461000000000001</c:v>
                </c:pt>
                <c:pt idx="478">
                  <c:v>1.631</c:v>
                </c:pt>
                <c:pt idx="479">
                  <c:v>-0.13969999999999999</c:v>
                </c:pt>
                <c:pt idx="480">
                  <c:v>-2.3184</c:v>
                </c:pt>
                <c:pt idx="481">
                  <c:v>-3.4089999999999998</c:v>
                </c:pt>
                <c:pt idx="482">
                  <c:v>-3.0905</c:v>
                </c:pt>
                <c:pt idx="483">
                  <c:v>-2.3443000000000001</c:v>
                </c:pt>
                <c:pt idx="484">
                  <c:v>-2.1732999999999998</c:v>
                </c:pt>
                <c:pt idx="485">
                  <c:v>-2.3418000000000001</c:v>
                </c:pt>
                <c:pt idx="486">
                  <c:v>-1.3436999999999999</c:v>
                </c:pt>
                <c:pt idx="487">
                  <c:v>0.73040000000000005</c:v>
                </c:pt>
                <c:pt idx="488">
                  <c:v>2.0735999999999999</c:v>
                </c:pt>
                <c:pt idx="489">
                  <c:v>1.9982</c:v>
                </c:pt>
                <c:pt idx="490">
                  <c:v>1.2517</c:v>
                </c:pt>
                <c:pt idx="491">
                  <c:v>1.5999000000000001</c:v>
                </c:pt>
                <c:pt idx="492">
                  <c:v>3.8393000000000002</c:v>
                </c:pt>
                <c:pt idx="493">
                  <c:v>5.8404999999999996</c:v>
                </c:pt>
                <c:pt idx="494">
                  <c:v>4.6951000000000001</c:v>
                </c:pt>
                <c:pt idx="495">
                  <c:v>0.1988</c:v>
                </c:pt>
                <c:pt idx="496">
                  <c:v>-4.4432999999999998</c:v>
                </c:pt>
                <c:pt idx="497">
                  <c:v>-5.9798</c:v>
                </c:pt>
                <c:pt idx="498">
                  <c:v>-4.3731999999999998</c:v>
                </c:pt>
                <c:pt idx="499">
                  <c:v>-1.903</c:v>
                </c:pt>
                <c:pt idx="500">
                  <c:v>-0.86160000000000003</c:v>
                </c:pt>
                <c:pt idx="501">
                  <c:v>-1.9914000000000001</c:v>
                </c:pt>
                <c:pt idx="502">
                  <c:v>-2.9460000000000002</c:v>
                </c:pt>
                <c:pt idx="503">
                  <c:v>-1.1661999999999999</c:v>
                </c:pt>
                <c:pt idx="504">
                  <c:v>2.7683</c:v>
                </c:pt>
                <c:pt idx="505">
                  <c:v>6.6378000000000004</c:v>
                </c:pt>
                <c:pt idx="506">
                  <c:v>7.8507999999999996</c:v>
                </c:pt>
                <c:pt idx="507">
                  <c:v>5.7163000000000004</c:v>
                </c:pt>
                <c:pt idx="508">
                  <c:v>2.5503</c:v>
                </c:pt>
                <c:pt idx="509">
                  <c:v>0.25640000000000002</c:v>
                </c:pt>
                <c:pt idx="510">
                  <c:v>-0.73640000000000005</c:v>
                </c:pt>
                <c:pt idx="511">
                  <c:v>-1.1763999999999999</c:v>
                </c:pt>
                <c:pt idx="512">
                  <c:v>-2.0072999999999999</c:v>
                </c:pt>
                <c:pt idx="513">
                  <c:v>-2.3841000000000001</c:v>
                </c:pt>
                <c:pt idx="514">
                  <c:v>-1.9715</c:v>
                </c:pt>
                <c:pt idx="515">
                  <c:v>-0.99239999999999995</c:v>
                </c:pt>
                <c:pt idx="516">
                  <c:v>0.74690000000000001</c:v>
                </c:pt>
                <c:pt idx="517">
                  <c:v>1.4603999999999999</c:v>
                </c:pt>
                <c:pt idx="518">
                  <c:v>0.111</c:v>
                </c:pt>
                <c:pt idx="519">
                  <c:v>-2.0920000000000001</c:v>
                </c:pt>
                <c:pt idx="520">
                  <c:v>-3.9765000000000001</c:v>
                </c:pt>
                <c:pt idx="521">
                  <c:v>-4.3846999999999996</c:v>
                </c:pt>
                <c:pt idx="522">
                  <c:v>-3.2256</c:v>
                </c:pt>
                <c:pt idx="523">
                  <c:v>-0.92110000000000003</c:v>
                </c:pt>
                <c:pt idx="524">
                  <c:v>1.2551000000000001</c:v>
                </c:pt>
                <c:pt idx="525">
                  <c:v>1.2196</c:v>
                </c:pt>
                <c:pt idx="526">
                  <c:v>-0.17519999999999999</c:v>
                </c:pt>
                <c:pt idx="527">
                  <c:v>-1.4202999999999999</c:v>
                </c:pt>
                <c:pt idx="528">
                  <c:v>-2.1976</c:v>
                </c:pt>
                <c:pt idx="529">
                  <c:v>-1.3797999999999999</c:v>
                </c:pt>
                <c:pt idx="530">
                  <c:v>0.57440000000000002</c:v>
                </c:pt>
                <c:pt idx="531">
                  <c:v>1.9663999999999999</c:v>
                </c:pt>
                <c:pt idx="532">
                  <c:v>2.2237</c:v>
                </c:pt>
                <c:pt idx="533">
                  <c:v>1.7907999999999999</c:v>
                </c:pt>
                <c:pt idx="534">
                  <c:v>2.0501999999999998</c:v>
                </c:pt>
                <c:pt idx="535">
                  <c:v>3.11</c:v>
                </c:pt>
                <c:pt idx="536">
                  <c:v>3.8147000000000002</c:v>
                </c:pt>
                <c:pt idx="537">
                  <c:v>2.8879000000000001</c:v>
                </c:pt>
                <c:pt idx="538">
                  <c:v>0.19819999999999999</c:v>
                </c:pt>
                <c:pt idx="539">
                  <c:v>-1.9397</c:v>
                </c:pt>
                <c:pt idx="540">
                  <c:v>-2.3601999999999999</c:v>
                </c:pt>
                <c:pt idx="541">
                  <c:v>-1.6697</c:v>
                </c:pt>
                <c:pt idx="542">
                  <c:v>-0.54920000000000002</c:v>
                </c:pt>
                <c:pt idx="543">
                  <c:v>0.30159999999999998</c:v>
                </c:pt>
                <c:pt idx="544">
                  <c:v>0.86309999999999998</c:v>
                </c:pt>
                <c:pt idx="545">
                  <c:v>0.94499999999999995</c:v>
                </c:pt>
                <c:pt idx="546">
                  <c:v>-4.7899999999999998E-2</c:v>
                </c:pt>
                <c:pt idx="547">
                  <c:v>-1.7746999999999999</c:v>
                </c:pt>
                <c:pt idx="548">
                  <c:v>-2.5545</c:v>
                </c:pt>
                <c:pt idx="549">
                  <c:v>-1.8339000000000001</c:v>
                </c:pt>
                <c:pt idx="550">
                  <c:v>-1.2427999999999999</c:v>
                </c:pt>
                <c:pt idx="551">
                  <c:v>-1.2783</c:v>
                </c:pt>
                <c:pt idx="552">
                  <c:v>-1.8360000000000001</c:v>
                </c:pt>
                <c:pt idx="553">
                  <c:v>-2.6635</c:v>
                </c:pt>
                <c:pt idx="554">
                  <c:v>-2.1543000000000001</c:v>
                </c:pt>
                <c:pt idx="555">
                  <c:v>-0.78159999999999996</c:v>
                </c:pt>
                <c:pt idx="556">
                  <c:v>0.3034</c:v>
                </c:pt>
                <c:pt idx="557">
                  <c:v>1.1741999999999999</c:v>
                </c:pt>
                <c:pt idx="558">
                  <c:v>1.6777</c:v>
                </c:pt>
                <c:pt idx="559">
                  <c:v>1.9636</c:v>
                </c:pt>
                <c:pt idx="560">
                  <c:v>1.5762</c:v>
                </c:pt>
                <c:pt idx="561">
                  <c:v>1.0742</c:v>
                </c:pt>
                <c:pt idx="562">
                  <c:v>1.4274</c:v>
                </c:pt>
                <c:pt idx="563">
                  <c:v>1.3673</c:v>
                </c:pt>
                <c:pt idx="564">
                  <c:v>0.1845</c:v>
                </c:pt>
                <c:pt idx="565">
                  <c:v>-1.2805</c:v>
                </c:pt>
                <c:pt idx="566">
                  <c:v>-1.9200999999999999</c:v>
                </c:pt>
                <c:pt idx="567">
                  <c:v>-1.4306000000000001</c:v>
                </c:pt>
                <c:pt idx="568">
                  <c:v>-0.57950000000000002</c:v>
                </c:pt>
                <c:pt idx="569">
                  <c:v>6.9999999999999999E-4</c:v>
                </c:pt>
                <c:pt idx="570">
                  <c:v>2.75E-2</c:v>
                </c:pt>
                <c:pt idx="571">
                  <c:v>0.19689999999999999</c:v>
                </c:pt>
                <c:pt idx="572">
                  <c:v>1.2102999999999999</c:v>
                </c:pt>
                <c:pt idx="573">
                  <c:v>2.4398</c:v>
                </c:pt>
                <c:pt idx="574">
                  <c:v>2.9801000000000002</c:v>
                </c:pt>
                <c:pt idx="575">
                  <c:v>2.0560999999999998</c:v>
                </c:pt>
                <c:pt idx="576">
                  <c:v>0.14460000000000001</c:v>
                </c:pt>
                <c:pt idx="577">
                  <c:v>-0.59660000000000002</c:v>
                </c:pt>
                <c:pt idx="578">
                  <c:v>0.81599999999999995</c:v>
                </c:pt>
                <c:pt idx="579">
                  <c:v>2.7185000000000001</c:v>
                </c:pt>
                <c:pt idx="580">
                  <c:v>2.7079</c:v>
                </c:pt>
                <c:pt idx="581">
                  <c:v>0.38219999999999998</c:v>
                </c:pt>
                <c:pt idx="582">
                  <c:v>-2.5019</c:v>
                </c:pt>
                <c:pt idx="583">
                  <c:v>-4.3059000000000003</c:v>
                </c:pt>
                <c:pt idx="584">
                  <c:v>-4.2144000000000004</c:v>
                </c:pt>
                <c:pt idx="585">
                  <c:v>-2.4329999999999998</c:v>
                </c:pt>
                <c:pt idx="586">
                  <c:v>-0.65539999999999998</c:v>
                </c:pt>
                <c:pt idx="587">
                  <c:v>0.17449999999999999</c:v>
                </c:pt>
                <c:pt idx="588">
                  <c:v>1.4532</c:v>
                </c:pt>
                <c:pt idx="589">
                  <c:v>3.2993000000000001</c:v>
                </c:pt>
                <c:pt idx="590">
                  <c:v>3.6802000000000001</c:v>
                </c:pt>
                <c:pt idx="591">
                  <c:v>1.6175999999999999</c:v>
                </c:pt>
                <c:pt idx="592">
                  <c:v>-1.4987999999999999</c:v>
                </c:pt>
                <c:pt idx="593">
                  <c:v>-2.5556999999999999</c:v>
                </c:pt>
                <c:pt idx="594">
                  <c:v>-0.86070000000000002</c:v>
                </c:pt>
                <c:pt idx="595">
                  <c:v>1.2277</c:v>
                </c:pt>
                <c:pt idx="596">
                  <c:v>1.6491</c:v>
                </c:pt>
                <c:pt idx="597">
                  <c:v>0.11409999999999999</c:v>
                </c:pt>
                <c:pt idx="598">
                  <c:v>-1.4625999999999999</c:v>
                </c:pt>
                <c:pt idx="599">
                  <c:v>-1.268</c:v>
                </c:pt>
                <c:pt idx="600">
                  <c:v>0.71140000000000003</c:v>
                </c:pt>
                <c:pt idx="601">
                  <c:v>3.0038</c:v>
                </c:pt>
                <c:pt idx="602">
                  <c:v>3.6484000000000001</c:v>
                </c:pt>
                <c:pt idx="603">
                  <c:v>2.3921000000000001</c:v>
                </c:pt>
                <c:pt idx="604">
                  <c:v>6.0199999999999997E-2</c:v>
                </c:pt>
                <c:pt idx="605">
                  <c:v>-2.2976000000000001</c:v>
                </c:pt>
                <c:pt idx="606">
                  <c:v>-2.7151999999999998</c:v>
                </c:pt>
                <c:pt idx="607">
                  <c:v>-1.4401999999999999</c:v>
                </c:pt>
                <c:pt idx="608">
                  <c:v>-0.5776</c:v>
                </c:pt>
                <c:pt idx="609">
                  <c:v>-0.56259999999999999</c:v>
                </c:pt>
                <c:pt idx="610">
                  <c:v>-1.5834999999999999</c:v>
                </c:pt>
                <c:pt idx="611">
                  <c:v>-2.5036999999999998</c:v>
                </c:pt>
                <c:pt idx="612">
                  <c:v>-1.9672000000000001</c:v>
                </c:pt>
                <c:pt idx="613">
                  <c:v>-1.1879999999999999</c:v>
                </c:pt>
                <c:pt idx="614">
                  <c:v>-0.48039999999999999</c:v>
                </c:pt>
                <c:pt idx="615">
                  <c:v>0.21529999999999999</c:v>
                </c:pt>
                <c:pt idx="616">
                  <c:v>0.76219999999999999</c:v>
                </c:pt>
                <c:pt idx="617">
                  <c:v>1.7527999999999999</c:v>
                </c:pt>
                <c:pt idx="618">
                  <c:v>2.3906000000000001</c:v>
                </c:pt>
                <c:pt idx="619">
                  <c:v>2.0082</c:v>
                </c:pt>
                <c:pt idx="620">
                  <c:v>0.80020000000000002</c:v>
                </c:pt>
                <c:pt idx="621">
                  <c:v>-0.9385</c:v>
                </c:pt>
                <c:pt idx="622">
                  <c:v>-1.9278999999999999</c:v>
                </c:pt>
                <c:pt idx="623">
                  <c:v>-1.4349000000000001</c:v>
                </c:pt>
                <c:pt idx="624">
                  <c:v>-0.41</c:v>
                </c:pt>
                <c:pt idx="625">
                  <c:v>0.1234</c:v>
                </c:pt>
                <c:pt idx="626">
                  <c:v>-0.1061</c:v>
                </c:pt>
                <c:pt idx="627">
                  <c:v>-0.23280000000000001</c:v>
                </c:pt>
                <c:pt idx="628">
                  <c:v>0.69330000000000003</c:v>
                </c:pt>
                <c:pt idx="629">
                  <c:v>1.74</c:v>
                </c:pt>
                <c:pt idx="630">
                  <c:v>1.6316999999999999</c:v>
                </c:pt>
                <c:pt idx="631">
                  <c:v>0.23369999999999999</c:v>
                </c:pt>
                <c:pt idx="632">
                  <c:v>-1.3016000000000001</c:v>
                </c:pt>
                <c:pt idx="633">
                  <c:v>-1.2761</c:v>
                </c:pt>
                <c:pt idx="634">
                  <c:v>0.34920000000000001</c:v>
                </c:pt>
                <c:pt idx="635">
                  <c:v>2.1669999999999998</c:v>
                </c:pt>
                <c:pt idx="636">
                  <c:v>2.7995000000000001</c:v>
                </c:pt>
                <c:pt idx="637">
                  <c:v>1.8440000000000001</c:v>
                </c:pt>
                <c:pt idx="638">
                  <c:v>-5.1299999999999998E-2</c:v>
                </c:pt>
                <c:pt idx="639">
                  <c:v>-1.6180000000000001</c:v>
                </c:pt>
                <c:pt idx="640">
                  <c:v>-1.984</c:v>
                </c:pt>
                <c:pt idx="641">
                  <c:v>-1.373</c:v>
                </c:pt>
                <c:pt idx="642">
                  <c:v>-0.54359999999999997</c:v>
                </c:pt>
                <c:pt idx="643">
                  <c:v>-0.56820000000000004</c:v>
                </c:pt>
                <c:pt idx="644">
                  <c:v>-0.88990000000000002</c:v>
                </c:pt>
                <c:pt idx="645">
                  <c:v>-0.2873</c:v>
                </c:pt>
                <c:pt idx="646">
                  <c:v>0.61829999999999996</c:v>
                </c:pt>
                <c:pt idx="647">
                  <c:v>0.82440000000000002</c:v>
                </c:pt>
                <c:pt idx="648">
                  <c:v>-8.0000000000000002E-3</c:v>
                </c:pt>
                <c:pt idx="649">
                  <c:v>-0.84099999999999997</c:v>
                </c:pt>
                <c:pt idx="650">
                  <c:v>-0.60619999999999996</c:v>
                </c:pt>
                <c:pt idx="651">
                  <c:v>0.15859999999999999</c:v>
                </c:pt>
                <c:pt idx="652">
                  <c:v>0.92320000000000002</c:v>
                </c:pt>
                <c:pt idx="653">
                  <c:v>1.9626999999999999</c:v>
                </c:pt>
                <c:pt idx="654">
                  <c:v>2.8763999999999998</c:v>
                </c:pt>
                <c:pt idx="655">
                  <c:v>2.5438000000000001</c:v>
                </c:pt>
                <c:pt idx="656">
                  <c:v>1.3769</c:v>
                </c:pt>
                <c:pt idx="657">
                  <c:v>0.73480000000000001</c:v>
                </c:pt>
                <c:pt idx="658">
                  <c:v>0.80079999999999996</c:v>
                </c:pt>
                <c:pt idx="659">
                  <c:v>0.80259999999999998</c:v>
                </c:pt>
                <c:pt idx="660">
                  <c:v>0.51859999999999995</c:v>
                </c:pt>
                <c:pt idx="661">
                  <c:v>1E-4</c:v>
                </c:pt>
                <c:pt idx="662">
                  <c:v>-0.6794</c:v>
                </c:pt>
                <c:pt idx="663">
                  <c:v>-0.94569999999999999</c:v>
                </c:pt>
                <c:pt idx="664">
                  <c:v>-1.1499999999999999</c:v>
                </c:pt>
                <c:pt idx="665">
                  <c:v>-1.5987</c:v>
                </c:pt>
                <c:pt idx="666">
                  <c:v>-2.1741999999999999</c:v>
                </c:pt>
                <c:pt idx="667">
                  <c:v>-2.831</c:v>
                </c:pt>
                <c:pt idx="668">
                  <c:v>-2.5847000000000002</c:v>
                </c:pt>
                <c:pt idx="669">
                  <c:v>-1.3638999999999999</c:v>
                </c:pt>
                <c:pt idx="670">
                  <c:v>-0.154</c:v>
                </c:pt>
                <c:pt idx="671">
                  <c:v>0.2994</c:v>
                </c:pt>
                <c:pt idx="672">
                  <c:v>-8.2699999999999996E-2</c:v>
                </c:pt>
                <c:pt idx="673">
                  <c:v>-0.49940000000000001</c:v>
                </c:pt>
                <c:pt idx="674">
                  <c:v>-0.37419999999999998</c:v>
                </c:pt>
                <c:pt idx="675">
                  <c:v>0.48089999999999999</c:v>
                </c:pt>
                <c:pt idx="676">
                  <c:v>1.2161999999999999</c:v>
                </c:pt>
                <c:pt idx="677">
                  <c:v>0.60329999999999995</c:v>
                </c:pt>
                <c:pt idx="678">
                  <c:v>-0.94410000000000005</c:v>
                </c:pt>
                <c:pt idx="679">
                  <c:v>-1.3667</c:v>
                </c:pt>
                <c:pt idx="680">
                  <c:v>0.83379999999999999</c:v>
                </c:pt>
                <c:pt idx="681">
                  <c:v>3.7814000000000001</c:v>
                </c:pt>
                <c:pt idx="682">
                  <c:v>4.3775000000000004</c:v>
                </c:pt>
                <c:pt idx="683">
                  <c:v>2.2168000000000001</c:v>
                </c:pt>
                <c:pt idx="684">
                  <c:v>-0.4234</c:v>
                </c:pt>
                <c:pt idx="685">
                  <c:v>-1.3314999999999999</c:v>
                </c:pt>
                <c:pt idx="686">
                  <c:v>-0.40720000000000001</c:v>
                </c:pt>
                <c:pt idx="687">
                  <c:v>0.66590000000000005</c:v>
                </c:pt>
                <c:pt idx="688">
                  <c:v>0.26479999999999998</c:v>
                </c:pt>
                <c:pt idx="689">
                  <c:v>-1.0287999999999999</c:v>
                </c:pt>
                <c:pt idx="690">
                  <c:v>-1.7417</c:v>
                </c:pt>
                <c:pt idx="691">
                  <c:v>-1.2278</c:v>
                </c:pt>
                <c:pt idx="692">
                  <c:v>0.1318</c:v>
                </c:pt>
                <c:pt idx="693">
                  <c:v>0.77310000000000001</c:v>
                </c:pt>
                <c:pt idx="694">
                  <c:v>0.32650000000000001</c:v>
                </c:pt>
                <c:pt idx="695">
                  <c:v>-0.34460000000000002</c:v>
                </c:pt>
                <c:pt idx="696">
                  <c:v>-1.0597000000000001</c:v>
                </c:pt>
                <c:pt idx="697">
                  <c:v>-1.4968999999999999</c:v>
                </c:pt>
                <c:pt idx="698">
                  <c:v>-1.5041</c:v>
                </c:pt>
                <c:pt idx="699">
                  <c:v>-1.2850999999999999</c:v>
                </c:pt>
                <c:pt idx="700">
                  <c:v>-0.8669</c:v>
                </c:pt>
                <c:pt idx="701">
                  <c:v>-0.64610000000000001</c:v>
                </c:pt>
                <c:pt idx="702">
                  <c:v>-0.47789999999999999</c:v>
                </c:pt>
                <c:pt idx="703">
                  <c:v>3.9E-2</c:v>
                </c:pt>
                <c:pt idx="704">
                  <c:v>0.40810000000000002</c:v>
                </c:pt>
                <c:pt idx="705">
                  <c:v>-9.4600000000000004E-2</c:v>
                </c:pt>
                <c:pt idx="706">
                  <c:v>-1.5933999999999999</c:v>
                </c:pt>
                <c:pt idx="707">
                  <c:v>-2.6968000000000001</c:v>
                </c:pt>
                <c:pt idx="708">
                  <c:v>-1.9752000000000001</c:v>
                </c:pt>
                <c:pt idx="709">
                  <c:v>-0.1148</c:v>
                </c:pt>
                <c:pt idx="710">
                  <c:v>1.3427</c:v>
                </c:pt>
                <c:pt idx="711">
                  <c:v>1.5541</c:v>
                </c:pt>
                <c:pt idx="712">
                  <c:v>0.39750000000000002</c:v>
                </c:pt>
                <c:pt idx="713">
                  <c:v>-1.0105</c:v>
                </c:pt>
                <c:pt idx="714">
                  <c:v>-0.54049999999999998</c:v>
                </c:pt>
                <c:pt idx="715">
                  <c:v>2.1983999999999999</c:v>
                </c:pt>
                <c:pt idx="716">
                  <c:v>4.9482999999999997</c:v>
                </c:pt>
                <c:pt idx="717">
                  <c:v>5.2133000000000003</c:v>
                </c:pt>
                <c:pt idx="718">
                  <c:v>2.4737</c:v>
                </c:pt>
                <c:pt idx="719">
                  <c:v>-1.4387000000000001</c:v>
                </c:pt>
                <c:pt idx="720">
                  <c:v>-3.7073999999999998</c:v>
                </c:pt>
                <c:pt idx="721">
                  <c:v>-2.9150999999999998</c:v>
                </c:pt>
                <c:pt idx="722">
                  <c:v>-0.71489999999999998</c:v>
                </c:pt>
                <c:pt idx="723">
                  <c:v>0.18290000000000001</c:v>
                </c:pt>
                <c:pt idx="724">
                  <c:v>-0.46729999999999999</c:v>
                </c:pt>
                <c:pt idx="725">
                  <c:v>-1.0980000000000001</c:v>
                </c:pt>
                <c:pt idx="726">
                  <c:v>-0.6754</c:v>
                </c:pt>
                <c:pt idx="727">
                  <c:v>0.42920000000000003</c:v>
                </c:pt>
                <c:pt idx="728">
                  <c:v>1.2181</c:v>
                </c:pt>
                <c:pt idx="729">
                  <c:v>1.3977999999999999</c:v>
                </c:pt>
                <c:pt idx="730">
                  <c:v>0.8216</c:v>
                </c:pt>
                <c:pt idx="731">
                  <c:v>0.4289</c:v>
                </c:pt>
                <c:pt idx="732">
                  <c:v>1.343</c:v>
                </c:pt>
                <c:pt idx="733">
                  <c:v>2.4775</c:v>
                </c:pt>
                <c:pt idx="734">
                  <c:v>2.4255</c:v>
                </c:pt>
                <c:pt idx="735">
                  <c:v>0.69430000000000003</c:v>
                </c:pt>
                <c:pt idx="736">
                  <c:v>-1.6676</c:v>
                </c:pt>
                <c:pt idx="737">
                  <c:v>-2.4738000000000002</c:v>
                </c:pt>
                <c:pt idx="738">
                  <c:v>-1.6</c:v>
                </c:pt>
                <c:pt idx="739">
                  <c:v>-0.85040000000000004</c:v>
                </c:pt>
                <c:pt idx="740">
                  <c:v>-1.2814000000000001</c:v>
                </c:pt>
                <c:pt idx="741">
                  <c:v>-2.5844</c:v>
                </c:pt>
                <c:pt idx="742">
                  <c:v>-3.2418</c:v>
                </c:pt>
                <c:pt idx="743">
                  <c:v>-2.1922999999999999</c:v>
                </c:pt>
                <c:pt idx="744">
                  <c:v>-0.27210000000000001</c:v>
                </c:pt>
                <c:pt idx="745">
                  <c:v>1.2525999999999999</c:v>
                </c:pt>
                <c:pt idx="746">
                  <c:v>2.1248999999999998</c:v>
                </c:pt>
                <c:pt idx="747">
                  <c:v>2.6456</c:v>
                </c:pt>
                <c:pt idx="748">
                  <c:v>2.3401000000000001</c:v>
                </c:pt>
                <c:pt idx="749">
                  <c:v>1.3111999999999999</c:v>
                </c:pt>
                <c:pt idx="750">
                  <c:v>0.9879</c:v>
                </c:pt>
                <c:pt idx="751">
                  <c:v>1.2205999999999999</c:v>
                </c:pt>
                <c:pt idx="752">
                  <c:v>1.3149</c:v>
                </c:pt>
                <c:pt idx="753">
                  <c:v>1.6575</c:v>
                </c:pt>
                <c:pt idx="754">
                  <c:v>1.6886000000000001</c:v>
                </c:pt>
                <c:pt idx="755">
                  <c:v>0.64910000000000001</c:v>
                </c:pt>
                <c:pt idx="756">
                  <c:v>-1.2035</c:v>
                </c:pt>
                <c:pt idx="757">
                  <c:v>-2.7158000000000002</c:v>
                </c:pt>
                <c:pt idx="758">
                  <c:v>-2.5626000000000002</c:v>
                </c:pt>
                <c:pt idx="759">
                  <c:v>-0.86629999999999996</c:v>
                </c:pt>
                <c:pt idx="760">
                  <c:v>0.82410000000000005</c:v>
                </c:pt>
                <c:pt idx="761">
                  <c:v>1.2433000000000001</c:v>
                </c:pt>
                <c:pt idx="762">
                  <c:v>0.73350000000000004</c:v>
                </c:pt>
                <c:pt idx="763">
                  <c:v>0.20910000000000001</c:v>
                </c:pt>
                <c:pt idx="764">
                  <c:v>4.4999999999999998E-2</c:v>
                </c:pt>
                <c:pt idx="765">
                  <c:v>-0.2571</c:v>
                </c:pt>
                <c:pt idx="766">
                  <c:v>-0.98740000000000006</c:v>
                </c:pt>
                <c:pt idx="767">
                  <c:v>-1.1503000000000001</c:v>
                </c:pt>
                <c:pt idx="768">
                  <c:v>-0.23350000000000001</c:v>
                </c:pt>
                <c:pt idx="769">
                  <c:v>1.494</c:v>
                </c:pt>
                <c:pt idx="770">
                  <c:v>2.8649</c:v>
                </c:pt>
                <c:pt idx="771">
                  <c:v>2.7462</c:v>
                </c:pt>
                <c:pt idx="772">
                  <c:v>1.9258999999999999</c:v>
                </c:pt>
                <c:pt idx="773">
                  <c:v>0.90539999999999998</c:v>
                </c:pt>
                <c:pt idx="774">
                  <c:v>-0.16209999999999999</c:v>
                </c:pt>
                <c:pt idx="775">
                  <c:v>-1.3269</c:v>
                </c:pt>
                <c:pt idx="776">
                  <c:v>-2.9287999999999998</c:v>
                </c:pt>
                <c:pt idx="777">
                  <c:v>-3.2088000000000001</c:v>
                </c:pt>
                <c:pt idx="778">
                  <c:v>-0.97150000000000003</c:v>
                </c:pt>
                <c:pt idx="779">
                  <c:v>2.1732</c:v>
                </c:pt>
                <c:pt idx="780">
                  <c:v>3.3881000000000001</c:v>
                </c:pt>
                <c:pt idx="781">
                  <c:v>1.3553999999999999</c:v>
                </c:pt>
                <c:pt idx="782">
                  <c:v>-1.8582000000000001</c:v>
                </c:pt>
                <c:pt idx="783">
                  <c:v>-3.8952</c:v>
                </c:pt>
                <c:pt idx="784">
                  <c:v>-3.8359999999999999</c:v>
                </c:pt>
                <c:pt idx="785">
                  <c:v>-1.6928000000000001</c:v>
                </c:pt>
                <c:pt idx="786">
                  <c:v>0.62419999999999998</c:v>
                </c:pt>
                <c:pt idx="787">
                  <c:v>1.5021</c:v>
                </c:pt>
                <c:pt idx="788">
                  <c:v>1.8673999999999999</c:v>
                </c:pt>
                <c:pt idx="789">
                  <c:v>2.0667</c:v>
                </c:pt>
                <c:pt idx="790">
                  <c:v>1.3321000000000001</c:v>
                </c:pt>
                <c:pt idx="791">
                  <c:v>-0.34</c:v>
                </c:pt>
                <c:pt idx="792">
                  <c:v>-2.3809999999999998</c:v>
                </c:pt>
                <c:pt idx="793">
                  <c:v>-3.4824999999999999</c:v>
                </c:pt>
                <c:pt idx="794">
                  <c:v>-2.9645999999999999</c:v>
                </c:pt>
                <c:pt idx="795">
                  <c:v>-1.3716999999999999</c:v>
                </c:pt>
                <c:pt idx="796">
                  <c:v>-6.2199999999999998E-2</c:v>
                </c:pt>
                <c:pt idx="797">
                  <c:v>-0.20979999999999999</c:v>
                </c:pt>
                <c:pt idx="798">
                  <c:v>-1.3775999999999999</c:v>
                </c:pt>
                <c:pt idx="799">
                  <c:v>-2.0341</c:v>
                </c:pt>
                <c:pt idx="800">
                  <c:v>-0.54830000000000001</c:v>
                </c:pt>
                <c:pt idx="801">
                  <c:v>2.4762</c:v>
                </c:pt>
                <c:pt idx="802">
                  <c:v>4.6683000000000003</c:v>
                </c:pt>
                <c:pt idx="803">
                  <c:v>4.8803999999999998</c:v>
                </c:pt>
                <c:pt idx="804">
                  <c:v>3.5232000000000001</c:v>
                </c:pt>
                <c:pt idx="805">
                  <c:v>1.5155000000000001</c:v>
                </c:pt>
                <c:pt idx="806">
                  <c:v>-0.30099999999999999</c:v>
                </c:pt>
                <c:pt idx="807">
                  <c:v>-0.998</c:v>
                </c:pt>
                <c:pt idx="808">
                  <c:v>-0.89770000000000005</c:v>
                </c:pt>
                <c:pt idx="809">
                  <c:v>-1.0754999999999999</c:v>
                </c:pt>
                <c:pt idx="810">
                  <c:v>-1.4648000000000001</c:v>
                </c:pt>
                <c:pt idx="811">
                  <c:v>-1.7687999999999999</c:v>
                </c:pt>
                <c:pt idx="812">
                  <c:v>-1.7274</c:v>
                </c:pt>
                <c:pt idx="813">
                  <c:v>-1.3851</c:v>
                </c:pt>
                <c:pt idx="814">
                  <c:v>-1.3580000000000001</c:v>
                </c:pt>
                <c:pt idx="815">
                  <c:v>-1.8815</c:v>
                </c:pt>
                <c:pt idx="816">
                  <c:v>-2.6802999999999999</c:v>
                </c:pt>
                <c:pt idx="817">
                  <c:v>-3.0282</c:v>
                </c:pt>
                <c:pt idx="818">
                  <c:v>-2.3611</c:v>
                </c:pt>
                <c:pt idx="819">
                  <c:v>-0.93069999999999997</c:v>
                </c:pt>
                <c:pt idx="820">
                  <c:v>0.28939999999999999</c:v>
                </c:pt>
                <c:pt idx="821">
                  <c:v>0.71640000000000004</c:v>
                </c:pt>
                <c:pt idx="822">
                  <c:v>1.1835</c:v>
                </c:pt>
                <c:pt idx="823">
                  <c:v>2.0935000000000001</c:v>
                </c:pt>
                <c:pt idx="824">
                  <c:v>2.7667999999999999</c:v>
                </c:pt>
                <c:pt idx="825">
                  <c:v>2.4422999999999999</c:v>
                </c:pt>
                <c:pt idx="826">
                  <c:v>0.85809999999999997</c:v>
                </c:pt>
                <c:pt idx="827">
                  <c:v>-0.7087</c:v>
                </c:pt>
                <c:pt idx="828">
                  <c:v>-1.216</c:v>
                </c:pt>
                <c:pt idx="829">
                  <c:v>-0.98150000000000004</c:v>
                </c:pt>
                <c:pt idx="830">
                  <c:v>-0.42159999999999997</c:v>
                </c:pt>
                <c:pt idx="831">
                  <c:v>-0.14630000000000001</c:v>
                </c:pt>
                <c:pt idx="832">
                  <c:v>-0.43149999999999999</c:v>
                </c:pt>
                <c:pt idx="833">
                  <c:v>-0.40100000000000002</c:v>
                </c:pt>
                <c:pt idx="834">
                  <c:v>0.60460000000000003</c:v>
                </c:pt>
                <c:pt idx="835">
                  <c:v>2.0194000000000001</c:v>
                </c:pt>
                <c:pt idx="836">
                  <c:v>2.7568000000000001</c:v>
                </c:pt>
                <c:pt idx="837">
                  <c:v>1.8067</c:v>
                </c:pt>
                <c:pt idx="838">
                  <c:v>-0.23630000000000001</c:v>
                </c:pt>
                <c:pt idx="839">
                  <c:v>-1.7892999999999999</c:v>
                </c:pt>
                <c:pt idx="840">
                  <c:v>-2.2496</c:v>
                </c:pt>
                <c:pt idx="841">
                  <c:v>-1.9108000000000001</c:v>
                </c:pt>
                <c:pt idx="842">
                  <c:v>-1.4851000000000001</c:v>
                </c:pt>
                <c:pt idx="843">
                  <c:v>-0.89149999999999996</c:v>
                </c:pt>
                <c:pt idx="844">
                  <c:v>0.153</c:v>
                </c:pt>
                <c:pt idx="845">
                  <c:v>1.6706000000000001</c:v>
                </c:pt>
                <c:pt idx="846">
                  <c:v>2.9138000000000002</c:v>
                </c:pt>
                <c:pt idx="847">
                  <c:v>2.5432000000000001</c:v>
                </c:pt>
                <c:pt idx="848">
                  <c:v>1.3675999999999999</c:v>
                </c:pt>
                <c:pt idx="849">
                  <c:v>1.2483</c:v>
                </c:pt>
                <c:pt idx="850">
                  <c:v>2.7238000000000002</c:v>
                </c:pt>
                <c:pt idx="851">
                  <c:v>4.3768000000000002</c:v>
                </c:pt>
                <c:pt idx="852">
                  <c:v>4.2908999999999997</c:v>
                </c:pt>
                <c:pt idx="853">
                  <c:v>2.3338999999999999</c:v>
                </c:pt>
                <c:pt idx="854">
                  <c:v>-0.42249999999999999</c:v>
                </c:pt>
                <c:pt idx="855">
                  <c:v>-2.4897</c:v>
                </c:pt>
                <c:pt idx="856">
                  <c:v>-3.1646000000000001</c:v>
                </c:pt>
                <c:pt idx="857">
                  <c:v>-3.2227999999999999</c:v>
                </c:pt>
                <c:pt idx="858">
                  <c:v>-3.2688999999999999</c:v>
                </c:pt>
                <c:pt idx="859">
                  <c:v>-3.3517000000000001</c:v>
                </c:pt>
                <c:pt idx="860">
                  <c:v>-3.4346000000000001</c:v>
                </c:pt>
                <c:pt idx="861">
                  <c:v>-3.2227999999999999</c:v>
                </c:pt>
                <c:pt idx="862">
                  <c:v>-2.1446999999999998</c:v>
                </c:pt>
                <c:pt idx="863">
                  <c:v>-0.13100000000000001</c:v>
                </c:pt>
                <c:pt idx="864">
                  <c:v>1.5828</c:v>
                </c:pt>
                <c:pt idx="865">
                  <c:v>1.9748000000000001</c:v>
                </c:pt>
                <c:pt idx="866">
                  <c:v>1.8023</c:v>
                </c:pt>
                <c:pt idx="867">
                  <c:v>2.56</c:v>
                </c:pt>
                <c:pt idx="868">
                  <c:v>4.0476999999999999</c:v>
                </c:pt>
                <c:pt idx="869">
                  <c:v>4.2618999999999998</c:v>
                </c:pt>
                <c:pt idx="870">
                  <c:v>2.5183</c:v>
                </c:pt>
                <c:pt idx="871">
                  <c:v>-4.82E-2</c:v>
                </c:pt>
                <c:pt idx="872">
                  <c:v>-1.9421999999999999</c:v>
                </c:pt>
                <c:pt idx="873">
                  <c:v>-2.1272000000000002</c:v>
                </c:pt>
                <c:pt idx="874">
                  <c:v>-1.7822</c:v>
                </c:pt>
                <c:pt idx="875">
                  <c:v>-2.1219000000000001</c:v>
                </c:pt>
                <c:pt idx="876">
                  <c:v>-2.3096999999999999</c:v>
                </c:pt>
                <c:pt idx="877">
                  <c:v>-2.0749</c:v>
                </c:pt>
                <c:pt idx="878">
                  <c:v>-1.3048</c:v>
                </c:pt>
                <c:pt idx="879">
                  <c:v>4.87E-2</c:v>
                </c:pt>
                <c:pt idx="880">
                  <c:v>1.1829000000000001</c:v>
                </c:pt>
                <c:pt idx="881">
                  <c:v>2.0567000000000002</c:v>
                </c:pt>
                <c:pt idx="882">
                  <c:v>2.4276</c:v>
                </c:pt>
                <c:pt idx="883">
                  <c:v>1.9854000000000001</c:v>
                </c:pt>
                <c:pt idx="884">
                  <c:v>0.84440000000000004</c:v>
                </c:pt>
                <c:pt idx="885">
                  <c:v>-0.751</c:v>
                </c:pt>
                <c:pt idx="886">
                  <c:v>-1.2967</c:v>
                </c:pt>
                <c:pt idx="887">
                  <c:v>-0.30259999999999998</c:v>
                </c:pt>
                <c:pt idx="888">
                  <c:v>0.84840000000000004</c:v>
                </c:pt>
                <c:pt idx="889">
                  <c:v>0.71419999999999995</c:v>
                </c:pt>
                <c:pt idx="890">
                  <c:v>-0.90110000000000001</c:v>
                </c:pt>
                <c:pt idx="891">
                  <c:v>-2.7143000000000002</c:v>
                </c:pt>
                <c:pt idx="892">
                  <c:v>-3.5629</c:v>
                </c:pt>
                <c:pt idx="893">
                  <c:v>-2.5657000000000001</c:v>
                </c:pt>
                <c:pt idx="894">
                  <c:v>-0.33839999999999998</c:v>
                </c:pt>
                <c:pt idx="895">
                  <c:v>1.2598</c:v>
                </c:pt>
                <c:pt idx="896">
                  <c:v>1.3715999999999999</c:v>
                </c:pt>
                <c:pt idx="897">
                  <c:v>0.27910000000000001</c:v>
                </c:pt>
                <c:pt idx="898">
                  <c:v>-0.62549999999999994</c:v>
                </c:pt>
                <c:pt idx="899">
                  <c:v>-0.64049999999999996</c:v>
                </c:pt>
                <c:pt idx="900">
                  <c:v>-0.16</c:v>
                </c:pt>
                <c:pt idx="901">
                  <c:v>0.68340000000000001</c:v>
                </c:pt>
                <c:pt idx="902">
                  <c:v>1.1228</c:v>
                </c:pt>
                <c:pt idx="903">
                  <c:v>0.56069999999999998</c:v>
                </c:pt>
                <c:pt idx="904">
                  <c:v>-0.28610000000000002</c:v>
                </c:pt>
                <c:pt idx="905">
                  <c:v>-0.5262</c:v>
                </c:pt>
                <c:pt idx="906">
                  <c:v>2.63E-2</c:v>
                </c:pt>
                <c:pt idx="907">
                  <c:v>0.90880000000000005</c:v>
                </c:pt>
                <c:pt idx="908">
                  <c:v>1.4286000000000001</c:v>
                </c:pt>
                <c:pt idx="909">
                  <c:v>1.2455000000000001</c:v>
                </c:pt>
                <c:pt idx="910">
                  <c:v>0.72289999999999999</c:v>
                </c:pt>
                <c:pt idx="911">
                  <c:v>0.32679999999999998</c:v>
                </c:pt>
                <c:pt idx="912">
                  <c:v>0.39689999999999998</c:v>
                </c:pt>
                <c:pt idx="913">
                  <c:v>0.73009999999999997</c:v>
                </c:pt>
                <c:pt idx="914">
                  <c:v>0.68269999999999997</c:v>
                </c:pt>
                <c:pt idx="915">
                  <c:v>-0.19109999999999999</c:v>
                </c:pt>
                <c:pt idx="916">
                  <c:v>-1.5959000000000001</c:v>
                </c:pt>
                <c:pt idx="917">
                  <c:v>-1.9877</c:v>
                </c:pt>
                <c:pt idx="918">
                  <c:v>-0.67290000000000005</c:v>
                </c:pt>
                <c:pt idx="919">
                  <c:v>1.2094</c:v>
                </c:pt>
                <c:pt idx="920">
                  <c:v>2.2694000000000001</c:v>
                </c:pt>
                <c:pt idx="921">
                  <c:v>1.8646</c:v>
                </c:pt>
                <c:pt idx="922">
                  <c:v>0.64129999999999998</c:v>
                </c:pt>
                <c:pt idx="923">
                  <c:v>-0.2026</c:v>
                </c:pt>
                <c:pt idx="924">
                  <c:v>-0.36859999999999998</c:v>
                </c:pt>
                <c:pt idx="925">
                  <c:v>-0.1192</c:v>
                </c:pt>
                <c:pt idx="926">
                  <c:v>7.5800000000000006E-2</c:v>
                </c:pt>
                <c:pt idx="927">
                  <c:v>-0.26179999999999998</c:v>
                </c:pt>
                <c:pt idx="928">
                  <c:v>-1.2724</c:v>
                </c:pt>
                <c:pt idx="929">
                  <c:v>-2.8727999999999998</c:v>
                </c:pt>
                <c:pt idx="930">
                  <c:v>-3.6640999999999999</c:v>
                </c:pt>
                <c:pt idx="931">
                  <c:v>-2.9866999999999999</c:v>
                </c:pt>
                <c:pt idx="932">
                  <c:v>-1.8479000000000001</c:v>
                </c:pt>
                <c:pt idx="933">
                  <c:v>-0.74890000000000001</c:v>
                </c:pt>
                <c:pt idx="934">
                  <c:v>-0.53210000000000002</c:v>
                </c:pt>
                <c:pt idx="935">
                  <c:v>-0.49690000000000001</c:v>
                </c:pt>
                <c:pt idx="936">
                  <c:v>1.0720000000000001</c:v>
                </c:pt>
                <c:pt idx="937">
                  <c:v>3.3313999999999999</c:v>
                </c:pt>
                <c:pt idx="938">
                  <c:v>4.6125999999999996</c:v>
                </c:pt>
                <c:pt idx="939">
                  <c:v>3.8635999999999999</c:v>
                </c:pt>
                <c:pt idx="940">
                  <c:v>1.8559000000000001</c:v>
                </c:pt>
                <c:pt idx="941">
                  <c:v>1.9699999999999999E-2</c:v>
                </c:pt>
                <c:pt idx="942">
                  <c:v>-1.1771</c:v>
                </c:pt>
                <c:pt idx="943">
                  <c:v>-1.1042000000000001</c:v>
                </c:pt>
                <c:pt idx="944">
                  <c:v>-0.2089</c:v>
                </c:pt>
                <c:pt idx="945">
                  <c:v>0.93189999999999995</c:v>
                </c:pt>
                <c:pt idx="946">
                  <c:v>1.94</c:v>
                </c:pt>
                <c:pt idx="947">
                  <c:v>1.7718</c:v>
                </c:pt>
                <c:pt idx="948">
                  <c:v>0.40279999999999999</c:v>
                </c:pt>
                <c:pt idx="949">
                  <c:v>-1.2284999999999999</c:v>
                </c:pt>
                <c:pt idx="950">
                  <c:v>-2.1556000000000002</c:v>
                </c:pt>
                <c:pt idx="951">
                  <c:v>-2.0577999999999999</c:v>
                </c:pt>
                <c:pt idx="952">
                  <c:v>-1.2337</c:v>
                </c:pt>
                <c:pt idx="953">
                  <c:v>-0.1855</c:v>
                </c:pt>
                <c:pt idx="954">
                  <c:v>0.25140000000000001</c:v>
                </c:pt>
                <c:pt idx="955">
                  <c:v>-0.38669999999999999</c:v>
                </c:pt>
                <c:pt idx="956">
                  <c:v>-1.5103</c:v>
                </c:pt>
                <c:pt idx="957">
                  <c:v>-1.9462999999999999</c:v>
                </c:pt>
                <c:pt idx="958">
                  <c:v>-1.3185</c:v>
                </c:pt>
                <c:pt idx="959">
                  <c:v>-0.26900000000000002</c:v>
                </c:pt>
                <c:pt idx="960">
                  <c:v>0.86209999999999998</c:v>
                </c:pt>
                <c:pt idx="961">
                  <c:v>1.5210999999999999</c:v>
                </c:pt>
                <c:pt idx="962">
                  <c:v>1.0888</c:v>
                </c:pt>
                <c:pt idx="963">
                  <c:v>0.4264</c:v>
                </c:pt>
                <c:pt idx="964">
                  <c:v>0.37880000000000003</c:v>
                </c:pt>
                <c:pt idx="965">
                  <c:v>0.58430000000000004</c:v>
                </c:pt>
                <c:pt idx="966">
                  <c:v>0.68310000000000004</c:v>
                </c:pt>
                <c:pt idx="967">
                  <c:v>0.59030000000000005</c:v>
                </c:pt>
                <c:pt idx="968">
                  <c:v>0.39779999999999999</c:v>
                </c:pt>
                <c:pt idx="969">
                  <c:v>0.36099999999999999</c:v>
                </c:pt>
                <c:pt idx="970">
                  <c:v>0.68369999999999997</c:v>
                </c:pt>
                <c:pt idx="971">
                  <c:v>1.0396000000000001</c:v>
                </c:pt>
                <c:pt idx="972">
                  <c:v>0.5423</c:v>
                </c:pt>
                <c:pt idx="973">
                  <c:v>-0.42030000000000001</c:v>
                </c:pt>
                <c:pt idx="974">
                  <c:v>-0.79649999999999999</c:v>
                </c:pt>
                <c:pt idx="975">
                  <c:v>-0.24929999999999999</c:v>
                </c:pt>
                <c:pt idx="976">
                  <c:v>0.88859999999999995</c:v>
                </c:pt>
                <c:pt idx="977">
                  <c:v>1.4096</c:v>
                </c:pt>
                <c:pt idx="978">
                  <c:v>0.96120000000000005</c:v>
                </c:pt>
                <c:pt idx="979">
                  <c:v>-3.9100000000000003E-2</c:v>
                </c:pt>
                <c:pt idx="980">
                  <c:v>-0.7903</c:v>
                </c:pt>
                <c:pt idx="981">
                  <c:v>-0.53090000000000004</c:v>
                </c:pt>
                <c:pt idx="982">
                  <c:v>-2.8500000000000001E-2</c:v>
                </c:pt>
                <c:pt idx="983">
                  <c:v>6.7000000000000002E-3</c:v>
                </c:pt>
                <c:pt idx="984">
                  <c:v>-0.50690000000000002</c:v>
                </c:pt>
                <c:pt idx="985">
                  <c:v>-0.89710000000000001</c:v>
                </c:pt>
                <c:pt idx="986">
                  <c:v>2.1899999999999999E-2</c:v>
                </c:pt>
                <c:pt idx="987">
                  <c:v>1.7910999999999999</c:v>
                </c:pt>
                <c:pt idx="988">
                  <c:v>3.0392999999999999</c:v>
                </c:pt>
                <c:pt idx="989">
                  <c:v>2.6214</c:v>
                </c:pt>
                <c:pt idx="990">
                  <c:v>-3.3E-3</c:v>
                </c:pt>
                <c:pt idx="991">
                  <c:v>-2.85</c:v>
                </c:pt>
                <c:pt idx="992">
                  <c:v>-3.6101999999999999</c:v>
                </c:pt>
                <c:pt idx="993">
                  <c:v>-2.4022000000000001</c:v>
                </c:pt>
                <c:pt idx="994">
                  <c:v>-0.27150000000000002</c:v>
                </c:pt>
                <c:pt idx="995">
                  <c:v>0.83689999999999998</c:v>
                </c:pt>
                <c:pt idx="996">
                  <c:v>-0.22939999999999999</c:v>
                </c:pt>
                <c:pt idx="997">
                  <c:v>-2.1810999999999998</c:v>
                </c:pt>
                <c:pt idx="998">
                  <c:v>-2.9104000000000001</c:v>
                </c:pt>
                <c:pt idx="999">
                  <c:v>-1.2833000000000001</c:v>
                </c:pt>
                <c:pt idx="1000">
                  <c:v>1.5958000000000001</c:v>
                </c:pt>
                <c:pt idx="1001">
                  <c:v>3.5466000000000002</c:v>
                </c:pt>
                <c:pt idx="1002">
                  <c:v>3.3077000000000001</c:v>
                </c:pt>
                <c:pt idx="1003">
                  <c:v>1.7179</c:v>
                </c:pt>
                <c:pt idx="1004">
                  <c:v>0.16830000000000001</c:v>
                </c:pt>
                <c:pt idx="1005">
                  <c:v>-0.3337</c:v>
                </c:pt>
                <c:pt idx="1006">
                  <c:v>0.47499999999999998</c:v>
                </c:pt>
                <c:pt idx="1007">
                  <c:v>0.73380000000000001</c:v>
                </c:pt>
                <c:pt idx="1008">
                  <c:v>-0.33119999999999999</c:v>
                </c:pt>
                <c:pt idx="1009">
                  <c:v>-1.4063000000000001</c:v>
                </c:pt>
                <c:pt idx="1010">
                  <c:v>-1.6588000000000001</c:v>
                </c:pt>
                <c:pt idx="1011">
                  <c:v>-0.83199999999999996</c:v>
                </c:pt>
                <c:pt idx="1012">
                  <c:v>0.42399999999999999</c:v>
                </c:pt>
                <c:pt idx="1013">
                  <c:v>1.1387</c:v>
                </c:pt>
                <c:pt idx="1014">
                  <c:v>1.2043999999999999</c:v>
                </c:pt>
                <c:pt idx="1015">
                  <c:v>1.0505</c:v>
                </c:pt>
                <c:pt idx="1016">
                  <c:v>1.2131000000000001</c:v>
                </c:pt>
                <c:pt idx="1017">
                  <c:v>1.4650000000000001</c:v>
                </c:pt>
                <c:pt idx="1018">
                  <c:v>0.69489999999999996</c:v>
                </c:pt>
                <c:pt idx="1019">
                  <c:v>-1.5186999999999999</c:v>
                </c:pt>
                <c:pt idx="1020">
                  <c:v>-4.0166000000000004</c:v>
                </c:pt>
                <c:pt idx="1021">
                  <c:v>-4.9774000000000003</c:v>
                </c:pt>
                <c:pt idx="1022">
                  <c:v>-3.7444000000000002</c:v>
                </c:pt>
                <c:pt idx="1023">
                  <c:v>-1.5003</c:v>
                </c:pt>
                <c:pt idx="1024">
                  <c:v>0.33050000000000002</c:v>
                </c:pt>
                <c:pt idx="1025">
                  <c:v>0.73070000000000002</c:v>
                </c:pt>
                <c:pt idx="1026">
                  <c:v>1.32E-2</c:v>
                </c:pt>
                <c:pt idx="1027">
                  <c:v>-6.25E-2</c:v>
                </c:pt>
                <c:pt idx="1028">
                  <c:v>1.0739000000000001</c:v>
                </c:pt>
                <c:pt idx="1029">
                  <c:v>2.2019000000000002</c:v>
                </c:pt>
                <c:pt idx="1030">
                  <c:v>1.4881</c:v>
                </c:pt>
                <c:pt idx="1031">
                  <c:v>-0.52029999999999998</c:v>
                </c:pt>
                <c:pt idx="1032">
                  <c:v>-1.4063000000000001</c:v>
                </c:pt>
                <c:pt idx="1033">
                  <c:v>-0.2213</c:v>
                </c:pt>
                <c:pt idx="1034">
                  <c:v>2.2625999999999999</c:v>
                </c:pt>
                <c:pt idx="1035">
                  <c:v>2.9782000000000002</c:v>
                </c:pt>
                <c:pt idx="1036">
                  <c:v>0.67149999999999999</c:v>
                </c:pt>
                <c:pt idx="1037">
                  <c:v>-1.9578</c:v>
                </c:pt>
                <c:pt idx="1038">
                  <c:v>-3.1920000000000002</c:v>
                </c:pt>
                <c:pt idx="1039">
                  <c:v>-2.4053</c:v>
                </c:pt>
                <c:pt idx="1040">
                  <c:v>-0.29609999999999997</c:v>
                </c:pt>
                <c:pt idx="1041">
                  <c:v>1.1907000000000001</c:v>
                </c:pt>
                <c:pt idx="1042">
                  <c:v>1.7656000000000001</c:v>
                </c:pt>
                <c:pt idx="1043">
                  <c:v>1.4837</c:v>
                </c:pt>
                <c:pt idx="1044">
                  <c:v>0.95430000000000004</c:v>
                </c:pt>
                <c:pt idx="1045">
                  <c:v>0.85870000000000002</c:v>
                </c:pt>
                <c:pt idx="1046">
                  <c:v>0.67220000000000002</c:v>
                </c:pt>
                <c:pt idx="1047">
                  <c:v>0.69330000000000003</c:v>
                </c:pt>
                <c:pt idx="1048">
                  <c:v>1.1412</c:v>
                </c:pt>
                <c:pt idx="1049">
                  <c:v>1.7269000000000001</c:v>
                </c:pt>
                <c:pt idx="1050">
                  <c:v>2.6145</c:v>
                </c:pt>
                <c:pt idx="1051">
                  <c:v>3.5503</c:v>
                </c:pt>
                <c:pt idx="1052">
                  <c:v>3.3386</c:v>
                </c:pt>
                <c:pt idx="1053">
                  <c:v>1.0411999999999999</c:v>
                </c:pt>
                <c:pt idx="1054">
                  <c:v>-2.1175999999999999</c:v>
                </c:pt>
                <c:pt idx="1055">
                  <c:v>-4.1769999999999996</c:v>
                </c:pt>
                <c:pt idx="1056">
                  <c:v>-4.1962999999999999</c:v>
                </c:pt>
                <c:pt idx="1057">
                  <c:v>-2.2692000000000001</c:v>
                </c:pt>
                <c:pt idx="1058">
                  <c:v>-8.09E-2</c:v>
                </c:pt>
                <c:pt idx="1059">
                  <c:v>0.86929999999999996</c:v>
                </c:pt>
                <c:pt idx="1060">
                  <c:v>0.69579999999999997</c:v>
                </c:pt>
                <c:pt idx="1061">
                  <c:v>0.14680000000000001</c:v>
                </c:pt>
                <c:pt idx="1062">
                  <c:v>-0.15559999999999999</c:v>
                </c:pt>
                <c:pt idx="1063">
                  <c:v>-8.6800000000000002E-2</c:v>
                </c:pt>
                <c:pt idx="1064">
                  <c:v>0.47099999999999997</c:v>
                </c:pt>
                <c:pt idx="1065">
                  <c:v>1.1460999999999999</c:v>
                </c:pt>
                <c:pt idx="1066">
                  <c:v>1.5448</c:v>
                </c:pt>
                <c:pt idx="1067">
                  <c:v>1.4584999999999999</c:v>
                </c:pt>
                <c:pt idx="1068">
                  <c:v>5.7099999999999998E-2</c:v>
                </c:pt>
                <c:pt idx="1069">
                  <c:v>-2.0712000000000002</c:v>
                </c:pt>
                <c:pt idx="1070">
                  <c:v>-3.0939000000000001</c:v>
                </c:pt>
                <c:pt idx="1071">
                  <c:v>-2.0142000000000002</c:v>
                </c:pt>
                <c:pt idx="1072">
                  <c:v>-0.20569999999999999</c:v>
                </c:pt>
                <c:pt idx="1073">
                  <c:v>0.36699999999999999</c:v>
                </c:pt>
                <c:pt idx="1074">
                  <c:v>9.98E-2</c:v>
                </c:pt>
                <c:pt idx="1075">
                  <c:v>-0.46329999999999999</c:v>
                </c:pt>
                <c:pt idx="1076">
                  <c:v>-0.8034</c:v>
                </c:pt>
                <c:pt idx="1077">
                  <c:v>-0.3281</c:v>
                </c:pt>
                <c:pt idx="1078">
                  <c:v>-0.11890000000000001</c:v>
                </c:pt>
                <c:pt idx="1079">
                  <c:v>-0.68410000000000004</c:v>
                </c:pt>
                <c:pt idx="1080">
                  <c:v>-1.4838</c:v>
                </c:pt>
                <c:pt idx="1081">
                  <c:v>-2.1073</c:v>
                </c:pt>
                <c:pt idx="1082">
                  <c:v>-1.9826999999999999</c:v>
                </c:pt>
                <c:pt idx="1083">
                  <c:v>-1.1506000000000001</c:v>
                </c:pt>
                <c:pt idx="1084">
                  <c:v>0.1085</c:v>
                </c:pt>
                <c:pt idx="1085">
                  <c:v>0.85219999999999996</c:v>
                </c:pt>
                <c:pt idx="1086">
                  <c:v>0.34520000000000001</c:v>
                </c:pt>
                <c:pt idx="1087">
                  <c:v>-0.22070000000000001</c:v>
                </c:pt>
                <c:pt idx="1088">
                  <c:v>8.3599999999999994E-2</c:v>
                </c:pt>
                <c:pt idx="1089">
                  <c:v>0.77239999999999998</c:v>
                </c:pt>
                <c:pt idx="1090">
                  <c:v>0.70830000000000004</c:v>
                </c:pt>
                <c:pt idx="1091">
                  <c:v>0.18759999999999999</c:v>
                </c:pt>
                <c:pt idx="1092">
                  <c:v>0.54449999999999998</c:v>
                </c:pt>
                <c:pt idx="1093">
                  <c:v>1.5666</c:v>
                </c:pt>
                <c:pt idx="1094">
                  <c:v>2.0318000000000001</c:v>
                </c:pt>
                <c:pt idx="1095">
                  <c:v>1.4977</c:v>
                </c:pt>
                <c:pt idx="1096">
                  <c:v>0.58089999999999997</c:v>
                </c:pt>
                <c:pt idx="1097">
                  <c:v>0.1767</c:v>
                </c:pt>
                <c:pt idx="1098">
                  <c:v>0.93659999999999999</c:v>
                </c:pt>
                <c:pt idx="1099">
                  <c:v>1.8982000000000001</c:v>
                </c:pt>
                <c:pt idx="1100">
                  <c:v>1.7298</c:v>
                </c:pt>
                <c:pt idx="1101">
                  <c:v>0.51239999999999997</c:v>
                </c:pt>
                <c:pt idx="1102">
                  <c:v>-1.0673999999999999</c:v>
                </c:pt>
                <c:pt idx="1103">
                  <c:v>-2.1612</c:v>
                </c:pt>
                <c:pt idx="1104">
                  <c:v>-2.3658000000000001</c:v>
                </c:pt>
                <c:pt idx="1105">
                  <c:v>-1.7447999999999999</c:v>
                </c:pt>
                <c:pt idx="1106">
                  <c:v>-0.88529999999999998</c:v>
                </c:pt>
                <c:pt idx="1107">
                  <c:v>-0.53180000000000005</c:v>
                </c:pt>
                <c:pt idx="1108">
                  <c:v>-0.72989999999999999</c:v>
                </c:pt>
                <c:pt idx="1109">
                  <c:v>-0.84760000000000002</c:v>
                </c:pt>
                <c:pt idx="1110">
                  <c:v>-0.35859999999999997</c:v>
                </c:pt>
                <c:pt idx="1111">
                  <c:v>0.36909999999999998</c:v>
                </c:pt>
                <c:pt idx="1112">
                  <c:v>0.79300000000000004</c:v>
                </c:pt>
                <c:pt idx="1113">
                  <c:v>0.67589999999999995</c:v>
                </c:pt>
                <c:pt idx="1114">
                  <c:v>0.74380000000000002</c:v>
                </c:pt>
                <c:pt idx="1115">
                  <c:v>1.4441999999999999</c:v>
                </c:pt>
                <c:pt idx="1116">
                  <c:v>1.3855999999999999</c:v>
                </c:pt>
                <c:pt idx="1117">
                  <c:v>-5.6300000000000003E-2</c:v>
                </c:pt>
                <c:pt idx="1118">
                  <c:v>-2.1879</c:v>
                </c:pt>
                <c:pt idx="1119">
                  <c:v>-3.6709000000000001</c:v>
                </c:pt>
                <c:pt idx="1120">
                  <c:v>-3.1436999999999999</c:v>
                </c:pt>
                <c:pt idx="1121">
                  <c:v>-1.1860999999999999</c:v>
                </c:pt>
                <c:pt idx="1122">
                  <c:v>0.88080000000000003</c:v>
                </c:pt>
                <c:pt idx="1123">
                  <c:v>2.2002999999999999</c:v>
                </c:pt>
                <c:pt idx="1124">
                  <c:v>2.2021999999999999</c:v>
                </c:pt>
                <c:pt idx="1125">
                  <c:v>1.2569999999999999</c:v>
                </c:pt>
                <c:pt idx="1126">
                  <c:v>0.34699999999999998</c:v>
                </c:pt>
                <c:pt idx="1127">
                  <c:v>0.29909999999999998</c:v>
                </c:pt>
                <c:pt idx="1128">
                  <c:v>0.67989999999999995</c:v>
                </c:pt>
                <c:pt idx="1129">
                  <c:v>0.90139999999999998</c:v>
                </c:pt>
                <c:pt idx="1130">
                  <c:v>1.3494999999999999</c:v>
                </c:pt>
                <c:pt idx="1131">
                  <c:v>1.5656000000000001</c:v>
                </c:pt>
                <c:pt idx="1132">
                  <c:v>1.252</c:v>
                </c:pt>
                <c:pt idx="1133">
                  <c:v>0.48309999999999997</c:v>
                </c:pt>
                <c:pt idx="1134">
                  <c:v>-0.7218</c:v>
                </c:pt>
                <c:pt idx="1135">
                  <c:v>-2.0802</c:v>
                </c:pt>
                <c:pt idx="1136">
                  <c:v>-3.2642000000000002</c:v>
                </c:pt>
                <c:pt idx="1137">
                  <c:v>-2.9876999999999998</c:v>
                </c:pt>
                <c:pt idx="1138">
                  <c:v>-1.3723000000000001</c:v>
                </c:pt>
                <c:pt idx="1139">
                  <c:v>0.31709999999999999</c:v>
                </c:pt>
                <c:pt idx="1140">
                  <c:v>1.2414000000000001</c:v>
                </c:pt>
                <c:pt idx="1141">
                  <c:v>0.70889999999999997</c:v>
                </c:pt>
                <c:pt idx="1142">
                  <c:v>-1.3899999999999999E-2</c:v>
                </c:pt>
                <c:pt idx="1143">
                  <c:v>0.28070000000000001</c:v>
                </c:pt>
                <c:pt idx="1144">
                  <c:v>0.83660000000000001</c:v>
                </c:pt>
                <c:pt idx="1145">
                  <c:v>1.1574</c:v>
                </c:pt>
                <c:pt idx="1146">
                  <c:v>1.323</c:v>
                </c:pt>
                <c:pt idx="1147">
                  <c:v>0.92379999999999995</c:v>
                </c:pt>
                <c:pt idx="1148">
                  <c:v>9.3200000000000005E-2</c:v>
                </c:pt>
                <c:pt idx="1149">
                  <c:v>-0.41970000000000002</c:v>
                </c:pt>
                <c:pt idx="1150">
                  <c:v>-0.14410000000000001</c:v>
                </c:pt>
                <c:pt idx="1151">
                  <c:v>0.92849999999999999</c:v>
                </c:pt>
                <c:pt idx="1152">
                  <c:v>1.6580999999999999</c:v>
                </c:pt>
                <c:pt idx="1153">
                  <c:v>0.98829999999999996</c:v>
                </c:pt>
                <c:pt idx="1154">
                  <c:v>-0.72360000000000002</c:v>
                </c:pt>
                <c:pt idx="1155">
                  <c:v>-2.0684</c:v>
                </c:pt>
                <c:pt idx="1156">
                  <c:v>-1.7977000000000001</c:v>
                </c:pt>
                <c:pt idx="1157">
                  <c:v>-0.21940000000000001</c:v>
                </c:pt>
                <c:pt idx="1158">
                  <c:v>0.95620000000000005</c:v>
                </c:pt>
                <c:pt idx="1159">
                  <c:v>0.69710000000000005</c:v>
                </c:pt>
                <c:pt idx="1160">
                  <c:v>-0.373</c:v>
                </c:pt>
                <c:pt idx="1161">
                  <c:v>-1.4423999999999999</c:v>
                </c:pt>
                <c:pt idx="1162">
                  <c:v>-1.8068</c:v>
                </c:pt>
                <c:pt idx="1163">
                  <c:v>-1.4611000000000001</c:v>
                </c:pt>
                <c:pt idx="1164">
                  <c:v>-0.73270000000000002</c:v>
                </c:pt>
                <c:pt idx="1165">
                  <c:v>0.50800000000000001</c:v>
                </c:pt>
                <c:pt idx="1166">
                  <c:v>1.8543000000000001</c:v>
                </c:pt>
                <c:pt idx="1167">
                  <c:v>2.9548999999999999</c:v>
                </c:pt>
                <c:pt idx="1168">
                  <c:v>3.6686999999999999</c:v>
                </c:pt>
                <c:pt idx="1169">
                  <c:v>3.7978999999999998</c:v>
                </c:pt>
                <c:pt idx="1170">
                  <c:v>2.8727</c:v>
                </c:pt>
                <c:pt idx="1171">
                  <c:v>0.7802</c:v>
                </c:pt>
                <c:pt idx="1172">
                  <c:v>-1.3888</c:v>
                </c:pt>
                <c:pt idx="1173">
                  <c:v>-2.5651000000000002</c:v>
                </c:pt>
                <c:pt idx="1174">
                  <c:v>-2.4769000000000001</c:v>
                </c:pt>
                <c:pt idx="1175">
                  <c:v>-1.8522000000000001</c:v>
                </c:pt>
                <c:pt idx="1176">
                  <c:v>-1.3468</c:v>
                </c:pt>
                <c:pt idx="1177">
                  <c:v>-0.83889999999999998</c:v>
                </c:pt>
                <c:pt idx="1178">
                  <c:v>-0.22189999999999999</c:v>
                </c:pt>
                <c:pt idx="1179">
                  <c:v>0.49840000000000001</c:v>
                </c:pt>
                <c:pt idx="1180">
                  <c:v>1.1678999999999999</c:v>
                </c:pt>
                <c:pt idx="1181">
                  <c:v>1.4794</c:v>
                </c:pt>
                <c:pt idx="1182">
                  <c:v>0.93969999999999998</c:v>
                </c:pt>
                <c:pt idx="1183">
                  <c:v>-0.30130000000000001</c:v>
                </c:pt>
                <c:pt idx="1184">
                  <c:v>-1.2847999999999999</c:v>
                </c:pt>
                <c:pt idx="1185">
                  <c:v>-1.5536000000000001</c:v>
                </c:pt>
                <c:pt idx="1186">
                  <c:v>-1.2424999999999999</c:v>
                </c:pt>
                <c:pt idx="1187">
                  <c:v>-1.0787</c:v>
                </c:pt>
                <c:pt idx="1188">
                  <c:v>-1.6012</c:v>
                </c:pt>
                <c:pt idx="1189">
                  <c:v>-2.2595999999999998</c:v>
                </c:pt>
                <c:pt idx="1190">
                  <c:v>-2.4</c:v>
                </c:pt>
                <c:pt idx="1191">
                  <c:v>-2.0375000000000001</c:v>
                </c:pt>
                <c:pt idx="1192">
                  <c:v>-1.3303</c:v>
                </c:pt>
                <c:pt idx="1193">
                  <c:v>-0.1696</c:v>
                </c:pt>
                <c:pt idx="1194">
                  <c:v>1.1119000000000001</c:v>
                </c:pt>
                <c:pt idx="1195">
                  <c:v>2.1875</c:v>
                </c:pt>
                <c:pt idx="1196">
                  <c:v>2.7029000000000001</c:v>
                </c:pt>
                <c:pt idx="1197">
                  <c:v>2.5706000000000002</c:v>
                </c:pt>
                <c:pt idx="1198">
                  <c:v>2.5183</c:v>
                </c:pt>
                <c:pt idx="1199">
                  <c:v>2.2311000000000001</c:v>
                </c:pt>
                <c:pt idx="1200">
                  <c:v>1.3863000000000001</c:v>
                </c:pt>
                <c:pt idx="1201">
                  <c:v>0.53169999999999995</c:v>
                </c:pt>
                <c:pt idx="1202">
                  <c:v>-4.3499999999999997E-2</c:v>
                </c:pt>
                <c:pt idx="1203">
                  <c:v>-0.28549999999999998</c:v>
                </c:pt>
                <c:pt idx="1204">
                  <c:v>-0.69720000000000004</c:v>
                </c:pt>
                <c:pt idx="1205">
                  <c:v>-1.3446</c:v>
                </c:pt>
                <c:pt idx="1206">
                  <c:v>-1.5529999999999999</c:v>
                </c:pt>
                <c:pt idx="1207">
                  <c:v>-1.3792</c:v>
                </c:pt>
                <c:pt idx="1208">
                  <c:v>-1.1755</c:v>
                </c:pt>
                <c:pt idx="1209">
                  <c:v>-1.2769999999999999</c:v>
                </c:pt>
                <c:pt idx="1210">
                  <c:v>-1.8809</c:v>
                </c:pt>
                <c:pt idx="1211">
                  <c:v>-1.8132999999999999</c:v>
                </c:pt>
                <c:pt idx="1212">
                  <c:v>-0.39040000000000002</c:v>
                </c:pt>
                <c:pt idx="1213">
                  <c:v>1.3305</c:v>
                </c:pt>
                <c:pt idx="1214">
                  <c:v>2.6154000000000002</c:v>
                </c:pt>
                <c:pt idx="1215">
                  <c:v>2.8866999999999998</c:v>
                </c:pt>
                <c:pt idx="1216">
                  <c:v>1.7544</c:v>
                </c:pt>
                <c:pt idx="1217">
                  <c:v>0.46970000000000001</c:v>
                </c:pt>
                <c:pt idx="1218">
                  <c:v>0.2661</c:v>
                </c:pt>
                <c:pt idx="1219">
                  <c:v>0.84219999999999995</c:v>
                </c:pt>
                <c:pt idx="1220">
                  <c:v>1.4171</c:v>
                </c:pt>
                <c:pt idx="1221">
                  <c:v>1.1617</c:v>
                </c:pt>
                <c:pt idx="1222">
                  <c:v>-0.17150000000000001</c:v>
                </c:pt>
                <c:pt idx="1223">
                  <c:v>-1.4399</c:v>
                </c:pt>
                <c:pt idx="1224">
                  <c:v>-1.4816</c:v>
                </c:pt>
                <c:pt idx="1225">
                  <c:v>-0.2883</c:v>
                </c:pt>
                <c:pt idx="1226">
                  <c:v>0.55879999999999996</c:v>
                </c:pt>
                <c:pt idx="1227">
                  <c:v>-0.54430000000000001</c:v>
                </c:pt>
                <c:pt idx="1228">
                  <c:v>-2.5198999999999998</c:v>
                </c:pt>
                <c:pt idx="1229">
                  <c:v>-3.7372999999999998</c:v>
                </c:pt>
                <c:pt idx="1230">
                  <c:v>-3.7404000000000002</c:v>
                </c:pt>
                <c:pt idx="1231">
                  <c:v>-2.6193</c:v>
                </c:pt>
                <c:pt idx="1232">
                  <c:v>-1.6333</c:v>
                </c:pt>
                <c:pt idx="1233">
                  <c:v>-1.7182999999999999</c:v>
                </c:pt>
                <c:pt idx="1234">
                  <c:v>-1.7099</c:v>
                </c:pt>
                <c:pt idx="1235">
                  <c:v>-0.52339999999999998</c:v>
                </c:pt>
                <c:pt idx="1236">
                  <c:v>1.6120000000000001</c:v>
                </c:pt>
                <c:pt idx="1237">
                  <c:v>3.9982000000000002</c:v>
                </c:pt>
                <c:pt idx="1238">
                  <c:v>5.1912000000000003</c:v>
                </c:pt>
                <c:pt idx="1239">
                  <c:v>4.4147999999999996</c:v>
                </c:pt>
                <c:pt idx="1240">
                  <c:v>1.9854000000000001</c:v>
                </c:pt>
                <c:pt idx="1241">
                  <c:v>-0.58850000000000002</c:v>
                </c:pt>
                <c:pt idx="1242">
                  <c:v>-1.4823</c:v>
                </c:pt>
                <c:pt idx="1243">
                  <c:v>-1.3835</c:v>
                </c:pt>
                <c:pt idx="1244">
                  <c:v>-1.3583000000000001</c:v>
                </c:pt>
                <c:pt idx="1245">
                  <c:v>-1.7825</c:v>
                </c:pt>
                <c:pt idx="1246">
                  <c:v>-2.7532000000000001</c:v>
                </c:pt>
                <c:pt idx="1247">
                  <c:v>-2.9910999999999999</c:v>
                </c:pt>
                <c:pt idx="1248">
                  <c:v>-2.0720999999999998</c:v>
                </c:pt>
                <c:pt idx="1249">
                  <c:v>-0.76129999999999998</c:v>
                </c:pt>
                <c:pt idx="1250">
                  <c:v>0.59519999999999995</c:v>
                </c:pt>
                <c:pt idx="1251">
                  <c:v>1.6116999999999999</c:v>
                </c:pt>
                <c:pt idx="1252">
                  <c:v>2.2385999999999999</c:v>
                </c:pt>
                <c:pt idx="1253">
                  <c:v>2.7522000000000002</c:v>
                </c:pt>
                <c:pt idx="1254">
                  <c:v>2.6823999999999999</c:v>
                </c:pt>
                <c:pt idx="1255">
                  <c:v>1.972</c:v>
                </c:pt>
                <c:pt idx="1256">
                  <c:v>0.93</c:v>
                </c:pt>
                <c:pt idx="1257">
                  <c:v>-0.93820000000000003</c:v>
                </c:pt>
                <c:pt idx="1258">
                  <c:v>-2.9714999999999998</c:v>
                </c:pt>
                <c:pt idx="1259">
                  <c:v>-3.6886999999999999</c:v>
                </c:pt>
                <c:pt idx="1260">
                  <c:v>-2.5756999999999999</c:v>
                </c:pt>
                <c:pt idx="1261">
                  <c:v>-0.18329999999999999</c:v>
                </c:pt>
                <c:pt idx="1262">
                  <c:v>1.5911999999999999</c:v>
                </c:pt>
                <c:pt idx="1263">
                  <c:v>1.5409999999999999</c:v>
                </c:pt>
                <c:pt idx="1264">
                  <c:v>0.54010000000000002</c:v>
                </c:pt>
                <c:pt idx="1265">
                  <c:v>0.186</c:v>
                </c:pt>
                <c:pt idx="1266">
                  <c:v>1.2726</c:v>
                </c:pt>
                <c:pt idx="1267">
                  <c:v>2.7721</c:v>
                </c:pt>
                <c:pt idx="1268">
                  <c:v>3.1190000000000002</c:v>
                </c:pt>
                <c:pt idx="1269">
                  <c:v>2.1377000000000002</c:v>
                </c:pt>
                <c:pt idx="1270">
                  <c:v>0.89700000000000002</c:v>
                </c:pt>
                <c:pt idx="1271">
                  <c:v>0.4289</c:v>
                </c:pt>
                <c:pt idx="1272">
                  <c:v>0.60829999999999995</c:v>
                </c:pt>
                <c:pt idx="1273">
                  <c:v>0.63849999999999996</c:v>
                </c:pt>
                <c:pt idx="1274">
                  <c:v>-0.1023</c:v>
                </c:pt>
                <c:pt idx="1275">
                  <c:v>-1.7307999999999999</c:v>
                </c:pt>
                <c:pt idx="1276">
                  <c:v>-3.1162999999999998</c:v>
                </c:pt>
                <c:pt idx="1277">
                  <c:v>-2.9114</c:v>
                </c:pt>
                <c:pt idx="1278">
                  <c:v>-1.2181999999999999</c:v>
                </c:pt>
                <c:pt idx="1279">
                  <c:v>0.49030000000000001</c:v>
                </c:pt>
                <c:pt idx="1280">
                  <c:v>1.1436999999999999</c:v>
                </c:pt>
                <c:pt idx="1281">
                  <c:v>0.87829999999999997</c:v>
                </c:pt>
                <c:pt idx="1282">
                  <c:v>0.35449999999999998</c:v>
                </c:pt>
                <c:pt idx="1283">
                  <c:v>0.4355</c:v>
                </c:pt>
                <c:pt idx="1284">
                  <c:v>1.1115999999999999</c:v>
                </c:pt>
                <c:pt idx="1285">
                  <c:v>1.8978999999999999</c:v>
                </c:pt>
                <c:pt idx="1286">
                  <c:v>2.1183999999999998</c:v>
                </c:pt>
                <c:pt idx="1287">
                  <c:v>1.4289000000000001</c:v>
                </c:pt>
                <c:pt idx="1288">
                  <c:v>0.37409999999999999</c:v>
                </c:pt>
                <c:pt idx="1289">
                  <c:v>-0.83360000000000001</c:v>
                </c:pt>
                <c:pt idx="1290">
                  <c:v>-1.3711</c:v>
                </c:pt>
                <c:pt idx="1291">
                  <c:v>-1.1011</c:v>
                </c:pt>
                <c:pt idx="1292">
                  <c:v>-0.84909999999999997</c:v>
                </c:pt>
                <c:pt idx="1293">
                  <c:v>-0.43209999999999998</c:v>
                </c:pt>
                <c:pt idx="1294">
                  <c:v>-0.3322</c:v>
                </c:pt>
                <c:pt idx="1295">
                  <c:v>-0.84419999999999995</c:v>
                </c:pt>
                <c:pt idx="1296">
                  <c:v>-1.4056</c:v>
                </c:pt>
                <c:pt idx="1297">
                  <c:v>-1.524</c:v>
                </c:pt>
                <c:pt idx="1298">
                  <c:v>-0.30449999999999999</c:v>
                </c:pt>
                <c:pt idx="1299">
                  <c:v>1.4672000000000001</c:v>
                </c:pt>
                <c:pt idx="1300">
                  <c:v>2.0844999999999998</c:v>
                </c:pt>
                <c:pt idx="1301">
                  <c:v>1.6189</c:v>
                </c:pt>
                <c:pt idx="1302">
                  <c:v>0.57689999999999997</c:v>
                </c:pt>
                <c:pt idx="1303">
                  <c:v>-0.21879999999999999</c:v>
                </c:pt>
                <c:pt idx="1304">
                  <c:v>-0.13289999999999999</c:v>
                </c:pt>
                <c:pt idx="1305">
                  <c:v>-0.11360000000000001</c:v>
                </c:pt>
                <c:pt idx="1306">
                  <c:v>-0.372</c:v>
                </c:pt>
                <c:pt idx="1307">
                  <c:v>-0.33500000000000002</c:v>
                </c:pt>
                <c:pt idx="1308">
                  <c:v>-6.1499999999999999E-2</c:v>
                </c:pt>
                <c:pt idx="1309">
                  <c:v>0.26669999999999999</c:v>
                </c:pt>
                <c:pt idx="1310">
                  <c:v>0.33239999999999997</c:v>
                </c:pt>
                <c:pt idx="1311">
                  <c:v>0.56069999999999998</c:v>
                </c:pt>
                <c:pt idx="1312">
                  <c:v>1.1331</c:v>
                </c:pt>
                <c:pt idx="1313">
                  <c:v>0.9889</c:v>
                </c:pt>
                <c:pt idx="1314">
                  <c:v>-8.2699999999999996E-2</c:v>
                </c:pt>
                <c:pt idx="1315">
                  <c:v>-1.3907</c:v>
                </c:pt>
                <c:pt idx="1316">
                  <c:v>-2.0223</c:v>
                </c:pt>
                <c:pt idx="1317">
                  <c:v>-1.6728000000000001</c:v>
                </c:pt>
                <c:pt idx="1318">
                  <c:v>-1.1472</c:v>
                </c:pt>
                <c:pt idx="1319">
                  <c:v>-0.95</c:v>
                </c:pt>
                <c:pt idx="1320">
                  <c:v>-1.6246</c:v>
                </c:pt>
                <c:pt idx="1321">
                  <c:v>-2.6638000000000002</c:v>
                </c:pt>
                <c:pt idx="1322">
                  <c:v>-2.4041000000000001</c:v>
                </c:pt>
                <c:pt idx="1323">
                  <c:v>-0.4536</c:v>
                </c:pt>
                <c:pt idx="1324">
                  <c:v>2.0602</c:v>
                </c:pt>
                <c:pt idx="1325">
                  <c:v>3.1625999999999999</c:v>
                </c:pt>
                <c:pt idx="1326">
                  <c:v>2.2006000000000001</c:v>
                </c:pt>
                <c:pt idx="1327">
                  <c:v>0.38779999999999998</c:v>
                </c:pt>
                <c:pt idx="1328">
                  <c:v>-0.78369999999999995</c:v>
                </c:pt>
                <c:pt idx="1329">
                  <c:v>-0.46889999999999998</c:v>
                </c:pt>
                <c:pt idx="1330">
                  <c:v>0.81669999999999998</c:v>
                </c:pt>
                <c:pt idx="1331">
                  <c:v>1.3140000000000001</c:v>
                </c:pt>
                <c:pt idx="1332">
                  <c:v>-0.13100000000000001</c:v>
                </c:pt>
                <c:pt idx="1333">
                  <c:v>-1.8703000000000001</c:v>
                </c:pt>
                <c:pt idx="1334">
                  <c:v>-1.6802999999999999</c:v>
                </c:pt>
                <c:pt idx="1335">
                  <c:v>0.1686</c:v>
                </c:pt>
                <c:pt idx="1336">
                  <c:v>2.0093999999999999</c:v>
                </c:pt>
                <c:pt idx="1337">
                  <c:v>2.2404999999999999</c:v>
                </c:pt>
                <c:pt idx="1338">
                  <c:v>0.75690000000000002</c:v>
                </c:pt>
                <c:pt idx="1339">
                  <c:v>-1.1852</c:v>
                </c:pt>
                <c:pt idx="1340">
                  <c:v>-2.1791999999999998</c:v>
                </c:pt>
                <c:pt idx="1341">
                  <c:v>-1.3269</c:v>
                </c:pt>
                <c:pt idx="1342">
                  <c:v>0.17419999999999999</c:v>
                </c:pt>
                <c:pt idx="1343">
                  <c:v>0.72350000000000003</c:v>
                </c:pt>
                <c:pt idx="1344">
                  <c:v>7.0199999999999999E-2</c:v>
                </c:pt>
                <c:pt idx="1345">
                  <c:v>-1.0880000000000001</c:v>
                </c:pt>
                <c:pt idx="1346">
                  <c:v>-1.4274</c:v>
                </c:pt>
                <c:pt idx="1347">
                  <c:v>-0.70840000000000003</c:v>
                </c:pt>
                <c:pt idx="1348">
                  <c:v>0.192</c:v>
                </c:pt>
                <c:pt idx="1349">
                  <c:v>0.64480000000000004</c:v>
                </c:pt>
                <c:pt idx="1350">
                  <c:v>0.97640000000000005</c:v>
                </c:pt>
                <c:pt idx="1351">
                  <c:v>1.8238000000000001</c:v>
                </c:pt>
                <c:pt idx="1352">
                  <c:v>2.7814000000000001</c:v>
                </c:pt>
                <c:pt idx="1353">
                  <c:v>3.5064000000000002</c:v>
                </c:pt>
                <c:pt idx="1354">
                  <c:v>3.8854000000000002</c:v>
                </c:pt>
                <c:pt idx="1355">
                  <c:v>3.1623000000000001</c:v>
                </c:pt>
                <c:pt idx="1356">
                  <c:v>1.4986999999999999</c:v>
                </c:pt>
                <c:pt idx="1357">
                  <c:v>-4.5699999999999998E-2</c:v>
                </c:pt>
                <c:pt idx="1358">
                  <c:v>-0.70989999999999998</c:v>
                </c:pt>
                <c:pt idx="1359">
                  <c:v>-0.1976</c:v>
                </c:pt>
                <c:pt idx="1360">
                  <c:v>0.66159999999999997</c:v>
                </c:pt>
                <c:pt idx="1361">
                  <c:v>0.60119999999999996</c:v>
                </c:pt>
                <c:pt idx="1362">
                  <c:v>-0.5131</c:v>
                </c:pt>
                <c:pt idx="1363">
                  <c:v>-2.1234999999999999</c:v>
                </c:pt>
                <c:pt idx="1364">
                  <c:v>-3.3106</c:v>
                </c:pt>
                <c:pt idx="1365">
                  <c:v>-2.9409999999999998</c:v>
                </c:pt>
                <c:pt idx="1366">
                  <c:v>-1.3473999999999999</c:v>
                </c:pt>
                <c:pt idx="1367">
                  <c:v>-0.20080000000000001</c:v>
                </c:pt>
                <c:pt idx="1368">
                  <c:v>-7.3700000000000002E-2</c:v>
                </c:pt>
                <c:pt idx="1369">
                  <c:v>3.8399999999999997E-2</c:v>
                </c:pt>
                <c:pt idx="1370">
                  <c:v>0.51300000000000001</c:v>
                </c:pt>
                <c:pt idx="1371">
                  <c:v>1.1471</c:v>
                </c:pt>
                <c:pt idx="1372">
                  <c:v>1.9863999999999999</c:v>
                </c:pt>
                <c:pt idx="1373">
                  <c:v>1.9666999999999999</c:v>
                </c:pt>
                <c:pt idx="1374">
                  <c:v>0.5252</c:v>
                </c:pt>
                <c:pt idx="1375">
                  <c:v>-0.94159999999999999</c:v>
                </c:pt>
                <c:pt idx="1376">
                  <c:v>-1.0606</c:v>
                </c:pt>
                <c:pt idx="1377">
                  <c:v>-6.8400000000000002E-2</c:v>
                </c:pt>
                <c:pt idx="1378">
                  <c:v>0.45629999999999998</c:v>
                </c:pt>
                <c:pt idx="1379">
                  <c:v>-0.3337</c:v>
                </c:pt>
                <c:pt idx="1380">
                  <c:v>-1.9992000000000001</c:v>
                </c:pt>
                <c:pt idx="1381">
                  <c:v>-2.8403999999999998</c:v>
                </c:pt>
                <c:pt idx="1382">
                  <c:v>-1.2839</c:v>
                </c:pt>
                <c:pt idx="1383">
                  <c:v>1.4781</c:v>
                </c:pt>
                <c:pt idx="1384">
                  <c:v>3.2650999999999999</c:v>
                </c:pt>
                <c:pt idx="1385">
                  <c:v>3.0514000000000001</c:v>
                </c:pt>
                <c:pt idx="1386">
                  <c:v>1.361</c:v>
                </c:pt>
                <c:pt idx="1387">
                  <c:v>-0.1867</c:v>
                </c:pt>
                <c:pt idx="1388">
                  <c:v>-0.79179999999999995</c:v>
                </c:pt>
                <c:pt idx="1389">
                  <c:v>-0.90859999999999996</c:v>
                </c:pt>
                <c:pt idx="1390">
                  <c:v>-0.9264</c:v>
                </c:pt>
                <c:pt idx="1391">
                  <c:v>-0.59909999999999997</c:v>
                </c:pt>
                <c:pt idx="1392">
                  <c:v>-0.2011</c:v>
                </c:pt>
                <c:pt idx="1393">
                  <c:v>-0.1855</c:v>
                </c:pt>
                <c:pt idx="1394">
                  <c:v>-0.29949999999999999</c:v>
                </c:pt>
                <c:pt idx="1395">
                  <c:v>-0.4904</c:v>
                </c:pt>
                <c:pt idx="1396">
                  <c:v>-0.45269999999999999</c:v>
                </c:pt>
                <c:pt idx="1397">
                  <c:v>0.12089999999999999</c:v>
                </c:pt>
                <c:pt idx="1398">
                  <c:v>0.39410000000000001</c:v>
                </c:pt>
                <c:pt idx="1399">
                  <c:v>-0.37759999999999999</c:v>
                </c:pt>
                <c:pt idx="1400">
                  <c:v>-1.8129999999999999</c:v>
                </c:pt>
                <c:pt idx="1401">
                  <c:v>-2.7065000000000001</c:v>
                </c:pt>
                <c:pt idx="1402">
                  <c:v>-2.3380000000000001</c:v>
                </c:pt>
                <c:pt idx="1403">
                  <c:v>-1.4094</c:v>
                </c:pt>
                <c:pt idx="1404">
                  <c:v>-1.1175999999999999</c:v>
                </c:pt>
                <c:pt idx="1405">
                  <c:v>-1.5617000000000001</c:v>
                </c:pt>
                <c:pt idx="1406">
                  <c:v>-1.851</c:v>
                </c:pt>
                <c:pt idx="1407">
                  <c:v>-1.1315999999999999</c:v>
                </c:pt>
                <c:pt idx="1408">
                  <c:v>0.61419999999999997</c:v>
                </c:pt>
                <c:pt idx="1409">
                  <c:v>1.9097999999999999</c:v>
                </c:pt>
                <c:pt idx="1410">
                  <c:v>1.8023</c:v>
                </c:pt>
                <c:pt idx="1411">
                  <c:v>0.76219999999999999</c:v>
                </c:pt>
                <c:pt idx="1412">
                  <c:v>1.6899999999999998E-2</c:v>
                </c:pt>
                <c:pt idx="1413">
                  <c:v>0.27010000000000001</c:v>
                </c:pt>
                <c:pt idx="1414">
                  <c:v>0.4355</c:v>
                </c:pt>
                <c:pt idx="1415">
                  <c:v>0.2384</c:v>
                </c:pt>
                <c:pt idx="1416">
                  <c:v>0.48659999999999998</c:v>
                </c:pt>
                <c:pt idx="1417">
                  <c:v>1.0817000000000001</c:v>
                </c:pt>
                <c:pt idx="1418">
                  <c:v>1.5002</c:v>
                </c:pt>
                <c:pt idx="1419">
                  <c:v>1.631</c:v>
                </c:pt>
                <c:pt idx="1420">
                  <c:v>1.6245000000000001</c:v>
                </c:pt>
                <c:pt idx="1421">
                  <c:v>1.5205</c:v>
                </c:pt>
                <c:pt idx="1422">
                  <c:v>1.4650000000000001</c:v>
                </c:pt>
                <c:pt idx="1423">
                  <c:v>1.4613</c:v>
                </c:pt>
                <c:pt idx="1424">
                  <c:v>0.97950000000000004</c:v>
                </c:pt>
                <c:pt idx="1425">
                  <c:v>8.0199999999999994E-2</c:v>
                </c:pt>
                <c:pt idx="1426">
                  <c:v>-0.4113</c:v>
                </c:pt>
                <c:pt idx="1427">
                  <c:v>-0.58750000000000002</c:v>
                </c:pt>
                <c:pt idx="1428">
                  <c:v>-0.51029999999999998</c:v>
                </c:pt>
                <c:pt idx="1429">
                  <c:v>-0.60029999999999994</c:v>
                </c:pt>
                <c:pt idx="1430">
                  <c:v>-1.7221</c:v>
                </c:pt>
                <c:pt idx="1431">
                  <c:v>-2.9487000000000001</c:v>
                </c:pt>
                <c:pt idx="1432">
                  <c:v>-3.4971999999999999</c:v>
                </c:pt>
                <c:pt idx="1433">
                  <c:v>-2.8472</c:v>
                </c:pt>
                <c:pt idx="1434">
                  <c:v>-0.8921</c:v>
                </c:pt>
                <c:pt idx="1435">
                  <c:v>1.0094000000000001</c:v>
                </c:pt>
                <c:pt idx="1436">
                  <c:v>1.7995000000000001</c:v>
                </c:pt>
                <c:pt idx="1437">
                  <c:v>1.1900999999999999</c:v>
                </c:pt>
                <c:pt idx="1438">
                  <c:v>0.4582</c:v>
                </c:pt>
                <c:pt idx="1439">
                  <c:v>0.64380000000000004</c:v>
                </c:pt>
                <c:pt idx="1440">
                  <c:v>0.82289999999999996</c:v>
                </c:pt>
                <c:pt idx="1441">
                  <c:v>0.42830000000000001</c:v>
                </c:pt>
                <c:pt idx="1442">
                  <c:v>-0.35399999999999998</c:v>
                </c:pt>
                <c:pt idx="1443">
                  <c:v>-1.0895999999999999</c:v>
                </c:pt>
                <c:pt idx="1444">
                  <c:v>-1.3859999999999999</c:v>
                </c:pt>
                <c:pt idx="1445">
                  <c:v>-1.3726</c:v>
                </c:pt>
                <c:pt idx="1446">
                  <c:v>-0.76880000000000004</c:v>
                </c:pt>
                <c:pt idx="1447">
                  <c:v>0.35830000000000001</c:v>
                </c:pt>
                <c:pt idx="1448">
                  <c:v>0.91879999999999995</c:v>
                </c:pt>
                <c:pt idx="1449">
                  <c:v>0.54790000000000005</c:v>
                </c:pt>
                <c:pt idx="1450">
                  <c:v>-0.36549999999999999</c:v>
                </c:pt>
                <c:pt idx="1451">
                  <c:v>-0.84040000000000004</c:v>
                </c:pt>
                <c:pt idx="1452">
                  <c:v>-9.6100000000000005E-2</c:v>
                </c:pt>
                <c:pt idx="1453">
                  <c:v>0.92100000000000004</c:v>
                </c:pt>
                <c:pt idx="1454">
                  <c:v>1.1832</c:v>
                </c:pt>
                <c:pt idx="1455">
                  <c:v>0.5292</c:v>
                </c:pt>
                <c:pt idx="1456">
                  <c:v>-5.0299999999999997E-2</c:v>
                </c:pt>
                <c:pt idx="1457">
                  <c:v>0.46039999999999998</c:v>
                </c:pt>
                <c:pt idx="1458">
                  <c:v>1.0017</c:v>
                </c:pt>
                <c:pt idx="1459">
                  <c:v>0.57869999999999999</c:v>
                </c:pt>
                <c:pt idx="1460">
                  <c:v>-0.52490000000000003</c:v>
                </c:pt>
                <c:pt idx="1461">
                  <c:v>-1.2467999999999999</c:v>
                </c:pt>
                <c:pt idx="1462">
                  <c:v>-0.80740000000000001</c:v>
                </c:pt>
                <c:pt idx="1463">
                  <c:v>0.28070000000000001</c:v>
                </c:pt>
                <c:pt idx="1464">
                  <c:v>1.0529999999999999</c:v>
                </c:pt>
                <c:pt idx="1465">
                  <c:v>0.38069999999999998</c:v>
                </c:pt>
                <c:pt idx="1466">
                  <c:v>-1.2618</c:v>
                </c:pt>
                <c:pt idx="1467">
                  <c:v>-2.1861000000000002</c:v>
                </c:pt>
                <c:pt idx="1468">
                  <c:v>-1.6224000000000001</c:v>
                </c:pt>
                <c:pt idx="1469">
                  <c:v>6.0000000000000001E-3</c:v>
                </c:pt>
                <c:pt idx="1470">
                  <c:v>0.90539999999999998</c:v>
                </c:pt>
                <c:pt idx="1471">
                  <c:v>0.63600000000000001</c:v>
                </c:pt>
                <c:pt idx="1472">
                  <c:v>2.8799999999999999E-2</c:v>
                </c:pt>
                <c:pt idx="1473">
                  <c:v>-0.36709999999999998</c:v>
                </c:pt>
                <c:pt idx="1474">
                  <c:v>0.18290000000000001</c:v>
                </c:pt>
                <c:pt idx="1475">
                  <c:v>0.97240000000000004</c:v>
                </c:pt>
                <c:pt idx="1476">
                  <c:v>1.6220000000000001</c:v>
                </c:pt>
                <c:pt idx="1477">
                  <c:v>1.9847999999999999</c:v>
                </c:pt>
                <c:pt idx="1478">
                  <c:v>1.0315000000000001</c:v>
                </c:pt>
                <c:pt idx="1479">
                  <c:v>-0.43709999999999999</c:v>
                </c:pt>
                <c:pt idx="1480">
                  <c:v>-1.41</c:v>
                </c:pt>
                <c:pt idx="1481">
                  <c:v>-1.9278999999999999</c:v>
                </c:pt>
                <c:pt idx="1482">
                  <c:v>-1.7366999999999999</c:v>
                </c:pt>
                <c:pt idx="1483">
                  <c:v>-0.98399999999999999</c:v>
                </c:pt>
                <c:pt idx="1484">
                  <c:v>-1.9199999999999998E-2</c:v>
                </c:pt>
                <c:pt idx="1485">
                  <c:v>1.2561</c:v>
                </c:pt>
                <c:pt idx="1486">
                  <c:v>2.2827999999999999</c:v>
                </c:pt>
                <c:pt idx="1487">
                  <c:v>2.5024000000000002</c:v>
                </c:pt>
                <c:pt idx="1488">
                  <c:v>2.0268999999999999</c:v>
                </c:pt>
                <c:pt idx="1489">
                  <c:v>1.1819999999999999</c:v>
                </c:pt>
                <c:pt idx="1490">
                  <c:v>0.7802</c:v>
                </c:pt>
                <c:pt idx="1491">
                  <c:v>0.87709999999999999</c:v>
                </c:pt>
                <c:pt idx="1492">
                  <c:v>0.99170000000000003</c:v>
                </c:pt>
                <c:pt idx="1493">
                  <c:v>0.78649999999999998</c:v>
                </c:pt>
                <c:pt idx="1494">
                  <c:v>-0.25769999999999998</c:v>
                </c:pt>
                <c:pt idx="1495">
                  <c:v>-1.9248000000000001</c:v>
                </c:pt>
                <c:pt idx="1496">
                  <c:v>-3.4363999999999999</c:v>
                </c:pt>
                <c:pt idx="1497">
                  <c:v>-3.6815000000000002</c:v>
                </c:pt>
                <c:pt idx="1498">
                  <c:v>-1.8952</c:v>
                </c:pt>
                <c:pt idx="1499">
                  <c:v>0.5323</c:v>
                </c:pt>
                <c:pt idx="1500">
                  <c:v>1.5644</c:v>
                </c:pt>
                <c:pt idx="1501">
                  <c:v>0.9546</c:v>
                </c:pt>
                <c:pt idx="1502">
                  <c:v>-0.1111</c:v>
                </c:pt>
                <c:pt idx="1503">
                  <c:v>-0.23780000000000001</c:v>
                </c:pt>
                <c:pt idx="1504">
                  <c:v>0.74470000000000003</c:v>
                </c:pt>
                <c:pt idx="1505">
                  <c:v>1.7553000000000001</c:v>
                </c:pt>
                <c:pt idx="1506">
                  <c:v>1.8549</c:v>
                </c:pt>
                <c:pt idx="1507">
                  <c:v>0.97019999999999995</c:v>
                </c:pt>
                <c:pt idx="1508">
                  <c:v>0.12130000000000001</c:v>
                </c:pt>
                <c:pt idx="1509">
                  <c:v>-0.28110000000000002</c:v>
                </c:pt>
                <c:pt idx="1510">
                  <c:v>-0.48130000000000001</c:v>
                </c:pt>
                <c:pt idx="1511">
                  <c:v>-0.14130000000000001</c:v>
                </c:pt>
                <c:pt idx="1512">
                  <c:v>3.1899999999999998E-2</c:v>
                </c:pt>
                <c:pt idx="1513">
                  <c:v>-0.23630000000000001</c:v>
                </c:pt>
                <c:pt idx="1514">
                  <c:v>-0.15679999999999999</c:v>
                </c:pt>
                <c:pt idx="1515">
                  <c:v>-2.64E-2</c:v>
                </c:pt>
                <c:pt idx="1516">
                  <c:v>-0.43340000000000001</c:v>
                </c:pt>
                <c:pt idx="1517">
                  <c:v>-1.3343</c:v>
                </c:pt>
                <c:pt idx="1518">
                  <c:v>-1.917</c:v>
                </c:pt>
                <c:pt idx="1519">
                  <c:v>-1.5215000000000001</c:v>
                </c:pt>
                <c:pt idx="1520">
                  <c:v>-0.40849999999999997</c:v>
                </c:pt>
                <c:pt idx="1521">
                  <c:v>0.58750000000000002</c:v>
                </c:pt>
                <c:pt idx="1522">
                  <c:v>0.74909999999999999</c:v>
                </c:pt>
                <c:pt idx="1523">
                  <c:v>0.12</c:v>
                </c:pt>
                <c:pt idx="1524">
                  <c:v>-0.5464</c:v>
                </c:pt>
                <c:pt idx="1525">
                  <c:v>-0.74890000000000001</c:v>
                </c:pt>
                <c:pt idx="1526">
                  <c:v>-0.62990000000000002</c:v>
                </c:pt>
                <c:pt idx="1527">
                  <c:v>-0.34710000000000002</c:v>
                </c:pt>
                <c:pt idx="1528">
                  <c:v>-0.47670000000000001</c:v>
                </c:pt>
                <c:pt idx="1529">
                  <c:v>-0.73550000000000004</c:v>
                </c:pt>
                <c:pt idx="1530">
                  <c:v>-5.3100000000000001E-2</c:v>
                </c:pt>
                <c:pt idx="1531">
                  <c:v>1.1555</c:v>
                </c:pt>
                <c:pt idx="1532">
                  <c:v>1.7751999999999999</c:v>
                </c:pt>
                <c:pt idx="1533">
                  <c:v>1.1854</c:v>
                </c:pt>
                <c:pt idx="1534">
                  <c:v>-0.31780000000000003</c:v>
                </c:pt>
                <c:pt idx="1535">
                  <c:v>-1.8874</c:v>
                </c:pt>
                <c:pt idx="1536">
                  <c:v>-2.7387999999999999</c:v>
                </c:pt>
                <c:pt idx="1537">
                  <c:v>-2.581</c:v>
                </c:pt>
                <c:pt idx="1538">
                  <c:v>-1.766</c:v>
                </c:pt>
                <c:pt idx="1539">
                  <c:v>-0.31409999999999999</c:v>
                </c:pt>
                <c:pt idx="1540">
                  <c:v>1.7715000000000001</c:v>
                </c:pt>
                <c:pt idx="1541">
                  <c:v>3.8723000000000001</c:v>
                </c:pt>
                <c:pt idx="1542">
                  <c:v>4.7297000000000002</c:v>
                </c:pt>
                <c:pt idx="1543">
                  <c:v>3.4422999999999999</c:v>
                </c:pt>
                <c:pt idx="1544">
                  <c:v>1.1943999999999999</c:v>
                </c:pt>
                <c:pt idx="1545">
                  <c:v>6.7699999999999996E-2</c:v>
                </c:pt>
                <c:pt idx="1546">
                  <c:v>0.7591</c:v>
                </c:pt>
                <c:pt idx="1547">
                  <c:v>1.8455999999999999</c:v>
                </c:pt>
                <c:pt idx="1548">
                  <c:v>1.3984000000000001</c:v>
                </c:pt>
                <c:pt idx="1549">
                  <c:v>-0.68689999999999996</c:v>
                </c:pt>
                <c:pt idx="1550">
                  <c:v>-3.0318999999999998</c:v>
                </c:pt>
                <c:pt idx="1551">
                  <c:v>-3.8645999999999998</c:v>
                </c:pt>
                <c:pt idx="1552">
                  <c:v>-2.5981000000000001</c:v>
                </c:pt>
                <c:pt idx="1553">
                  <c:v>-0.72950000000000004</c:v>
                </c:pt>
                <c:pt idx="1554">
                  <c:v>-0.30969999999999998</c:v>
                </c:pt>
                <c:pt idx="1555">
                  <c:v>-1.4698</c:v>
                </c:pt>
                <c:pt idx="1556">
                  <c:v>-2.012</c:v>
                </c:pt>
                <c:pt idx="1557">
                  <c:v>-0.66569999999999996</c:v>
                </c:pt>
                <c:pt idx="1558">
                  <c:v>1.6765000000000001</c:v>
                </c:pt>
                <c:pt idx="1559">
                  <c:v>3.1536</c:v>
                </c:pt>
                <c:pt idx="1560">
                  <c:v>2.5640999999999998</c:v>
                </c:pt>
                <c:pt idx="1561">
                  <c:v>0.82730000000000004</c:v>
                </c:pt>
                <c:pt idx="1562">
                  <c:v>-0.30170000000000002</c:v>
                </c:pt>
                <c:pt idx="1563">
                  <c:v>-0.40039999999999998</c:v>
                </c:pt>
                <c:pt idx="1564">
                  <c:v>-0.1668</c:v>
                </c:pt>
                <c:pt idx="1565">
                  <c:v>-0.2054</c:v>
                </c:pt>
                <c:pt idx="1566">
                  <c:v>-1.0313000000000001</c:v>
                </c:pt>
                <c:pt idx="1567">
                  <c:v>-1.8441000000000001</c:v>
                </c:pt>
                <c:pt idx="1568">
                  <c:v>-1.3866000000000001</c:v>
                </c:pt>
                <c:pt idx="1569">
                  <c:v>-4.6300000000000001E-2</c:v>
                </c:pt>
                <c:pt idx="1570">
                  <c:v>1.1692</c:v>
                </c:pt>
                <c:pt idx="1571">
                  <c:v>1.4065000000000001</c:v>
                </c:pt>
                <c:pt idx="1572">
                  <c:v>0.56689999999999996</c:v>
                </c:pt>
                <c:pt idx="1573">
                  <c:v>-0.70179999999999998</c:v>
                </c:pt>
                <c:pt idx="1574">
                  <c:v>-1.8765000000000001</c:v>
                </c:pt>
                <c:pt idx="1575">
                  <c:v>-2.5392000000000001</c:v>
                </c:pt>
                <c:pt idx="1576">
                  <c:v>-2.0312999999999999</c:v>
                </c:pt>
                <c:pt idx="1577">
                  <c:v>-0.47260000000000002</c:v>
                </c:pt>
                <c:pt idx="1578">
                  <c:v>1.04</c:v>
                </c:pt>
                <c:pt idx="1579">
                  <c:v>1.6753</c:v>
                </c:pt>
                <c:pt idx="1580">
                  <c:v>1.2669999999999999</c:v>
                </c:pt>
                <c:pt idx="1581">
                  <c:v>0.73540000000000005</c:v>
                </c:pt>
                <c:pt idx="1582">
                  <c:v>0.5837</c:v>
                </c:pt>
                <c:pt idx="1583">
                  <c:v>0.61890000000000001</c:v>
                </c:pt>
                <c:pt idx="1584">
                  <c:v>0.91039999999999999</c:v>
                </c:pt>
                <c:pt idx="1585">
                  <c:v>1.0362</c:v>
                </c:pt>
                <c:pt idx="1586">
                  <c:v>0.67310000000000003</c:v>
                </c:pt>
                <c:pt idx="1587">
                  <c:v>6.93E-2</c:v>
                </c:pt>
                <c:pt idx="1588">
                  <c:v>-0.60309999999999997</c:v>
                </c:pt>
                <c:pt idx="1589">
                  <c:v>-1.3664000000000001</c:v>
                </c:pt>
                <c:pt idx="1590">
                  <c:v>-1.7594000000000001</c:v>
                </c:pt>
                <c:pt idx="1591">
                  <c:v>-1.5925</c:v>
                </c:pt>
                <c:pt idx="1592">
                  <c:v>-0.99550000000000005</c:v>
                </c:pt>
                <c:pt idx="1593">
                  <c:v>-0.25490000000000002</c:v>
                </c:pt>
                <c:pt idx="1594">
                  <c:v>-0.13289999999999999</c:v>
                </c:pt>
                <c:pt idx="1595">
                  <c:v>-0.18859999999999999</c:v>
                </c:pt>
                <c:pt idx="1596">
                  <c:v>2.4400000000000002E-2</c:v>
                </c:pt>
                <c:pt idx="1597">
                  <c:v>0.3296</c:v>
                </c:pt>
                <c:pt idx="1598">
                  <c:v>1.0157</c:v>
                </c:pt>
                <c:pt idx="1599">
                  <c:v>1.7222999999999999</c:v>
                </c:pt>
                <c:pt idx="1600">
                  <c:v>2.0194000000000001</c:v>
                </c:pt>
                <c:pt idx="1601">
                  <c:v>1.9611000000000001</c:v>
                </c:pt>
                <c:pt idx="1602">
                  <c:v>1.6345000000000001</c:v>
                </c:pt>
                <c:pt idx="1603">
                  <c:v>1.2754000000000001</c:v>
                </c:pt>
                <c:pt idx="1604">
                  <c:v>1.1452</c:v>
                </c:pt>
                <c:pt idx="1605">
                  <c:v>1.3349</c:v>
                </c:pt>
                <c:pt idx="1606">
                  <c:v>1.1479999999999999</c:v>
                </c:pt>
                <c:pt idx="1607">
                  <c:v>-0.1167</c:v>
                </c:pt>
                <c:pt idx="1608">
                  <c:v>-2.1122999999999998</c:v>
                </c:pt>
                <c:pt idx="1609">
                  <c:v>-3.3187000000000002</c:v>
                </c:pt>
                <c:pt idx="1610">
                  <c:v>-2.0304000000000002</c:v>
                </c:pt>
                <c:pt idx="1611">
                  <c:v>1.0670999999999999</c:v>
                </c:pt>
                <c:pt idx="1612">
                  <c:v>3.2732000000000001</c:v>
                </c:pt>
                <c:pt idx="1613">
                  <c:v>2.8372000000000002</c:v>
                </c:pt>
                <c:pt idx="1614">
                  <c:v>0.68430000000000002</c:v>
                </c:pt>
                <c:pt idx="1615">
                  <c:v>-0.58879999999999999</c:v>
                </c:pt>
                <c:pt idx="1616">
                  <c:v>0.1222</c:v>
                </c:pt>
                <c:pt idx="1617">
                  <c:v>1.7870999999999999</c:v>
                </c:pt>
                <c:pt idx="1618">
                  <c:v>2.8889</c:v>
                </c:pt>
                <c:pt idx="1619">
                  <c:v>2.1295999999999999</c:v>
                </c:pt>
                <c:pt idx="1620">
                  <c:v>-0.2873</c:v>
                </c:pt>
                <c:pt idx="1621">
                  <c:v>-2.4392999999999998</c:v>
                </c:pt>
                <c:pt idx="1622">
                  <c:v>-2.8203999999999998</c:v>
                </c:pt>
                <c:pt idx="1623">
                  <c:v>-1.6728000000000001</c:v>
                </c:pt>
                <c:pt idx="1624">
                  <c:v>-0.64580000000000004</c:v>
                </c:pt>
                <c:pt idx="1625">
                  <c:v>-1.1391</c:v>
                </c:pt>
                <c:pt idx="1626">
                  <c:v>-2.3651</c:v>
                </c:pt>
                <c:pt idx="1627">
                  <c:v>-2.6964999999999999</c:v>
                </c:pt>
                <c:pt idx="1628">
                  <c:v>-2.1596000000000002</c:v>
                </c:pt>
                <c:pt idx="1629">
                  <c:v>-1.4869000000000001</c:v>
                </c:pt>
                <c:pt idx="1630">
                  <c:v>-1.1480999999999999</c:v>
                </c:pt>
                <c:pt idx="1631">
                  <c:v>-1.3720000000000001</c:v>
                </c:pt>
                <c:pt idx="1632">
                  <c:v>-2.1023000000000001</c:v>
                </c:pt>
                <c:pt idx="1633">
                  <c:v>-2.5531999999999999</c:v>
                </c:pt>
                <c:pt idx="1634">
                  <c:v>-2.0876999999999999</c:v>
                </c:pt>
                <c:pt idx="1635">
                  <c:v>-1.4875</c:v>
                </c:pt>
                <c:pt idx="1636">
                  <c:v>-0.97399999999999998</c:v>
                </c:pt>
                <c:pt idx="1637">
                  <c:v>-0.2331</c:v>
                </c:pt>
                <c:pt idx="1638">
                  <c:v>0.35360000000000003</c:v>
                </c:pt>
                <c:pt idx="1639">
                  <c:v>0.65539999999999998</c:v>
                </c:pt>
                <c:pt idx="1640">
                  <c:v>0.89890000000000003</c:v>
                </c:pt>
                <c:pt idx="1641">
                  <c:v>1.2234</c:v>
                </c:pt>
                <c:pt idx="1642">
                  <c:v>1.3737999999999999</c:v>
                </c:pt>
                <c:pt idx="1643">
                  <c:v>1.1355999999999999</c:v>
                </c:pt>
                <c:pt idx="1644">
                  <c:v>0.94279999999999997</c:v>
                </c:pt>
                <c:pt idx="1645">
                  <c:v>0.86809999999999998</c:v>
                </c:pt>
                <c:pt idx="1646">
                  <c:v>1.0470999999999999</c:v>
                </c:pt>
                <c:pt idx="1647">
                  <c:v>1.8599000000000001</c:v>
                </c:pt>
                <c:pt idx="1648">
                  <c:v>2.3912</c:v>
                </c:pt>
                <c:pt idx="1649">
                  <c:v>1.8425</c:v>
                </c:pt>
                <c:pt idx="1650">
                  <c:v>0.29970000000000002</c:v>
                </c:pt>
                <c:pt idx="1651">
                  <c:v>-1.2869999999999999</c:v>
                </c:pt>
                <c:pt idx="1652">
                  <c:v>-1.59</c:v>
                </c:pt>
                <c:pt idx="1653">
                  <c:v>-1.1561999999999999</c:v>
                </c:pt>
                <c:pt idx="1654">
                  <c:v>-1.0687</c:v>
                </c:pt>
                <c:pt idx="1655">
                  <c:v>-1.5439000000000001</c:v>
                </c:pt>
                <c:pt idx="1656">
                  <c:v>-1.9705999999999999</c:v>
                </c:pt>
                <c:pt idx="1657">
                  <c:v>-1.4172</c:v>
                </c:pt>
                <c:pt idx="1658">
                  <c:v>-0.30070000000000002</c:v>
                </c:pt>
                <c:pt idx="1659">
                  <c:v>0.31469999999999998</c:v>
                </c:pt>
                <c:pt idx="1660">
                  <c:v>0.17199999999999999</c:v>
                </c:pt>
                <c:pt idx="1661">
                  <c:v>0.15679999999999999</c:v>
                </c:pt>
                <c:pt idx="1662">
                  <c:v>0.73939999999999995</c:v>
                </c:pt>
                <c:pt idx="1663">
                  <c:v>1.2963</c:v>
                </c:pt>
                <c:pt idx="1664">
                  <c:v>1.4719</c:v>
                </c:pt>
                <c:pt idx="1665">
                  <c:v>1.367</c:v>
                </c:pt>
                <c:pt idx="1666">
                  <c:v>1.2987</c:v>
                </c:pt>
                <c:pt idx="1667">
                  <c:v>1.1916</c:v>
                </c:pt>
                <c:pt idx="1668">
                  <c:v>0.90759999999999996</c:v>
                </c:pt>
                <c:pt idx="1669">
                  <c:v>0.63039999999999996</c:v>
                </c:pt>
                <c:pt idx="1670">
                  <c:v>0.22500000000000001</c:v>
                </c:pt>
                <c:pt idx="1671">
                  <c:v>1.0699999999999999E-2</c:v>
                </c:pt>
                <c:pt idx="1672">
                  <c:v>0.46970000000000001</c:v>
                </c:pt>
                <c:pt idx="1673">
                  <c:v>1.2925</c:v>
                </c:pt>
                <c:pt idx="1674">
                  <c:v>2.0144000000000002</c:v>
                </c:pt>
                <c:pt idx="1675">
                  <c:v>1.8384</c:v>
                </c:pt>
                <c:pt idx="1676">
                  <c:v>0.39439999999999997</c:v>
                </c:pt>
                <c:pt idx="1677">
                  <c:v>-1.3778999999999999</c:v>
                </c:pt>
                <c:pt idx="1678">
                  <c:v>-2.2498999999999998</c:v>
                </c:pt>
                <c:pt idx="1679">
                  <c:v>-1.5078</c:v>
                </c:pt>
                <c:pt idx="1680">
                  <c:v>-7.0000000000000007E-2</c:v>
                </c:pt>
                <c:pt idx="1681">
                  <c:v>0.4803</c:v>
                </c:pt>
                <c:pt idx="1682">
                  <c:v>0.40150000000000002</c:v>
                </c:pt>
                <c:pt idx="1683">
                  <c:v>0.50339999999999996</c:v>
                </c:pt>
                <c:pt idx="1684">
                  <c:v>0.59989999999999999</c:v>
                </c:pt>
                <c:pt idx="1685">
                  <c:v>0.76649999999999996</c:v>
                </c:pt>
                <c:pt idx="1686">
                  <c:v>0.87649999999999995</c:v>
                </c:pt>
                <c:pt idx="1687">
                  <c:v>0.45140000000000002</c:v>
                </c:pt>
                <c:pt idx="1688">
                  <c:v>-0.47199999999999998</c:v>
                </c:pt>
                <c:pt idx="1689">
                  <c:v>-1.3109999999999999</c:v>
                </c:pt>
                <c:pt idx="1690">
                  <c:v>-0.97119999999999995</c:v>
                </c:pt>
                <c:pt idx="1691">
                  <c:v>0.12590000000000001</c:v>
                </c:pt>
                <c:pt idx="1692">
                  <c:v>0.66969999999999996</c:v>
                </c:pt>
                <c:pt idx="1693">
                  <c:v>0.3337</c:v>
                </c:pt>
                <c:pt idx="1694">
                  <c:v>-0.71709999999999996</c:v>
                </c:pt>
                <c:pt idx="1695">
                  <c:v>-1.68</c:v>
                </c:pt>
                <c:pt idx="1696">
                  <c:v>-1.7121</c:v>
                </c:pt>
                <c:pt idx="1697">
                  <c:v>-0.47849999999999998</c:v>
                </c:pt>
                <c:pt idx="1698">
                  <c:v>1.5207999999999999</c:v>
                </c:pt>
                <c:pt idx="1699">
                  <c:v>2.8439999999999999</c:v>
                </c:pt>
                <c:pt idx="1700">
                  <c:v>2.6440999999999999</c:v>
                </c:pt>
                <c:pt idx="1701">
                  <c:v>1.5526</c:v>
                </c:pt>
                <c:pt idx="1702">
                  <c:v>0.54110000000000003</c:v>
                </c:pt>
                <c:pt idx="1703">
                  <c:v>0.38779999999999998</c:v>
                </c:pt>
                <c:pt idx="1704">
                  <c:v>1.3177000000000001</c:v>
                </c:pt>
                <c:pt idx="1705">
                  <c:v>2.0838000000000001</c:v>
                </c:pt>
                <c:pt idx="1706">
                  <c:v>1.5052000000000001</c:v>
                </c:pt>
                <c:pt idx="1707">
                  <c:v>-5.3400000000000003E-2</c:v>
                </c:pt>
                <c:pt idx="1708">
                  <c:v>-1.4857</c:v>
                </c:pt>
                <c:pt idx="1709">
                  <c:v>-1.9267000000000001</c:v>
                </c:pt>
                <c:pt idx="1710">
                  <c:v>-1.7071000000000001</c:v>
                </c:pt>
                <c:pt idx="1711">
                  <c:v>-1.5208999999999999</c:v>
                </c:pt>
                <c:pt idx="1712">
                  <c:v>-1.1914</c:v>
                </c:pt>
                <c:pt idx="1713">
                  <c:v>-0.82950000000000002</c:v>
                </c:pt>
                <c:pt idx="1714">
                  <c:v>-0.22159999999999999</c:v>
                </c:pt>
                <c:pt idx="1715">
                  <c:v>0.85840000000000005</c:v>
                </c:pt>
                <c:pt idx="1716">
                  <c:v>1.7387999999999999</c:v>
                </c:pt>
                <c:pt idx="1717">
                  <c:v>1.8897999999999999</c:v>
                </c:pt>
                <c:pt idx="1718">
                  <c:v>0.47499999999999998</c:v>
                </c:pt>
                <c:pt idx="1719">
                  <c:v>-1.8743000000000001</c:v>
                </c:pt>
                <c:pt idx="1720">
                  <c:v>-3.2370999999999999</c:v>
                </c:pt>
                <c:pt idx="1721">
                  <c:v>-2.8142</c:v>
                </c:pt>
                <c:pt idx="1722">
                  <c:v>-1.1134999999999999</c:v>
                </c:pt>
                <c:pt idx="1723">
                  <c:v>-1.83E-2</c:v>
                </c:pt>
                <c:pt idx="1724">
                  <c:v>-0.40939999999999999</c:v>
                </c:pt>
                <c:pt idx="1725">
                  <c:v>-1.0478000000000001</c:v>
                </c:pt>
                <c:pt idx="1726">
                  <c:v>-1.3978999999999999</c:v>
                </c:pt>
                <c:pt idx="1727">
                  <c:v>-1.6507000000000001</c:v>
                </c:pt>
                <c:pt idx="1728">
                  <c:v>-1.4625999999999999</c:v>
                </c:pt>
                <c:pt idx="1729">
                  <c:v>-0.96160000000000001</c:v>
                </c:pt>
                <c:pt idx="1730">
                  <c:v>-0.10050000000000001</c:v>
                </c:pt>
                <c:pt idx="1731">
                  <c:v>0.85060000000000002</c:v>
                </c:pt>
                <c:pt idx="1732">
                  <c:v>1.2835000000000001</c:v>
                </c:pt>
                <c:pt idx="1733">
                  <c:v>1.3011999999999999</c:v>
                </c:pt>
                <c:pt idx="1734">
                  <c:v>1.0427999999999999</c:v>
                </c:pt>
                <c:pt idx="1735">
                  <c:v>1.0972999999999999</c:v>
                </c:pt>
                <c:pt idx="1736">
                  <c:v>1.1800999999999999</c:v>
                </c:pt>
                <c:pt idx="1737">
                  <c:v>0.3377</c:v>
                </c:pt>
                <c:pt idx="1738">
                  <c:v>-0.58940000000000003</c:v>
                </c:pt>
                <c:pt idx="1739">
                  <c:v>-0.17399999999999999</c:v>
                </c:pt>
                <c:pt idx="1740">
                  <c:v>1.2887999999999999</c:v>
                </c:pt>
                <c:pt idx="1741">
                  <c:v>1.9932000000000001</c:v>
                </c:pt>
                <c:pt idx="1742">
                  <c:v>0.7117</c:v>
                </c:pt>
                <c:pt idx="1743">
                  <c:v>-1.4843999999999999</c:v>
                </c:pt>
                <c:pt idx="1744">
                  <c:v>-2.5874999999999999</c:v>
                </c:pt>
                <c:pt idx="1745">
                  <c:v>-2.0051000000000001</c:v>
                </c:pt>
                <c:pt idx="1746">
                  <c:v>-0.67910000000000004</c:v>
                </c:pt>
                <c:pt idx="1747">
                  <c:v>-0.10580000000000001</c:v>
                </c:pt>
                <c:pt idx="1748">
                  <c:v>-0.88339999999999996</c:v>
                </c:pt>
                <c:pt idx="1749">
                  <c:v>-2.0876999999999999</c:v>
                </c:pt>
                <c:pt idx="1750">
                  <c:v>-1.9902</c:v>
                </c:pt>
                <c:pt idx="1751">
                  <c:v>-0.2288</c:v>
                </c:pt>
                <c:pt idx="1752">
                  <c:v>1.5367</c:v>
                </c:pt>
                <c:pt idx="1753">
                  <c:v>2.0455000000000001</c:v>
                </c:pt>
                <c:pt idx="1754">
                  <c:v>1.1206</c:v>
                </c:pt>
                <c:pt idx="1755">
                  <c:v>-0.35959999999999998</c:v>
                </c:pt>
                <c:pt idx="1756">
                  <c:v>-0.91420000000000001</c:v>
                </c:pt>
                <c:pt idx="1757">
                  <c:v>-2.76E-2</c:v>
                </c:pt>
                <c:pt idx="1758">
                  <c:v>1.4883999999999999</c:v>
                </c:pt>
                <c:pt idx="1759">
                  <c:v>2.077</c:v>
                </c:pt>
                <c:pt idx="1760">
                  <c:v>1.4252</c:v>
                </c:pt>
                <c:pt idx="1761">
                  <c:v>0.71450000000000002</c:v>
                </c:pt>
                <c:pt idx="1762">
                  <c:v>0.93059999999999998</c:v>
                </c:pt>
                <c:pt idx="1763">
                  <c:v>1.9464999999999999</c:v>
                </c:pt>
                <c:pt idx="1764">
                  <c:v>2.8689</c:v>
                </c:pt>
                <c:pt idx="1765">
                  <c:v>2.7841999999999998</c:v>
                </c:pt>
                <c:pt idx="1766">
                  <c:v>0.77680000000000005</c:v>
                </c:pt>
                <c:pt idx="1767">
                  <c:v>-2.1785999999999999</c:v>
                </c:pt>
                <c:pt idx="1768">
                  <c:v>-4.3009000000000004</c:v>
                </c:pt>
                <c:pt idx="1769">
                  <c:v>-5.0197000000000003</c:v>
                </c:pt>
                <c:pt idx="1770">
                  <c:v>-3.9609000000000001</c:v>
                </c:pt>
                <c:pt idx="1771">
                  <c:v>-1.9612000000000001</c:v>
                </c:pt>
                <c:pt idx="1772">
                  <c:v>-0.63270000000000004</c:v>
                </c:pt>
                <c:pt idx="1773">
                  <c:v>-0.59279999999999999</c:v>
                </c:pt>
                <c:pt idx="1774">
                  <c:v>-0.77690000000000003</c:v>
                </c:pt>
                <c:pt idx="1775">
                  <c:v>-1.4500000000000001E-2</c:v>
                </c:pt>
                <c:pt idx="1776">
                  <c:v>1.3813</c:v>
                </c:pt>
                <c:pt idx="1777">
                  <c:v>2.4870999999999999</c:v>
                </c:pt>
                <c:pt idx="1778">
                  <c:v>2.3961999999999999</c:v>
                </c:pt>
                <c:pt idx="1779">
                  <c:v>1.5373000000000001</c:v>
                </c:pt>
                <c:pt idx="1780">
                  <c:v>0.81359999999999999</c:v>
                </c:pt>
                <c:pt idx="1781">
                  <c:v>0.53669999999999995</c:v>
                </c:pt>
                <c:pt idx="1782">
                  <c:v>0.35510000000000003</c:v>
                </c:pt>
                <c:pt idx="1783">
                  <c:v>-0.74819999999999998</c:v>
                </c:pt>
                <c:pt idx="1784">
                  <c:v>-2.2178</c:v>
                </c:pt>
                <c:pt idx="1785">
                  <c:v>-2.4744000000000002</c:v>
                </c:pt>
                <c:pt idx="1786">
                  <c:v>-0.91669999999999996</c:v>
                </c:pt>
                <c:pt idx="1787">
                  <c:v>1.9393</c:v>
                </c:pt>
                <c:pt idx="1788">
                  <c:v>4.5366</c:v>
                </c:pt>
                <c:pt idx="1789">
                  <c:v>5.0164999999999997</c:v>
                </c:pt>
                <c:pt idx="1790">
                  <c:v>3.2587999999999999</c:v>
                </c:pt>
                <c:pt idx="1791">
                  <c:v>0.7419</c:v>
                </c:pt>
                <c:pt idx="1792">
                  <c:v>-1.2629999999999999</c:v>
                </c:pt>
                <c:pt idx="1793">
                  <c:v>-2.0139</c:v>
                </c:pt>
                <c:pt idx="1794">
                  <c:v>-1.9812000000000001</c:v>
                </c:pt>
                <c:pt idx="1795">
                  <c:v>-1.6880999999999999</c:v>
                </c:pt>
                <c:pt idx="1796">
                  <c:v>-1.6033999999999999</c:v>
                </c:pt>
                <c:pt idx="1797">
                  <c:v>-2.415</c:v>
                </c:pt>
                <c:pt idx="1798">
                  <c:v>-3.3460999999999999</c:v>
                </c:pt>
                <c:pt idx="1799">
                  <c:v>-3.8519000000000001</c:v>
                </c:pt>
                <c:pt idx="1800">
                  <c:v>-3.9201000000000001</c:v>
                </c:pt>
                <c:pt idx="1801">
                  <c:v>-3.4134000000000002</c:v>
                </c:pt>
                <c:pt idx="1802">
                  <c:v>-2.4083999999999999</c:v>
                </c:pt>
                <c:pt idx="1803">
                  <c:v>-0.72919999999999996</c:v>
                </c:pt>
                <c:pt idx="1804">
                  <c:v>0.87090000000000001</c:v>
                </c:pt>
                <c:pt idx="1805">
                  <c:v>1.5825</c:v>
                </c:pt>
                <c:pt idx="1806">
                  <c:v>1.5625</c:v>
                </c:pt>
                <c:pt idx="1807">
                  <c:v>1.1091</c:v>
                </c:pt>
                <c:pt idx="1808">
                  <c:v>0.88360000000000005</c:v>
                </c:pt>
                <c:pt idx="1809">
                  <c:v>1.0249999999999999</c:v>
                </c:pt>
                <c:pt idx="1810">
                  <c:v>0.9637</c:v>
                </c:pt>
                <c:pt idx="1811">
                  <c:v>0.26329999999999998</c:v>
                </c:pt>
                <c:pt idx="1812">
                  <c:v>-0.67779999999999996</c:v>
                </c:pt>
                <c:pt idx="1813">
                  <c:v>-0.30969999999999998</c:v>
                </c:pt>
                <c:pt idx="1814">
                  <c:v>1.3936999999999999</c:v>
                </c:pt>
                <c:pt idx="1815">
                  <c:v>2.5895999999999999</c:v>
                </c:pt>
                <c:pt idx="1816">
                  <c:v>2.5061</c:v>
                </c:pt>
                <c:pt idx="1817">
                  <c:v>1.7516</c:v>
                </c:pt>
                <c:pt idx="1818">
                  <c:v>1.3564000000000001</c:v>
                </c:pt>
                <c:pt idx="1819">
                  <c:v>1.7645999999999999</c:v>
                </c:pt>
                <c:pt idx="1820">
                  <c:v>2.5270000000000001</c:v>
                </c:pt>
                <c:pt idx="1821">
                  <c:v>2.7456</c:v>
                </c:pt>
                <c:pt idx="1822">
                  <c:v>1.7627999999999999</c:v>
                </c:pt>
                <c:pt idx="1823">
                  <c:v>0.16300000000000001</c:v>
                </c:pt>
                <c:pt idx="1824">
                  <c:v>-1.3814</c:v>
                </c:pt>
                <c:pt idx="1825">
                  <c:v>-2.7395</c:v>
                </c:pt>
                <c:pt idx="1826">
                  <c:v>-3.7528000000000001</c:v>
                </c:pt>
                <c:pt idx="1827">
                  <c:v>-4.3784999999999998</c:v>
                </c:pt>
                <c:pt idx="1828">
                  <c:v>-3.9039000000000001</c:v>
                </c:pt>
                <c:pt idx="1829">
                  <c:v>-2.2040999999999999</c:v>
                </c:pt>
                <c:pt idx="1830">
                  <c:v>-0.52769999999999995</c:v>
                </c:pt>
                <c:pt idx="1831">
                  <c:v>0.73319999999999996</c:v>
                </c:pt>
                <c:pt idx="1832">
                  <c:v>1.5940000000000001</c:v>
                </c:pt>
                <c:pt idx="1833">
                  <c:v>1.9350000000000001</c:v>
                </c:pt>
                <c:pt idx="1834">
                  <c:v>1.8852</c:v>
                </c:pt>
                <c:pt idx="1835">
                  <c:v>1.3553999999999999</c:v>
                </c:pt>
                <c:pt idx="1836">
                  <c:v>0.55449999999999999</c:v>
                </c:pt>
                <c:pt idx="1837">
                  <c:v>5.4600000000000003E-2</c:v>
                </c:pt>
                <c:pt idx="1838">
                  <c:v>0.79390000000000005</c:v>
                </c:pt>
                <c:pt idx="1839">
                  <c:v>2.8016999999999999</c:v>
                </c:pt>
                <c:pt idx="1840">
                  <c:v>4.5952000000000002</c:v>
                </c:pt>
                <c:pt idx="1841">
                  <c:v>4.8987999999999996</c:v>
                </c:pt>
                <c:pt idx="1842">
                  <c:v>3.133</c:v>
                </c:pt>
                <c:pt idx="1843">
                  <c:v>9.9500000000000005E-2</c:v>
                </c:pt>
                <c:pt idx="1844">
                  <c:v>-2.2624</c:v>
                </c:pt>
                <c:pt idx="1845">
                  <c:v>-2.7479</c:v>
                </c:pt>
                <c:pt idx="1846">
                  <c:v>-1.9200999999999999</c:v>
                </c:pt>
                <c:pt idx="1847">
                  <c:v>-2.0223</c:v>
                </c:pt>
                <c:pt idx="1848">
                  <c:v>-3.9117000000000002</c:v>
                </c:pt>
                <c:pt idx="1849">
                  <c:v>-6.0381</c:v>
                </c:pt>
                <c:pt idx="1850">
                  <c:v>-7.0168999999999997</c:v>
                </c:pt>
                <c:pt idx="1851">
                  <c:v>-5.5762</c:v>
                </c:pt>
                <c:pt idx="1852">
                  <c:v>-2.2705000000000002</c:v>
                </c:pt>
                <c:pt idx="1853">
                  <c:v>0.38159999999999999</c:v>
                </c:pt>
                <c:pt idx="1854">
                  <c:v>1.4881</c:v>
                </c:pt>
                <c:pt idx="1855">
                  <c:v>1.9928999999999999</c:v>
                </c:pt>
                <c:pt idx="1856">
                  <c:v>3.1234000000000002</c:v>
                </c:pt>
                <c:pt idx="1857">
                  <c:v>4.0591999999999997</c:v>
                </c:pt>
                <c:pt idx="1858">
                  <c:v>3.8546</c:v>
                </c:pt>
                <c:pt idx="1859">
                  <c:v>3.4540999999999999</c:v>
                </c:pt>
                <c:pt idx="1860">
                  <c:v>3.2473000000000001</c:v>
                </c:pt>
                <c:pt idx="1861">
                  <c:v>3.2071000000000001</c:v>
                </c:pt>
                <c:pt idx="1862">
                  <c:v>3.1133999999999999</c:v>
                </c:pt>
                <c:pt idx="1863">
                  <c:v>2.4039999999999999</c:v>
                </c:pt>
                <c:pt idx="1864">
                  <c:v>0.76680000000000004</c:v>
                </c:pt>
                <c:pt idx="1865">
                  <c:v>-1.2017</c:v>
                </c:pt>
                <c:pt idx="1866">
                  <c:v>-2.0661999999999998</c:v>
                </c:pt>
                <c:pt idx="1867">
                  <c:v>-1.3573999999999999</c:v>
                </c:pt>
                <c:pt idx="1868">
                  <c:v>-0.33400000000000002</c:v>
                </c:pt>
                <c:pt idx="1869">
                  <c:v>-1.0064</c:v>
                </c:pt>
                <c:pt idx="1870">
                  <c:v>-3.3940999999999999</c:v>
                </c:pt>
                <c:pt idx="1871">
                  <c:v>-5.0533000000000001</c:v>
                </c:pt>
                <c:pt idx="1872">
                  <c:v>-3.9836</c:v>
                </c:pt>
                <c:pt idx="1873">
                  <c:v>0.16420000000000001</c:v>
                </c:pt>
                <c:pt idx="1874">
                  <c:v>5.3643999999999998</c:v>
                </c:pt>
                <c:pt idx="1875">
                  <c:v>7.8159000000000001</c:v>
                </c:pt>
                <c:pt idx="1876">
                  <c:v>6.1383000000000001</c:v>
                </c:pt>
                <c:pt idx="1877">
                  <c:v>2.8948</c:v>
                </c:pt>
                <c:pt idx="1878">
                  <c:v>1.3756999999999999</c:v>
                </c:pt>
                <c:pt idx="1879">
                  <c:v>2.3643999999999998</c:v>
                </c:pt>
                <c:pt idx="1880">
                  <c:v>3.7157</c:v>
                </c:pt>
                <c:pt idx="1881">
                  <c:v>3.1667000000000001</c:v>
                </c:pt>
                <c:pt idx="1882">
                  <c:v>0.32150000000000001</c:v>
                </c:pt>
                <c:pt idx="1883">
                  <c:v>-3.0200999999999998</c:v>
                </c:pt>
                <c:pt idx="1884">
                  <c:v>-4.1486999999999998</c:v>
                </c:pt>
                <c:pt idx="1885">
                  <c:v>-3.0548999999999999</c:v>
                </c:pt>
                <c:pt idx="1886">
                  <c:v>-1.6759999999999999</c:v>
                </c:pt>
                <c:pt idx="1887">
                  <c:v>-1.5601</c:v>
                </c:pt>
                <c:pt idx="1888">
                  <c:v>-2.8325999999999998</c:v>
                </c:pt>
                <c:pt idx="1889">
                  <c:v>-3.4638</c:v>
                </c:pt>
                <c:pt idx="1890">
                  <c:v>-1.8064</c:v>
                </c:pt>
                <c:pt idx="1891">
                  <c:v>1.5911999999999999</c:v>
                </c:pt>
                <c:pt idx="1892">
                  <c:v>4.2671999999999999</c:v>
                </c:pt>
                <c:pt idx="1893">
                  <c:v>4.8421000000000003</c:v>
                </c:pt>
                <c:pt idx="1894">
                  <c:v>4.5374999999999996</c:v>
                </c:pt>
                <c:pt idx="1895">
                  <c:v>4.4478999999999997</c:v>
                </c:pt>
                <c:pt idx="1896">
                  <c:v>4.5599999999999996</c:v>
                </c:pt>
                <c:pt idx="1897">
                  <c:v>4.3282999999999996</c:v>
                </c:pt>
                <c:pt idx="1898">
                  <c:v>3.2202000000000002</c:v>
                </c:pt>
                <c:pt idx="1899">
                  <c:v>1.1857</c:v>
                </c:pt>
                <c:pt idx="1900">
                  <c:v>-0.98150000000000004</c:v>
                </c:pt>
                <c:pt idx="1901">
                  <c:v>-2.0089000000000001</c:v>
                </c:pt>
                <c:pt idx="1902">
                  <c:v>-1.6065</c:v>
                </c:pt>
                <c:pt idx="1903">
                  <c:v>-0.72670000000000001</c:v>
                </c:pt>
                <c:pt idx="1904">
                  <c:v>-0.3695</c:v>
                </c:pt>
                <c:pt idx="1905">
                  <c:v>-0.92110000000000003</c:v>
                </c:pt>
                <c:pt idx="1906">
                  <c:v>-1.7644</c:v>
                </c:pt>
                <c:pt idx="1907">
                  <c:v>-2.3592</c:v>
                </c:pt>
                <c:pt idx="1908">
                  <c:v>-2.5148999999999999</c:v>
                </c:pt>
                <c:pt idx="1909">
                  <c:v>-1.7037</c:v>
                </c:pt>
                <c:pt idx="1910">
                  <c:v>-0.27639999999999998</c:v>
                </c:pt>
                <c:pt idx="1911">
                  <c:v>1.6220000000000001</c:v>
                </c:pt>
                <c:pt idx="1912">
                  <c:v>4.2157999999999998</c:v>
                </c:pt>
                <c:pt idx="1913">
                  <c:v>6.0030999999999999</c:v>
                </c:pt>
                <c:pt idx="1914">
                  <c:v>5.1497999999999999</c:v>
                </c:pt>
                <c:pt idx="1915">
                  <c:v>1.7229000000000001</c:v>
                </c:pt>
                <c:pt idx="1916">
                  <c:v>-2.2574000000000001</c:v>
                </c:pt>
                <c:pt idx="1917">
                  <c:v>-4.7356999999999996</c:v>
                </c:pt>
                <c:pt idx="1918">
                  <c:v>-4.8483999999999998</c:v>
                </c:pt>
                <c:pt idx="1919">
                  <c:v>-3.0842000000000001</c:v>
                </c:pt>
                <c:pt idx="1920">
                  <c:v>-1.2639</c:v>
                </c:pt>
                <c:pt idx="1921">
                  <c:v>-0.57040000000000002</c:v>
                </c:pt>
                <c:pt idx="1922">
                  <c:v>-1.1484000000000001</c:v>
                </c:pt>
                <c:pt idx="1923">
                  <c:v>-2.0531000000000001</c:v>
                </c:pt>
                <c:pt idx="1924">
                  <c:v>-2.2079</c:v>
                </c:pt>
                <c:pt idx="1925">
                  <c:v>-1.5442</c:v>
                </c:pt>
                <c:pt idx="1926">
                  <c:v>0.19409999999999999</c:v>
                </c:pt>
                <c:pt idx="1927">
                  <c:v>2.7639999999999998</c:v>
                </c:pt>
                <c:pt idx="1928">
                  <c:v>5.2671999999999999</c:v>
                </c:pt>
                <c:pt idx="1929">
                  <c:v>7.0688000000000004</c:v>
                </c:pt>
                <c:pt idx="1930">
                  <c:v>7.1893000000000002</c:v>
                </c:pt>
                <c:pt idx="1931">
                  <c:v>5.1254999999999997</c:v>
                </c:pt>
                <c:pt idx="1932">
                  <c:v>2.6892999999999998</c:v>
                </c:pt>
                <c:pt idx="1933">
                  <c:v>0.5202</c:v>
                </c:pt>
                <c:pt idx="1934">
                  <c:v>-1.5723</c:v>
                </c:pt>
                <c:pt idx="1935">
                  <c:v>-3.4531999999999998</c:v>
                </c:pt>
                <c:pt idx="1936">
                  <c:v>-5.8632999999999997</c:v>
                </c:pt>
                <c:pt idx="1937">
                  <c:v>-7.4301000000000004</c:v>
                </c:pt>
                <c:pt idx="1938">
                  <c:v>-7.2889999999999997</c:v>
                </c:pt>
                <c:pt idx="1939">
                  <c:v>-6.3715999999999999</c:v>
                </c:pt>
                <c:pt idx="1940">
                  <c:v>-5.6463000000000001</c:v>
                </c:pt>
                <c:pt idx="1941">
                  <c:v>-5.5895999999999999</c:v>
                </c:pt>
                <c:pt idx="1942">
                  <c:v>-5.6901999999999999</c:v>
                </c:pt>
                <c:pt idx="1943">
                  <c:v>-4.7584</c:v>
                </c:pt>
                <c:pt idx="1944">
                  <c:v>-2.1696</c:v>
                </c:pt>
                <c:pt idx="1945">
                  <c:v>0.78769999999999996</c:v>
                </c:pt>
                <c:pt idx="1946">
                  <c:v>2.593</c:v>
                </c:pt>
                <c:pt idx="1947">
                  <c:v>2.4062000000000001</c:v>
                </c:pt>
                <c:pt idx="1948">
                  <c:v>1.7117</c:v>
                </c:pt>
                <c:pt idx="1949">
                  <c:v>2.21</c:v>
                </c:pt>
                <c:pt idx="1950">
                  <c:v>2.9104000000000001</c:v>
                </c:pt>
                <c:pt idx="1951">
                  <c:v>3.9851000000000001</c:v>
                </c:pt>
                <c:pt idx="1952">
                  <c:v>5.5061</c:v>
                </c:pt>
                <c:pt idx="1953">
                  <c:v>6.0959000000000003</c:v>
                </c:pt>
                <c:pt idx="1954">
                  <c:v>5.3924000000000003</c:v>
                </c:pt>
                <c:pt idx="1955">
                  <c:v>3.2204999999999999</c:v>
                </c:pt>
                <c:pt idx="1956">
                  <c:v>0.1487</c:v>
                </c:pt>
                <c:pt idx="1957">
                  <c:v>-3.4946999999999999</c:v>
                </c:pt>
                <c:pt idx="1958">
                  <c:v>-7.8853999999999997</c:v>
                </c:pt>
                <c:pt idx="1959">
                  <c:v>-11.8392</c:v>
                </c:pt>
                <c:pt idx="1960">
                  <c:v>-13.373900000000001</c:v>
                </c:pt>
                <c:pt idx="1961">
                  <c:v>-12.459899999999999</c:v>
                </c:pt>
                <c:pt idx="1962">
                  <c:v>-11.061</c:v>
                </c:pt>
                <c:pt idx="1963">
                  <c:v>-9.4914000000000005</c:v>
                </c:pt>
                <c:pt idx="1964">
                  <c:v>-7.1276999999999999</c:v>
                </c:pt>
                <c:pt idx="1965">
                  <c:v>-4.6824000000000003</c:v>
                </c:pt>
                <c:pt idx="1966">
                  <c:v>-1.7121</c:v>
                </c:pt>
                <c:pt idx="1967">
                  <c:v>3.4460000000000002</c:v>
                </c:pt>
                <c:pt idx="1968">
                  <c:v>9.3802000000000003</c:v>
                </c:pt>
                <c:pt idx="1969">
                  <c:v>14.657500000000001</c:v>
                </c:pt>
                <c:pt idx="1970">
                  <c:v>17.3034</c:v>
                </c:pt>
                <c:pt idx="1971">
                  <c:v>15.0808</c:v>
                </c:pt>
                <c:pt idx="1972">
                  <c:v>9.8783999999999992</c:v>
                </c:pt>
                <c:pt idx="1973">
                  <c:v>4.0476999999999999</c:v>
                </c:pt>
                <c:pt idx="1974">
                  <c:v>-0.21659999999999999</c:v>
                </c:pt>
                <c:pt idx="1975">
                  <c:v>-2.1122999999999998</c:v>
                </c:pt>
                <c:pt idx="1976">
                  <c:v>-2.3633000000000002</c:v>
                </c:pt>
                <c:pt idx="1977">
                  <c:v>-2.5939999999999999</c:v>
                </c:pt>
                <c:pt idx="1978">
                  <c:v>-4.3913000000000002</c:v>
                </c:pt>
                <c:pt idx="1979">
                  <c:v>-7.0648</c:v>
                </c:pt>
                <c:pt idx="1980">
                  <c:v>-9.6564999999999994</c:v>
                </c:pt>
                <c:pt idx="1981">
                  <c:v>-10.4923</c:v>
                </c:pt>
                <c:pt idx="1982">
                  <c:v>-9.1730999999999998</c:v>
                </c:pt>
                <c:pt idx="1983">
                  <c:v>-6.5107999999999997</c:v>
                </c:pt>
                <c:pt idx="1984">
                  <c:v>-3.6818</c:v>
                </c:pt>
                <c:pt idx="1985">
                  <c:v>-1.7037</c:v>
                </c:pt>
                <c:pt idx="1986">
                  <c:v>0.97609999999999997</c:v>
                </c:pt>
                <c:pt idx="1987">
                  <c:v>4.3691000000000004</c:v>
                </c:pt>
                <c:pt idx="1988">
                  <c:v>7.1980000000000004</c:v>
                </c:pt>
                <c:pt idx="1989">
                  <c:v>8.6183999999999994</c:v>
                </c:pt>
                <c:pt idx="1990">
                  <c:v>7.4222999999999999</c:v>
                </c:pt>
                <c:pt idx="1991">
                  <c:v>4.9523999999999999</c:v>
                </c:pt>
                <c:pt idx="1992">
                  <c:v>3.8546</c:v>
                </c:pt>
                <c:pt idx="1993">
                  <c:v>4.0392999999999999</c:v>
                </c:pt>
                <c:pt idx="1994">
                  <c:v>4.5871000000000004</c:v>
                </c:pt>
                <c:pt idx="1995">
                  <c:v>3.8607999999999998</c:v>
                </c:pt>
                <c:pt idx="1996">
                  <c:v>9.01E-2</c:v>
                </c:pt>
                <c:pt idx="1997">
                  <c:v>-5.6749000000000001</c:v>
                </c:pt>
                <c:pt idx="1998">
                  <c:v>-10.725300000000001</c:v>
                </c:pt>
                <c:pt idx="1999">
                  <c:v>-12.4627</c:v>
                </c:pt>
                <c:pt idx="2000">
                  <c:v>-11.693199999999999</c:v>
                </c:pt>
                <c:pt idx="2001">
                  <c:v>-9.9486000000000008</c:v>
                </c:pt>
                <c:pt idx="2002">
                  <c:v>-8.3204999999999991</c:v>
                </c:pt>
                <c:pt idx="2003">
                  <c:v>-8.0009999999999994</c:v>
                </c:pt>
                <c:pt idx="2004">
                  <c:v>-7.7415000000000003</c:v>
                </c:pt>
                <c:pt idx="2005">
                  <c:v>-6.6094999999999997</c:v>
                </c:pt>
                <c:pt idx="2006">
                  <c:v>-4.7465999999999999</c:v>
                </c:pt>
                <c:pt idx="2007">
                  <c:v>-2.7877000000000001</c:v>
                </c:pt>
                <c:pt idx="2008">
                  <c:v>-0.86629999999999996</c:v>
                </c:pt>
                <c:pt idx="2009">
                  <c:v>2.2448999999999999</c:v>
                </c:pt>
                <c:pt idx="2010">
                  <c:v>6.5446999999999997</c:v>
                </c:pt>
                <c:pt idx="2011">
                  <c:v>10.7828</c:v>
                </c:pt>
                <c:pt idx="2012">
                  <c:v>13.3293</c:v>
                </c:pt>
                <c:pt idx="2013">
                  <c:v>13.126300000000001</c:v>
                </c:pt>
                <c:pt idx="2014">
                  <c:v>11.757899999999999</c:v>
                </c:pt>
                <c:pt idx="2015">
                  <c:v>9.8841000000000001</c:v>
                </c:pt>
                <c:pt idx="2016">
                  <c:v>7.5945</c:v>
                </c:pt>
                <c:pt idx="2017">
                  <c:v>5.5989000000000004</c:v>
                </c:pt>
                <c:pt idx="2018">
                  <c:v>4.0334000000000003</c:v>
                </c:pt>
                <c:pt idx="2019">
                  <c:v>3.8119000000000001</c:v>
                </c:pt>
                <c:pt idx="2020">
                  <c:v>4.0270999999999999</c:v>
                </c:pt>
                <c:pt idx="2021">
                  <c:v>2.9085000000000001</c:v>
                </c:pt>
                <c:pt idx="2022">
                  <c:v>-0.1961</c:v>
                </c:pt>
                <c:pt idx="2023">
                  <c:v>-4.7712000000000003</c:v>
                </c:pt>
                <c:pt idx="2024">
                  <c:v>-9.2345000000000006</c:v>
                </c:pt>
                <c:pt idx="2025">
                  <c:v>-12.311</c:v>
                </c:pt>
                <c:pt idx="2026">
                  <c:v>-12.8996</c:v>
                </c:pt>
                <c:pt idx="2027">
                  <c:v>-11.2933</c:v>
                </c:pt>
                <c:pt idx="2028">
                  <c:v>-9.5562000000000005</c:v>
                </c:pt>
                <c:pt idx="2029">
                  <c:v>-7.46</c:v>
                </c:pt>
                <c:pt idx="2030">
                  <c:v>-4.2324000000000002</c:v>
                </c:pt>
                <c:pt idx="2031">
                  <c:v>-0.2596</c:v>
                </c:pt>
                <c:pt idx="2032">
                  <c:v>4.8845000000000001</c:v>
                </c:pt>
                <c:pt idx="2033">
                  <c:v>10.256500000000001</c:v>
                </c:pt>
                <c:pt idx="2034">
                  <c:v>14.2371</c:v>
                </c:pt>
                <c:pt idx="2035">
                  <c:v>16.6905</c:v>
                </c:pt>
                <c:pt idx="2036">
                  <c:v>17.869599999999998</c:v>
                </c:pt>
                <c:pt idx="2037">
                  <c:v>17.188199999999998</c:v>
                </c:pt>
                <c:pt idx="2038">
                  <c:v>15.842499999999999</c:v>
                </c:pt>
                <c:pt idx="2039">
                  <c:v>13.055</c:v>
                </c:pt>
                <c:pt idx="2040">
                  <c:v>7.7641999999999998</c:v>
                </c:pt>
                <c:pt idx="2041">
                  <c:v>1.0063</c:v>
                </c:pt>
                <c:pt idx="2042">
                  <c:v>-5.8785999999999996</c:v>
                </c:pt>
                <c:pt idx="2043">
                  <c:v>-11.179600000000001</c:v>
                </c:pt>
                <c:pt idx="2044">
                  <c:v>-15.9771</c:v>
                </c:pt>
                <c:pt idx="2045">
                  <c:v>-18.022500000000001</c:v>
                </c:pt>
                <c:pt idx="2046">
                  <c:v>-16.936</c:v>
                </c:pt>
                <c:pt idx="2047">
                  <c:v>-14.1213</c:v>
                </c:pt>
                <c:pt idx="2048">
                  <c:v>-10.648</c:v>
                </c:pt>
                <c:pt idx="2049">
                  <c:v>-8.6228999999999996</c:v>
                </c:pt>
                <c:pt idx="2050">
                  <c:v>-6.8262999999999998</c:v>
                </c:pt>
                <c:pt idx="2051">
                  <c:v>-5.2984</c:v>
                </c:pt>
                <c:pt idx="2052">
                  <c:v>-1.7457</c:v>
                </c:pt>
                <c:pt idx="2053">
                  <c:v>3.6052</c:v>
                </c:pt>
                <c:pt idx="2054">
                  <c:v>7.8728999999999996</c:v>
                </c:pt>
                <c:pt idx="2055">
                  <c:v>9.5234000000000005</c:v>
                </c:pt>
                <c:pt idx="2056">
                  <c:v>8.4748999999999999</c:v>
                </c:pt>
                <c:pt idx="2057">
                  <c:v>7.7211999999999996</c:v>
                </c:pt>
                <c:pt idx="2058">
                  <c:v>7.9382999999999999</c:v>
                </c:pt>
                <c:pt idx="2059">
                  <c:v>8.7927999999999997</c:v>
                </c:pt>
                <c:pt idx="2060">
                  <c:v>8.4282000000000004</c:v>
                </c:pt>
                <c:pt idx="2061">
                  <c:v>6.5061</c:v>
                </c:pt>
                <c:pt idx="2062">
                  <c:v>3.8942000000000001</c:v>
                </c:pt>
                <c:pt idx="2063">
                  <c:v>1.4</c:v>
                </c:pt>
                <c:pt idx="2064">
                  <c:v>2.41E-2</c:v>
                </c:pt>
                <c:pt idx="2065">
                  <c:v>-0.77059999999999995</c:v>
                </c:pt>
                <c:pt idx="2066">
                  <c:v>-1.1805000000000001</c:v>
                </c:pt>
                <c:pt idx="2067">
                  <c:v>-2.3119000000000001</c:v>
                </c:pt>
                <c:pt idx="2068">
                  <c:v>-3.2627000000000002</c:v>
                </c:pt>
                <c:pt idx="2069">
                  <c:v>-3.6046</c:v>
                </c:pt>
                <c:pt idx="2070">
                  <c:v>-3.4634999999999998</c:v>
                </c:pt>
                <c:pt idx="2071">
                  <c:v>-3.5590999999999999</c:v>
                </c:pt>
                <c:pt idx="2072">
                  <c:v>-4.6737000000000002</c:v>
                </c:pt>
                <c:pt idx="2073">
                  <c:v>-4.9057000000000004</c:v>
                </c:pt>
                <c:pt idx="2074">
                  <c:v>-4.0446</c:v>
                </c:pt>
                <c:pt idx="2075">
                  <c:v>-1.6433</c:v>
                </c:pt>
                <c:pt idx="2076">
                  <c:v>0.9577</c:v>
                </c:pt>
                <c:pt idx="2077">
                  <c:v>2.1541999999999999</c:v>
                </c:pt>
                <c:pt idx="2078">
                  <c:v>2.4226999999999999</c:v>
                </c:pt>
                <c:pt idx="2079">
                  <c:v>1.6229</c:v>
                </c:pt>
                <c:pt idx="2080">
                  <c:v>1.5719000000000001</c:v>
                </c:pt>
                <c:pt idx="2081">
                  <c:v>2.9392999999999998</c:v>
                </c:pt>
                <c:pt idx="2082">
                  <c:v>4.4185999999999996</c:v>
                </c:pt>
                <c:pt idx="2083">
                  <c:v>5.0788000000000002</c:v>
                </c:pt>
                <c:pt idx="2084">
                  <c:v>4.1802999999999999</c:v>
                </c:pt>
                <c:pt idx="2085">
                  <c:v>3.0034999999999998</c:v>
                </c:pt>
                <c:pt idx="2086">
                  <c:v>3.1657000000000002</c:v>
                </c:pt>
                <c:pt idx="2087">
                  <c:v>3.8879000000000001</c:v>
                </c:pt>
                <c:pt idx="2088">
                  <c:v>3.3235999999999999</c:v>
                </c:pt>
                <c:pt idx="2089">
                  <c:v>0.60329999999999995</c:v>
                </c:pt>
                <c:pt idx="2090">
                  <c:v>-3.4093</c:v>
                </c:pt>
                <c:pt idx="2091">
                  <c:v>-6.7331000000000003</c:v>
                </c:pt>
                <c:pt idx="2092">
                  <c:v>-7.7091000000000003</c:v>
                </c:pt>
                <c:pt idx="2093">
                  <c:v>-6.0879000000000003</c:v>
                </c:pt>
                <c:pt idx="2094">
                  <c:v>-3.0232000000000001</c:v>
                </c:pt>
                <c:pt idx="2095">
                  <c:v>-0.81489999999999996</c:v>
                </c:pt>
                <c:pt idx="2096">
                  <c:v>-0.85070000000000001</c:v>
                </c:pt>
                <c:pt idx="2097">
                  <c:v>-1.6964999999999999</c:v>
                </c:pt>
                <c:pt idx="2098">
                  <c:v>-1.5987</c:v>
                </c:pt>
                <c:pt idx="2099">
                  <c:v>-0.1017</c:v>
                </c:pt>
                <c:pt idx="2100">
                  <c:v>1.7874000000000001</c:v>
                </c:pt>
                <c:pt idx="2101">
                  <c:v>3.1156000000000001</c:v>
                </c:pt>
                <c:pt idx="2102">
                  <c:v>3.3812000000000002</c:v>
                </c:pt>
                <c:pt idx="2103">
                  <c:v>1.7122999999999999</c:v>
                </c:pt>
                <c:pt idx="2104">
                  <c:v>-2.0110000000000001</c:v>
                </c:pt>
                <c:pt idx="2105">
                  <c:v>-6.1421000000000001</c:v>
                </c:pt>
                <c:pt idx="2106">
                  <c:v>-7.4497</c:v>
                </c:pt>
                <c:pt idx="2107">
                  <c:v>-6.0122</c:v>
                </c:pt>
                <c:pt idx="2108">
                  <c:v>-3.2963</c:v>
                </c:pt>
                <c:pt idx="2109">
                  <c:v>-1.5747</c:v>
                </c:pt>
                <c:pt idx="2110">
                  <c:v>-2.4908999999999999</c:v>
                </c:pt>
                <c:pt idx="2111">
                  <c:v>-4.0103999999999997</c:v>
                </c:pt>
                <c:pt idx="2112">
                  <c:v>-5.1913</c:v>
                </c:pt>
                <c:pt idx="2113">
                  <c:v>-4.7983000000000002</c:v>
                </c:pt>
                <c:pt idx="2114">
                  <c:v>-2.9135</c:v>
                </c:pt>
                <c:pt idx="2115">
                  <c:v>-0.16309999999999999</c:v>
                </c:pt>
                <c:pt idx="2116">
                  <c:v>2.2183999999999999</c:v>
                </c:pt>
                <c:pt idx="2117">
                  <c:v>2.2698</c:v>
                </c:pt>
                <c:pt idx="2118">
                  <c:v>1.9029</c:v>
                </c:pt>
                <c:pt idx="2119">
                  <c:v>2.2111999999999998</c:v>
                </c:pt>
                <c:pt idx="2120">
                  <c:v>2.3573</c:v>
                </c:pt>
                <c:pt idx="2121">
                  <c:v>2.0733000000000001</c:v>
                </c:pt>
                <c:pt idx="2122">
                  <c:v>1.1916</c:v>
                </c:pt>
                <c:pt idx="2123">
                  <c:v>-0.39069999999999999</c:v>
                </c:pt>
                <c:pt idx="2124">
                  <c:v>-2.2010000000000001</c:v>
                </c:pt>
                <c:pt idx="2125">
                  <c:v>-2.9306999999999999</c:v>
                </c:pt>
                <c:pt idx="2126">
                  <c:v>-3.1294</c:v>
                </c:pt>
                <c:pt idx="2127">
                  <c:v>-3.4908999999999999</c:v>
                </c:pt>
                <c:pt idx="2128">
                  <c:v>-3.0017</c:v>
                </c:pt>
                <c:pt idx="2129">
                  <c:v>-2.3180999999999998</c:v>
                </c:pt>
                <c:pt idx="2130">
                  <c:v>-0.94630000000000003</c:v>
                </c:pt>
                <c:pt idx="2131">
                  <c:v>0.98199999999999998</c:v>
                </c:pt>
                <c:pt idx="2132">
                  <c:v>2.5960999999999999</c:v>
                </c:pt>
                <c:pt idx="2133">
                  <c:v>4.0913000000000004</c:v>
                </c:pt>
                <c:pt idx="2134">
                  <c:v>4.4584000000000001</c:v>
                </c:pt>
                <c:pt idx="2135">
                  <c:v>4.5902000000000003</c:v>
                </c:pt>
                <c:pt idx="2136">
                  <c:v>4.3189000000000002</c:v>
                </c:pt>
                <c:pt idx="2137">
                  <c:v>3.2688000000000001</c:v>
                </c:pt>
                <c:pt idx="2138">
                  <c:v>2.7044999999999999</c:v>
                </c:pt>
                <c:pt idx="2139">
                  <c:v>2.9060000000000001</c:v>
                </c:pt>
                <c:pt idx="2140">
                  <c:v>2.3816000000000002</c:v>
                </c:pt>
                <c:pt idx="2141">
                  <c:v>0.91039999999999999</c:v>
                </c:pt>
                <c:pt idx="2142">
                  <c:v>0.17829999999999999</c:v>
                </c:pt>
                <c:pt idx="2143">
                  <c:v>0.1094</c:v>
                </c:pt>
                <c:pt idx="2144">
                  <c:v>0.35859999999999997</c:v>
                </c:pt>
                <c:pt idx="2145">
                  <c:v>0.48659999999999998</c:v>
                </c:pt>
                <c:pt idx="2146">
                  <c:v>0.76680000000000004</c:v>
                </c:pt>
                <c:pt idx="2147">
                  <c:v>1.5954999999999999</c:v>
                </c:pt>
                <c:pt idx="2148">
                  <c:v>2.3834</c:v>
                </c:pt>
                <c:pt idx="2149">
                  <c:v>1.0244</c:v>
                </c:pt>
                <c:pt idx="2150">
                  <c:v>-1.3409</c:v>
                </c:pt>
                <c:pt idx="2151">
                  <c:v>-2.3088000000000002</c:v>
                </c:pt>
                <c:pt idx="2152">
                  <c:v>-2.9693000000000001</c:v>
                </c:pt>
                <c:pt idx="2153">
                  <c:v>-2.2829000000000002</c:v>
                </c:pt>
                <c:pt idx="2154">
                  <c:v>-0.12039999999999999</c:v>
                </c:pt>
                <c:pt idx="2155">
                  <c:v>1.613</c:v>
                </c:pt>
                <c:pt idx="2156">
                  <c:v>1.5495000000000001</c:v>
                </c:pt>
                <c:pt idx="2157">
                  <c:v>0.27700000000000002</c:v>
                </c:pt>
                <c:pt idx="2158">
                  <c:v>-0.58099999999999996</c:v>
                </c:pt>
                <c:pt idx="2159">
                  <c:v>-0.4138</c:v>
                </c:pt>
                <c:pt idx="2160">
                  <c:v>1.0378000000000001</c:v>
                </c:pt>
                <c:pt idx="2161">
                  <c:v>2.9278</c:v>
                </c:pt>
                <c:pt idx="2162">
                  <c:v>4.2744</c:v>
                </c:pt>
                <c:pt idx="2163">
                  <c:v>5.2747000000000002</c:v>
                </c:pt>
                <c:pt idx="2164">
                  <c:v>5.9753999999999996</c:v>
                </c:pt>
                <c:pt idx="2165">
                  <c:v>6.5125999999999999</c:v>
                </c:pt>
                <c:pt idx="2166">
                  <c:v>7.0292000000000003</c:v>
                </c:pt>
                <c:pt idx="2167">
                  <c:v>6.5970000000000004</c:v>
                </c:pt>
                <c:pt idx="2168">
                  <c:v>5.5103999999999997</c:v>
                </c:pt>
                <c:pt idx="2169">
                  <c:v>3.3523000000000001</c:v>
                </c:pt>
                <c:pt idx="2170">
                  <c:v>0.79079999999999995</c:v>
                </c:pt>
                <c:pt idx="2171">
                  <c:v>-1.3611</c:v>
                </c:pt>
                <c:pt idx="2172">
                  <c:v>-3.9565000000000001</c:v>
                </c:pt>
                <c:pt idx="2173">
                  <c:v>-5.8598999999999997</c:v>
                </c:pt>
                <c:pt idx="2174">
                  <c:v>-6.6284999999999998</c:v>
                </c:pt>
                <c:pt idx="2175">
                  <c:v>-7.1989999999999998</c:v>
                </c:pt>
                <c:pt idx="2176">
                  <c:v>-7.6546000000000003</c:v>
                </c:pt>
                <c:pt idx="2177">
                  <c:v>-6.8296999999999999</c:v>
                </c:pt>
                <c:pt idx="2178">
                  <c:v>-5.2632000000000003</c:v>
                </c:pt>
                <c:pt idx="2179">
                  <c:v>-3.7646999999999999</c:v>
                </c:pt>
                <c:pt idx="2180">
                  <c:v>-2.9596</c:v>
                </c:pt>
                <c:pt idx="2181">
                  <c:v>-2.9636999999999998</c:v>
                </c:pt>
                <c:pt idx="2182">
                  <c:v>-2.0735999999999999</c:v>
                </c:pt>
                <c:pt idx="2183">
                  <c:v>0.1736</c:v>
                </c:pt>
                <c:pt idx="2184">
                  <c:v>3.2370000000000001</c:v>
                </c:pt>
                <c:pt idx="2185">
                  <c:v>5.7736000000000001</c:v>
                </c:pt>
                <c:pt idx="2186">
                  <c:v>6.8673000000000002</c:v>
                </c:pt>
                <c:pt idx="2187">
                  <c:v>6.4740000000000002</c:v>
                </c:pt>
                <c:pt idx="2188">
                  <c:v>5.3141999999999996</c:v>
                </c:pt>
                <c:pt idx="2189">
                  <c:v>4.4877000000000002</c:v>
                </c:pt>
                <c:pt idx="2190">
                  <c:v>4.9794999999999998</c:v>
                </c:pt>
                <c:pt idx="2191">
                  <c:v>6.7521000000000004</c:v>
                </c:pt>
                <c:pt idx="2192">
                  <c:v>7.4964000000000004</c:v>
                </c:pt>
                <c:pt idx="2193">
                  <c:v>6.1955999999999998</c:v>
                </c:pt>
                <c:pt idx="2194">
                  <c:v>3.9119000000000002</c:v>
                </c:pt>
                <c:pt idx="2195">
                  <c:v>0.95530000000000004</c:v>
                </c:pt>
                <c:pt idx="2196">
                  <c:v>-2.21</c:v>
                </c:pt>
                <c:pt idx="2197">
                  <c:v>-4.6924000000000001</c:v>
                </c:pt>
                <c:pt idx="2198">
                  <c:v>-5.9969000000000001</c:v>
                </c:pt>
                <c:pt idx="2199">
                  <c:v>-6.4264000000000001</c:v>
                </c:pt>
                <c:pt idx="2200">
                  <c:v>-6.6440999999999999</c:v>
                </c:pt>
                <c:pt idx="2201">
                  <c:v>-5.7648999999999999</c:v>
                </c:pt>
                <c:pt idx="2202">
                  <c:v>-3.8195000000000001</c:v>
                </c:pt>
                <c:pt idx="2203">
                  <c:v>-2.2642000000000002</c:v>
                </c:pt>
                <c:pt idx="2204">
                  <c:v>-1.6348</c:v>
                </c:pt>
                <c:pt idx="2205">
                  <c:v>-1.9883</c:v>
                </c:pt>
                <c:pt idx="2206">
                  <c:v>-2.3386999999999998</c:v>
                </c:pt>
                <c:pt idx="2207">
                  <c:v>-1.4879</c:v>
                </c:pt>
                <c:pt idx="2208">
                  <c:v>5.96E-2</c:v>
                </c:pt>
                <c:pt idx="2209">
                  <c:v>2.0888</c:v>
                </c:pt>
                <c:pt idx="2210">
                  <c:v>3.9041000000000001</c:v>
                </c:pt>
                <c:pt idx="2211">
                  <c:v>5.0723000000000003</c:v>
                </c:pt>
                <c:pt idx="2212">
                  <c:v>6.0109000000000004</c:v>
                </c:pt>
                <c:pt idx="2213">
                  <c:v>6.2481999999999998</c:v>
                </c:pt>
                <c:pt idx="2214">
                  <c:v>6.1619000000000002</c:v>
                </c:pt>
                <c:pt idx="2215">
                  <c:v>5.4867999999999997</c:v>
                </c:pt>
                <c:pt idx="2216">
                  <c:v>4.1952999999999996</c:v>
                </c:pt>
                <c:pt idx="2217">
                  <c:v>1.8654999999999999</c:v>
                </c:pt>
                <c:pt idx="2218">
                  <c:v>-0.74729999999999996</c:v>
                </c:pt>
                <c:pt idx="2219">
                  <c:v>-1.6651</c:v>
                </c:pt>
                <c:pt idx="2220">
                  <c:v>-1.5660000000000001</c:v>
                </c:pt>
                <c:pt idx="2221">
                  <c:v>-1.6728000000000001</c:v>
                </c:pt>
                <c:pt idx="2222">
                  <c:v>-2.6002999999999998</c:v>
                </c:pt>
                <c:pt idx="2223">
                  <c:v>-4.6862000000000004</c:v>
                </c:pt>
                <c:pt idx="2224">
                  <c:v>-7.3146000000000004</c:v>
                </c:pt>
                <c:pt idx="2225">
                  <c:v>-8.0961999999999996</c:v>
                </c:pt>
                <c:pt idx="2226">
                  <c:v>-6.5404</c:v>
                </c:pt>
                <c:pt idx="2227">
                  <c:v>-3.7113999999999998</c:v>
                </c:pt>
                <c:pt idx="2228">
                  <c:v>-1.3502000000000001</c:v>
                </c:pt>
                <c:pt idx="2229">
                  <c:v>-0.5212</c:v>
                </c:pt>
                <c:pt idx="2230">
                  <c:v>-0.7006</c:v>
                </c:pt>
                <c:pt idx="2231">
                  <c:v>-0.66069999999999995</c:v>
                </c:pt>
                <c:pt idx="2232">
                  <c:v>0.95840000000000003</c:v>
                </c:pt>
                <c:pt idx="2233">
                  <c:v>3.0943999999999998</c:v>
                </c:pt>
                <c:pt idx="2234">
                  <c:v>4.8272000000000004</c:v>
                </c:pt>
                <c:pt idx="2235">
                  <c:v>5</c:v>
                </c:pt>
                <c:pt idx="2236">
                  <c:v>3.2863000000000002</c:v>
                </c:pt>
                <c:pt idx="2237">
                  <c:v>0.86929999999999996</c:v>
                </c:pt>
                <c:pt idx="2238">
                  <c:v>-0.2064</c:v>
                </c:pt>
                <c:pt idx="2239">
                  <c:v>0.41460000000000002</c:v>
                </c:pt>
                <c:pt idx="2240">
                  <c:v>0.9294</c:v>
                </c:pt>
                <c:pt idx="2241">
                  <c:v>1.4377</c:v>
                </c:pt>
                <c:pt idx="2242">
                  <c:v>2.3883999999999999</c:v>
                </c:pt>
                <c:pt idx="2243">
                  <c:v>4.2152000000000003</c:v>
                </c:pt>
                <c:pt idx="2244">
                  <c:v>5.6702000000000004</c:v>
                </c:pt>
                <c:pt idx="2245">
                  <c:v>5.4706000000000001</c:v>
                </c:pt>
                <c:pt idx="2246">
                  <c:v>3.5678000000000001</c:v>
                </c:pt>
                <c:pt idx="2247">
                  <c:v>0.50280000000000002</c:v>
                </c:pt>
                <c:pt idx="2248">
                  <c:v>-1.5027999999999999</c:v>
                </c:pt>
                <c:pt idx="2249">
                  <c:v>-2.0830000000000002</c:v>
                </c:pt>
                <c:pt idx="2250">
                  <c:v>-1.8161</c:v>
                </c:pt>
                <c:pt idx="2251">
                  <c:v>-1.1605000000000001</c:v>
                </c:pt>
                <c:pt idx="2252">
                  <c:v>-1.1134999999999999</c:v>
                </c:pt>
                <c:pt idx="2253">
                  <c:v>-0.87870000000000004</c:v>
                </c:pt>
                <c:pt idx="2254">
                  <c:v>0.52210000000000001</c:v>
                </c:pt>
                <c:pt idx="2255">
                  <c:v>2.76</c:v>
                </c:pt>
                <c:pt idx="2256">
                  <c:v>4.6094999999999997</c:v>
                </c:pt>
                <c:pt idx="2257">
                  <c:v>5.5412999999999997</c:v>
                </c:pt>
                <c:pt idx="2258">
                  <c:v>6.0373999999999999</c:v>
                </c:pt>
                <c:pt idx="2259">
                  <c:v>6.8097000000000003</c:v>
                </c:pt>
                <c:pt idx="2260">
                  <c:v>8.3409999999999993</c:v>
                </c:pt>
                <c:pt idx="2261">
                  <c:v>8.9084000000000003</c:v>
                </c:pt>
                <c:pt idx="2262">
                  <c:v>7.27</c:v>
                </c:pt>
                <c:pt idx="2263">
                  <c:v>3.5154999999999998</c:v>
                </c:pt>
                <c:pt idx="2264">
                  <c:v>-0.68969999999999998</c:v>
                </c:pt>
                <c:pt idx="2265">
                  <c:v>-3.6718999999999999</c:v>
                </c:pt>
                <c:pt idx="2266">
                  <c:v>-5.4694000000000003</c:v>
                </c:pt>
                <c:pt idx="2267">
                  <c:v>-6.5223000000000004</c:v>
                </c:pt>
                <c:pt idx="2268">
                  <c:v>-7.5720999999999998</c:v>
                </c:pt>
                <c:pt idx="2269">
                  <c:v>-8.3042999999999996</c:v>
                </c:pt>
                <c:pt idx="2270">
                  <c:v>-9.1233000000000004</c:v>
                </c:pt>
                <c:pt idx="2271">
                  <c:v>-9.4466000000000001</c:v>
                </c:pt>
                <c:pt idx="2272">
                  <c:v>-9.1572999999999993</c:v>
                </c:pt>
                <c:pt idx="2273">
                  <c:v>-8.4253999999999998</c:v>
                </c:pt>
                <c:pt idx="2274">
                  <c:v>-5.8857999999999997</c:v>
                </c:pt>
                <c:pt idx="2275">
                  <c:v>-2.0366</c:v>
                </c:pt>
                <c:pt idx="2276">
                  <c:v>2.3441999999999998</c:v>
                </c:pt>
                <c:pt idx="2277">
                  <c:v>5.9840999999999998</c:v>
                </c:pt>
                <c:pt idx="2278">
                  <c:v>7.2580999999999998</c:v>
                </c:pt>
                <c:pt idx="2279">
                  <c:v>5.9801000000000002</c:v>
                </c:pt>
                <c:pt idx="2280">
                  <c:v>3.8549000000000002</c:v>
                </c:pt>
                <c:pt idx="2281">
                  <c:v>2.0844999999999998</c:v>
                </c:pt>
                <c:pt idx="2282">
                  <c:v>0.79179999999999995</c:v>
                </c:pt>
                <c:pt idx="2283">
                  <c:v>0.3458</c:v>
                </c:pt>
                <c:pt idx="2284">
                  <c:v>-0.14560000000000001</c:v>
                </c:pt>
                <c:pt idx="2285">
                  <c:v>-1.2350000000000001</c:v>
                </c:pt>
                <c:pt idx="2286">
                  <c:v>-2.0461999999999998</c:v>
                </c:pt>
                <c:pt idx="2287">
                  <c:v>-2.4529999999999998</c:v>
                </c:pt>
                <c:pt idx="2288">
                  <c:v>-2.7696999999999998</c:v>
                </c:pt>
                <c:pt idx="2289">
                  <c:v>-3.0655000000000001</c:v>
                </c:pt>
                <c:pt idx="2290">
                  <c:v>-2.5697000000000001</c:v>
                </c:pt>
                <c:pt idx="2291">
                  <c:v>-0.57630000000000003</c:v>
                </c:pt>
                <c:pt idx="2292">
                  <c:v>1.8923000000000001</c:v>
                </c:pt>
                <c:pt idx="2293">
                  <c:v>3.8666999999999998</c:v>
                </c:pt>
                <c:pt idx="2294">
                  <c:v>4.5587</c:v>
                </c:pt>
                <c:pt idx="2295">
                  <c:v>4.3765000000000001</c:v>
                </c:pt>
                <c:pt idx="2296">
                  <c:v>3.6092</c:v>
                </c:pt>
                <c:pt idx="2297">
                  <c:v>2.2143000000000002</c:v>
                </c:pt>
                <c:pt idx="2298">
                  <c:v>0.85589999999999999</c:v>
                </c:pt>
                <c:pt idx="2299">
                  <c:v>3.3799999999999997E-2</c:v>
                </c:pt>
                <c:pt idx="2300">
                  <c:v>-0.3216</c:v>
                </c:pt>
                <c:pt idx="2301">
                  <c:v>-1.1487000000000001</c:v>
                </c:pt>
                <c:pt idx="2302">
                  <c:v>-1.2652000000000001</c:v>
                </c:pt>
                <c:pt idx="2303">
                  <c:v>-0.2051</c:v>
                </c:pt>
                <c:pt idx="2304">
                  <c:v>0.92789999999999995</c:v>
                </c:pt>
                <c:pt idx="2305">
                  <c:v>0.96240000000000003</c:v>
                </c:pt>
                <c:pt idx="2306">
                  <c:v>-0.76749999999999996</c:v>
                </c:pt>
                <c:pt idx="2307">
                  <c:v>-3.0705</c:v>
                </c:pt>
                <c:pt idx="2308">
                  <c:v>-4.6319999999999997</c:v>
                </c:pt>
                <c:pt idx="2309">
                  <c:v>-3.7326000000000001</c:v>
                </c:pt>
                <c:pt idx="2310">
                  <c:v>-0.77100000000000002</c:v>
                </c:pt>
                <c:pt idx="2311">
                  <c:v>2.5232999999999999</c:v>
                </c:pt>
                <c:pt idx="2312">
                  <c:v>4.7026000000000003</c:v>
                </c:pt>
                <c:pt idx="2313">
                  <c:v>4.3777999999999997</c:v>
                </c:pt>
                <c:pt idx="2314">
                  <c:v>2.4279999999999999</c:v>
                </c:pt>
                <c:pt idx="2315">
                  <c:v>0.33960000000000001</c:v>
                </c:pt>
                <c:pt idx="2316">
                  <c:v>-1.1855</c:v>
                </c:pt>
                <c:pt idx="2317">
                  <c:v>-2.5669</c:v>
                </c:pt>
                <c:pt idx="2318">
                  <c:v>-4.1898</c:v>
                </c:pt>
                <c:pt idx="2319">
                  <c:v>-5.9686000000000003</c:v>
                </c:pt>
                <c:pt idx="2320">
                  <c:v>-7.0583</c:v>
                </c:pt>
                <c:pt idx="2321">
                  <c:v>-6.8780000000000001</c:v>
                </c:pt>
                <c:pt idx="2322">
                  <c:v>-6.2192999999999996</c:v>
                </c:pt>
                <c:pt idx="2323">
                  <c:v>-5.1508000000000003</c:v>
                </c:pt>
                <c:pt idx="2324">
                  <c:v>-4.6365999999999996</c:v>
                </c:pt>
                <c:pt idx="2325">
                  <c:v>-4.2941000000000003</c:v>
                </c:pt>
                <c:pt idx="2326">
                  <c:v>-2.4906000000000001</c:v>
                </c:pt>
                <c:pt idx="2327">
                  <c:v>0.34889999999999999</c:v>
                </c:pt>
                <c:pt idx="2328">
                  <c:v>3.153</c:v>
                </c:pt>
                <c:pt idx="2329">
                  <c:v>5.0346000000000002</c:v>
                </c:pt>
                <c:pt idx="2330">
                  <c:v>5.3540999999999999</c:v>
                </c:pt>
                <c:pt idx="2331">
                  <c:v>3.9645000000000001</c:v>
                </c:pt>
                <c:pt idx="2332">
                  <c:v>2.0649000000000002</c:v>
                </c:pt>
                <c:pt idx="2333">
                  <c:v>0.17199999999999999</c:v>
                </c:pt>
                <c:pt idx="2334">
                  <c:v>-0.9123</c:v>
                </c:pt>
                <c:pt idx="2335">
                  <c:v>-0.48199999999999998</c:v>
                </c:pt>
                <c:pt idx="2336">
                  <c:v>-9.9199999999999997E-2</c:v>
                </c:pt>
                <c:pt idx="2337">
                  <c:v>-0.75409999999999999</c:v>
                </c:pt>
                <c:pt idx="2338">
                  <c:v>-1.7202</c:v>
                </c:pt>
                <c:pt idx="2339">
                  <c:v>-2.7877000000000001</c:v>
                </c:pt>
                <c:pt idx="2340">
                  <c:v>-3.698</c:v>
                </c:pt>
                <c:pt idx="2341">
                  <c:v>-3.6678000000000002</c:v>
                </c:pt>
                <c:pt idx="2342">
                  <c:v>-3.2694999999999999</c:v>
                </c:pt>
                <c:pt idx="2343">
                  <c:v>-2.6625000000000001</c:v>
                </c:pt>
                <c:pt idx="2344">
                  <c:v>-2.9394</c:v>
                </c:pt>
                <c:pt idx="2345">
                  <c:v>-3.8734000000000002</c:v>
                </c:pt>
                <c:pt idx="2346">
                  <c:v>-3.8690000000000002</c:v>
                </c:pt>
                <c:pt idx="2347">
                  <c:v>-2.6758999999999999</c:v>
                </c:pt>
                <c:pt idx="2348">
                  <c:v>2.3E-3</c:v>
                </c:pt>
                <c:pt idx="2349">
                  <c:v>3.0950000000000002</c:v>
                </c:pt>
                <c:pt idx="2350">
                  <c:v>5.1993</c:v>
                </c:pt>
                <c:pt idx="2351">
                  <c:v>6.1585000000000001</c:v>
                </c:pt>
                <c:pt idx="2352">
                  <c:v>6.5408999999999997</c:v>
                </c:pt>
                <c:pt idx="2353">
                  <c:v>6.6291000000000002</c:v>
                </c:pt>
                <c:pt idx="2354">
                  <c:v>7.5956999999999999</c:v>
                </c:pt>
                <c:pt idx="2355">
                  <c:v>8.5498999999999992</c:v>
                </c:pt>
                <c:pt idx="2356">
                  <c:v>7.8121999999999998</c:v>
                </c:pt>
                <c:pt idx="2357">
                  <c:v>5.7552000000000003</c:v>
                </c:pt>
                <c:pt idx="2358">
                  <c:v>2.5444</c:v>
                </c:pt>
                <c:pt idx="2359">
                  <c:v>-0.91949999999999998</c:v>
                </c:pt>
                <c:pt idx="2360">
                  <c:v>-4.1100000000000003</c:v>
                </c:pt>
                <c:pt idx="2361">
                  <c:v>-6.9458000000000002</c:v>
                </c:pt>
                <c:pt idx="2362">
                  <c:v>-8.7742000000000004</c:v>
                </c:pt>
                <c:pt idx="2363">
                  <c:v>-9.1671999999999993</c:v>
                </c:pt>
                <c:pt idx="2364">
                  <c:v>-8.5131999999999994</c:v>
                </c:pt>
                <c:pt idx="2365">
                  <c:v>-6.6687000000000003</c:v>
                </c:pt>
                <c:pt idx="2366">
                  <c:v>-4.1462000000000003</c:v>
                </c:pt>
                <c:pt idx="2367">
                  <c:v>-2.0989</c:v>
                </c:pt>
                <c:pt idx="2368">
                  <c:v>-0.31630000000000003</c:v>
                </c:pt>
                <c:pt idx="2369">
                  <c:v>1.3133999999999999</c:v>
                </c:pt>
                <c:pt idx="2370">
                  <c:v>2.7883</c:v>
                </c:pt>
                <c:pt idx="2371">
                  <c:v>3.3273999999999999</c:v>
                </c:pt>
                <c:pt idx="2372">
                  <c:v>2.6524999999999999</c:v>
                </c:pt>
                <c:pt idx="2373">
                  <c:v>1.9830000000000001</c:v>
                </c:pt>
                <c:pt idx="2374">
                  <c:v>1.7945</c:v>
                </c:pt>
                <c:pt idx="2375">
                  <c:v>2.3168000000000002</c:v>
                </c:pt>
                <c:pt idx="2376">
                  <c:v>2.8561999999999999</c:v>
                </c:pt>
                <c:pt idx="2377">
                  <c:v>3.0489999999999999</c:v>
                </c:pt>
                <c:pt idx="2378">
                  <c:v>3.1878000000000002</c:v>
                </c:pt>
                <c:pt idx="2379">
                  <c:v>2.4624999999999999</c:v>
                </c:pt>
                <c:pt idx="2380">
                  <c:v>1.1153</c:v>
                </c:pt>
                <c:pt idx="2381">
                  <c:v>9.8500000000000004E-2</c:v>
                </c:pt>
                <c:pt idx="2382">
                  <c:v>0.21310000000000001</c:v>
                </c:pt>
                <c:pt idx="2383">
                  <c:v>0.60209999999999997</c:v>
                </c:pt>
                <c:pt idx="2384">
                  <c:v>-0.24779999999999999</c:v>
                </c:pt>
                <c:pt idx="2385">
                  <c:v>-2.7161</c:v>
                </c:pt>
                <c:pt idx="2386">
                  <c:v>-6.2584999999999997</c:v>
                </c:pt>
                <c:pt idx="2387">
                  <c:v>-9.2730999999999995</c:v>
                </c:pt>
                <c:pt idx="2388">
                  <c:v>-11.194000000000001</c:v>
                </c:pt>
                <c:pt idx="2389">
                  <c:v>-10.9947</c:v>
                </c:pt>
                <c:pt idx="2390">
                  <c:v>-8.6692999999999998</c:v>
                </c:pt>
                <c:pt idx="2391">
                  <c:v>-6.38</c:v>
                </c:pt>
                <c:pt idx="2392">
                  <c:v>-4.4547999999999996</c:v>
                </c:pt>
                <c:pt idx="2393">
                  <c:v>-2.6802999999999999</c:v>
                </c:pt>
                <c:pt idx="2394">
                  <c:v>-1.2119</c:v>
                </c:pt>
                <c:pt idx="2395">
                  <c:v>0.56040000000000001</c:v>
                </c:pt>
                <c:pt idx="2396">
                  <c:v>2.6004999999999998</c:v>
                </c:pt>
                <c:pt idx="2397">
                  <c:v>5.0822000000000003</c:v>
                </c:pt>
                <c:pt idx="2398">
                  <c:v>8.0317000000000007</c:v>
                </c:pt>
                <c:pt idx="2399">
                  <c:v>10.3521</c:v>
                </c:pt>
                <c:pt idx="2400">
                  <c:v>11.425000000000001</c:v>
                </c:pt>
                <c:pt idx="2401">
                  <c:v>11.2568</c:v>
                </c:pt>
                <c:pt idx="2402">
                  <c:v>9.7657000000000007</c:v>
                </c:pt>
                <c:pt idx="2403">
                  <c:v>7.0671999999999997</c:v>
                </c:pt>
                <c:pt idx="2404">
                  <c:v>3.7852000000000001</c:v>
                </c:pt>
                <c:pt idx="2405">
                  <c:v>8.48E-2</c:v>
                </c:pt>
                <c:pt idx="2406">
                  <c:v>-3.0689000000000002</c:v>
                </c:pt>
                <c:pt idx="2407">
                  <c:v>-5.3775000000000004</c:v>
                </c:pt>
                <c:pt idx="2408">
                  <c:v>-6.5575000000000001</c:v>
                </c:pt>
                <c:pt idx="2409">
                  <c:v>-5.5537999999999998</c:v>
                </c:pt>
                <c:pt idx="2410">
                  <c:v>-2.8094999999999999</c:v>
                </c:pt>
                <c:pt idx="2411">
                  <c:v>0.57750000000000001</c:v>
                </c:pt>
                <c:pt idx="2412">
                  <c:v>2.4805999999999999</c:v>
                </c:pt>
                <c:pt idx="2413">
                  <c:v>2.6278999999999999</c:v>
                </c:pt>
                <c:pt idx="2414">
                  <c:v>2.0427</c:v>
                </c:pt>
                <c:pt idx="2415">
                  <c:v>1.2569999999999999</c:v>
                </c:pt>
                <c:pt idx="2416">
                  <c:v>0.64849999999999997</c:v>
                </c:pt>
                <c:pt idx="2417">
                  <c:v>8.1699999999999995E-2</c:v>
                </c:pt>
                <c:pt idx="2418">
                  <c:v>-0.9587</c:v>
                </c:pt>
                <c:pt idx="2419">
                  <c:v>-2.8378999999999999</c:v>
                </c:pt>
                <c:pt idx="2420">
                  <c:v>-4.0235000000000003</c:v>
                </c:pt>
                <c:pt idx="2421">
                  <c:v>-3.8397000000000001</c:v>
                </c:pt>
                <c:pt idx="2422">
                  <c:v>-2.8456999999999999</c:v>
                </c:pt>
                <c:pt idx="2423">
                  <c:v>-1.7881</c:v>
                </c:pt>
                <c:pt idx="2424">
                  <c:v>-1.2882</c:v>
                </c:pt>
                <c:pt idx="2425">
                  <c:v>-1.4956</c:v>
                </c:pt>
                <c:pt idx="2426">
                  <c:v>-1.6920999999999999</c:v>
                </c:pt>
                <c:pt idx="2427">
                  <c:v>-1.0441</c:v>
                </c:pt>
                <c:pt idx="2428">
                  <c:v>-0.34589999999999999</c:v>
                </c:pt>
                <c:pt idx="2429">
                  <c:v>2.1299999999999999E-2</c:v>
                </c:pt>
                <c:pt idx="2430">
                  <c:v>-0.33839999999999998</c:v>
                </c:pt>
                <c:pt idx="2431">
                  <c:v>-0.87809999999999999</c:v>
                </c:pt>
                <c:pt idx="2432">
                  <c:v>-1.1655</c:v>
                </c:pt>
                <c:pt idx="2433">
                  <c:v>-1.2038</c:v>
                </c:pt>
                <c:pt idx="2434">
                  <c:v>-0.98329999999999995</c:v>
                </c:pt>
                <c:pt idx="2435">
                  <c:v>-1.6127</c:v>
                </c:pt>
                <c:pt idx="2436">
                  <c:v>-2.4832000000000001</c:v>
                </c:pt>
                <c:pt idx="2437">
                  <c:v>-3.7677999999999998</c:v>
                </c:pt>
                <c:pt idx="2438">
                  <c:v>-5.0368000000000004</c:v>
                </c:pt>
                <c:pt idx="2439">
                  <c:v>-5.3710000000000004</c:v>
                </c:pt>
                <c:pt idx="2440">
                  <c:v>-5.3146000000000004</c:v>
                </c:pt>
                <c:pt idx="2441">
                  <c:v>-4.3594999999999997</c:v>
                </c:pt>
                <c:pt idx="2442">
                  <c:v>-2.8412999999999999</c:v>
                </c:pt>
                <c:pt idx="2443">
                  <c:v>-1.3982000000000001</c:v>
                </c:pt>
                <c:pt idx="2444">
                  <c:v>-0.31969999999999998</c:v>
                </c:pt>
                <c:pt idx="2445">
                  <c:v>9.9500000000000005E-2</c:v>
                </c:pt>
                <c:pt idx="2446">
                  <c:v>0.26640000000000003</c:v>
                </c:pt>
                <c:pt idx="2447">
                  <c:v>0.9294</c:v>
                </c:pt>
                <c:pt idx="2448">
                  <c:v>2.7303999999999999</c:v>
                </c:pt>
                <c:pt idx="2449">
                  <c:v>5.3737000000000004</c:v>
                </c:pt>
                <c:pt idx="2450">
                  <c:v>7.3634000000000004</c:v>
                </c:pt>
                <c:pt idx="2451">
                  <c:v>7.8872</c:v>
                </c:pt>
                <c:pt idx="2452">
                  <c:v>7.2111000000000001</c:v>
                </c:pt>
                <c:pt idx="2453">
                  <c:v>5.8464999999999998</c:v>
                </c:pt>
                <c:pt idx="2454">
                  <c:v>5.0575999999999999</c:v>
                </c:pt>
                <c:pt idx="2455">
                  <c:v>4.9093999999999998</c:v>
                </c:pt>
                <c:pt idx="2456">
                  <c:v>4.2336</c:v>
                </c:pt>
                <c:pt idx="2457">
                  <c:v>3.802</c:v>
                </c:pt>
                <c:pt idx="2458">
                  <c:v>4.0519999999999996</c:v>
                </c:pt>
                <c:pt idx="2459">
                  <c:v>4.3475999999999999</c:v>
                </c:pt>
                <c:pt idx="2460">
                  <c:v>4.3398000000000003</c:v>
                </c:pt>
                <c:pt idx="2461">
                  <c:v>2.9116</c:v>
                </c:pt>
                <c:pt idx="2462">
                  <c:v>0.49619999999999997</c:v>
                </c:pt>
                <c:pt idx="2463">
                  <c:v>-1.8444</c:v>
                </c:pt>
                <c:pt idx="2464">
                  <c:v>-3.3290000000000002</c:v>
                </c:pt>
                <c:pt idx="2465">
                  <c:v>-3.6675</c:v>
                </c:pt>
                <c:pt idx="2466">
                  <c:v>-3.3854000000000002</c:v>
                </c:pt>
                <c:pt idx="2467">
                  <c:v>-2.7681</c:v>
                </c:pt>
                <c:pt idx="2468">
                  <c:v>-2.2071999999999998</c:v>
                </c:pt>
                <c:pt idx="2469">
                  <c:v>-1.7342</c:v>
                </c:pt>
                <c:pt idx="2470">
                  <c:v>-1.2963</c:v>
                </c:pt>
                <c:pt idx="2471">
                  <c:v>-0.53769999999999996</c:v>
                </c:pt>
                <c:pt idx="2472">
                  <c:v>0.21629999999999999</c:v>
                </c:pt>
                <c:pt idx="2473">
                  <c:v>0.4209</c:v>
                </c:pt>
                <c:pt idx="2474">
                  <c:v>-0.2266</c:v>
                </c:pt>
                <c:pt idx="2475">
                  <c:v>-1.5221</c:v>
                </c:pt>
                <c:pt idx="2476">
                  <c:v>-3.2240000000000002</c:v>
                </c:pt>
                <c:pt idx="2477">
                  <c:v>-5.0115999999999996</c:v>
                </c:pt>
                <c:pt idx="2478">
                  <c:v>-6.1551</c:v>
                </c:pt>
                <c:pt idx="2479">
                  <c:v>-7.1642000000000001</c:v>
                </c:pt>
                <c:pt idx="2480">
                  <c:v>-7.2404999999999999</c:v>
                </c:pt>
                <c:pt idx="2481">
                  <c:v>-6.8848000000000003</c:v>
                </c:pt>
                <c:pt idx="2482">
                  <c:v>-7.3666</c:v>
                </c:pt>
                <c:pt idx="2483">
                  <c:v>-8.3300999999999998</c:v>
                </c:pt>
                <c:pt idx="2484">
                  <c:v>-9.3709000000000007</c:v>
                </c:pt>
                <c:pt idx="2485">
                  <c:v>-8.7667000000000002</c:v>
                </c:pt>
                <c:pt idx="2486">
                  <c:v>-6.6200999999999999</c:v>
                </c:pt>
                <c:pt idx="2487">
                  <c:v>-3.5198999999999998</c:v>
                </c:pt>
                <c:pt idx="2488">
                  <c:v>-0.2833</c:v>
                </c:pt>
                <c:pt idx="2489">
                  <c:v>2.2921999999999998</c:v>
                </c:pt>
                <c:pt idx="2490">
                  <c:v>4.8632999999999997</c:v>
                </c:pt>
                <c:pt idx="2491">
                  <c:v>6.8616999999999999</c:v>
                </c:pt>
                <c:pt idx="2492">
                  <c:v>7.8075000000000001</c:v>
                </c:pt>
                <c:pt idx="2493">
                  <c:v>7.6196999999999999</c:v>
                </c:pt>
                <c:pt idx="2494">
                  <c:v>6.7125000000000004</c:v>
                </c:pt>
                <c:pt idx="2495">
                  <c:v>5.6481000000000003</c:v>
                </c:pt>
                <c:pt idx="2496">
                  <c:v>5.3407</c:v>
                </c:pt>
                <c:pt idx="2497">
                  <c:v>5.5814000000000004</c:v>
                </c:pt>
                <c:pt idx="2498">
                  <c:v>6.0754000000000001</c:v>
                </c:pt>
                <c:pt idx="2499">
                  <c:v>6.6315999999999997</c:v>
                </c:pt>
                <c:pt idx="2500">
                  <c:v>6.3038999999999996</c:v>
                </c:pt>
                <c:pt idx="2501">
                  <c:v>5.4659000000000004</c:v>
                </c:pt>
                <c:pt idx="2502">
                  <c:v>4.0533000000000001</c:v>
                </c:pt>
                <c:pt idx="2503">
                  <c:v>2.3872</c:v>
                </c:pt>
                <c:pt idx="2504">
                  <c:v>1.2105999999999999</c:v>
                </c:pt>
                <c:pt idx="2505">
                  <c:v>1.4859</c:v>
                </c:pt>
                <c:pt idx="2506">
                  <c:v>1.9372</c:v>
                </c:pt>
                <c:pt idx="2507">
                  <c:v>1.0109999999999999</c:v>
                </c:pt>
                <c:pt idx="2508">
                  <c:v>-0.751</c:v>
                </c:pt>
                <c:pt idx="2509">
                  <c:v>-2.6009000000000002</c:v>
                </c:pt>
                <c:pt idx="2510">
                  <c:v>-2.9287999999999998</c:v>
                </c:pt>
                <c:pt idx="2511">
                  <c:v>-1.9547000000000001</c:v>
                </c:pt>
                <c:pt idx="2512">
                  <c:v>-1.04</c:v>
                </c:pt>
                <c:pt idx="2513">
                  <c:v>-1.0754999999999999</c:v>
                </c:pt>
                <c:pt idx="2514">
                  <c:v>-1.6566000000000001</c:v>
                </c:pt>
                <c:pt idx="2515">
                  <c:v>-1.7384999999999999</c:v>
                </c:pt>
                <c:pt idx="2516">
                  <c:v>-1.1082000000000001</c:v>
                </c:pt>
                <c:pt idx="2517">
                  <c:v>-0.29820000000000002</c:v>
                </c:pt>
                <c:pt idx="2518">
                  <c:v>-0.75760000000000005</c:v>
                </c:pt>
                <c:pt idx="2519">
                  <c:v>-1.9723999999999999</c:v>
                </c:pt>
                <c:pt idx="2520">
                  <c:v>-2.2446000000000002</c:v>
                </c:pt>
                <c:pt idx="2521">
                  <c:v>-1.6535</c:v>
                </c:pt>
                <c:pt idx="2522">
                  <c:v>-0.1643</c:v>
                </c:pt>
                <c:pt idx="2523">
                  <c:v>0.56259999999999999</c:v>
                </c:pt>
                <c:pt idx="2524">
                  <c:v>-0.13320000000000001</c:v>
                </c:pt>
                <c:pt idx="2525">
                  <c:v>-0.86719999999999997</c:v>
                </c:pt>
                <c:pt idx="2526">
                  <c:v>-1.5432999999999999</c:v>
                </c:pt>
                <c:pt idx="2527">
                  <c:v>-0.91200000000000003</c:v>
                </c:pt>
                <c:pt idx="2528">
                  <c:v>0.14000000000000001</c:v>
                </c:pt>
                <c:pt idx="2529">
                  <c:v>0.41</c:v>
                </c:pt>
                <c:pt idx="2530">
                  <c:v>-0.5171</c:v>
                </c:pt>
                <c:pt idx="2531">
                  <c:v>-2.5771999999999999</c:v>
                </c:pt>
                <c:pt idx="2532">
                  <c:v>-4.1325000000000003</c:v>
                </c:pt>
                <c:pt idx="2533">
                  <c:v>-4.8441000000000001</c:v>
                </c:pt>
                <c:pt idx="2534">
                  <c:v>-3.9718</c:v>
                </c:pt>
                <c:pt idx="2535">
                  <c:v>-2.2502</c:v>
                </c:pt>
                <c:pt idx="2536">
                  <c:v>-0.76970000000000005</c:v>
                </c:pt>
                <c:pt idx="2537">
                  <c:v>0.76280000000000003</c:v>
                </c:pt>
                <c:pt idx="2538">
                  <c:v>2.2759999999999998</c:v>
                </c:pt>
                <c:pt idx="2539">
                  <c:v>3.9306000000000001</c:v>
                </c:pt>
                <c:pt idx="2540">
                  <c:v>5.2294999999999998</c:v>
                </c:pt>
                <c:pt idx="2541">
                  <c:v>6.8990999999999998</c:v>
                </c:pt>
                <c:pt idx="2542">
                  <c:v>8.4085000000000001</c:v>
                </c:pt>
                <c:pt idx="2543">
                  <c:v>8.2886000000000006</c:v>
                </c:pt>
                <c:pt idx="2544">
                  <c:v>7.1864999999999997</c:v>
                </c:pt>
                <c:pt idx="2545">
                  <c:v>5.0860000000000003</c:v>
                </c:pt>
                <c:pt idx="2546">
                  <c:v>2.9901</c:v>
                </c:pt>
                <c:pt idx="2547">
                  <c:v>0.92379999999999995</c:v>
                </c:pt>
                <c:pt idx="2548">
                  <c:v>-1.831</c:v>
                </c:pt>
                <c:pt idx="2549">
                  <c:v>-4.2081</c:v>
                </c:pt>
                <c:pt idx="2550">
                  <c:v>-5.4850000000000003</c:v>
                </c:pt>
                <c:pt idx="2551">
                  <c:v>-5.7131999999999996</c:v>
                </c:pt>
                <c:pt idx="2552">
                  <c:v>-5.4112</c:v>
                </c:pt>
                <c:pt idx="2553">
                  <c:v>-5.6044999999999998</c:v>
                </c:pt>
                <c:pt idx="2554">
                  <c:v>-6.3093000000000004</c:v>
                </c:pt>
                <c:pt idx="2555">
                  <c:v>-6.3830999999999998</c:v>
                </c:pt>
                <c:pt idx="2556">
                  <c:v>-5.5566000000000004</c:v>
                </c:pt>
                <c:pt idx="2557">
                  <c:v>-3.3018999999999998</c:v>
                </c:pt>
                <c:pt idx="2558">
                  <c:v>-0.25090000000000001</c:v>
                </c:pt>
                <c:pt idx="2559">
                  <c:v>2.2016</c:v>
                </c:pt>
                <c:pt idx="2560">
                  <c:v>3.2984</c:v>
                </c:pt>
                <c:pt idx="2561">
                  <c:v>2.8119999999999998</c:v>
                </c:pt>
                <c:pt idx="2562">
                  <c:v>2.4512999999999998</c:v>
                </c:pt>
                <c:pt idx="2563">
                  <c:v>3.3351999999999999</c:v>
                </c:pt>
                <c:pt idx="2564">
                  <c:v>4.5861000000000001</c:v>
                </c:pt>
                <c:pt idx="2565">
                  <c:v>5.7218999999999998</c:v>
                </c:pt>
                <c:pt idx="2566">
                  <c:v>5.7878999999999996</c:v>
                </c:pt>
                <c:pt idx="2567">
                  <c:v>4.5617999999999999</c:v>
                </c:pt>
                <c:pt idx="2568">
                  <c:v>3.1248999999999998</c:v>
                </c:pt>
                <c:pt idx="2569">
                  <c:v>1.3395999999999999</c:v>
                </c:pt>
                <c:pt idx="2570">
                  <c:v>-0.28139999999999998</c:v>
                </c:pt>
                <c:pt idx="2571">
                  <c:v>-1.5436000000000001</c:v>
                </c:pt>
                <c:pt idx="2572">
                  <c:v>-2.4575999999999998</c:v>
                </c:pt>
                <c:pt idx="2573">
                  <c:v>-3.3349000000000002</c:v>
                </c:pt>
                <c:pt idx="2574">
                  <c:v>-4.6456999999999997</c:v>
                </c:pt>
                <c:pt idx="2575">
                  <c:v>-6.0012999999999996</c:v>
                </c:pt>
                <c:pt idx="2576">
                  <c:v>-6.6536999999999997</c:v>
                </c:pt>
                <c:pt idx="2577">
                  <c:v>-5.9539999999999997</c:v>
                </c:pt>
                <c:pt idx="2578">
                  <c:v>-4.7817999999999996</c:v>
                </c:pt>
                <c:pt idx="2579">
                  <c:v>-3.2610999999999999</c:v>
                </c:pt>
                <c:pt idx="2580">
                  <c:v>-1.7725</c:v>
                </c:pt>
                <c:pt idx="2581">
                  <c:v>-0.25430000000000003</c:v>
                </c:pt>
                <c:pt idx="2582">
                  <c:v>1.9682999999999999</c:v>
                </c:pt>
                <c:pt idx="2583">
                  <c:v>4.5720999999999998</c:v>
                </c:pt>
                <c:pt idx="2584">
                  <c:v>7.5437000000000003</c:v>
                </c:pt>
                <c:pt idx="2585">
                  <c:v>9.7567000000000004</c:v>
                </c:pt>
                <c:pt idx="2586">
                  <c:v>10.2578</c:v>
                </c:pt>
                <c:pt idx="2587">
                  <c:v>9.5365000000000002</c:v>
                </c:pt>
                <c:pt idx="2588">
                  <c:v>8.3086000000000002</c:v>
                </c:pt>
                <c:pt idx="2589">
                  <c:v>7.1182999999999996</c:v>
                </c:pt>
                <c:pt idx="2590">
                  <c:v>6.3563000000000001</c:v>
                </c:pt>
                <c:pt idx="2591">
                  <c:v>5.4509999999999996</c:v>
                </c:pt>
                <c:pt idx="2592">
                  <c:v>3.5815000000000001</c:v>
                </c:pt>
                <c:pt idx="2593">
                  <c:v>0.75070000000000003</c:v>
                </c:pt>
                <c:pt idx="2594">
                  <c:v>-2.0013999999999998</c:v>
                </c:pt>
                <c:pt idx="2595">
                  <c:v>-3.5186000000000002</c:v>
                </c:pt>
                <c:pt idx="2596">
                  <c:v>-3.7111000000000001</c:v>
                </c:pt>
                <c:pt idx="2597">
                  <c:v>-2.9312999999999998</c:v>
                </c:pt>
                <c:pt idx="2598">
                  <c:v>-2.7071000000000001</c:v>
                </c:pt>
                <c:pt idx="2599">
                  <c:v>-3.589</c:v>
                </c:pt>
                <c:pt idx="2600">
                  <c:v>-4.8634000000000004</c:v>
                </c:pt>
                <c:pt idx="2601">
                  <c:v>-6.1497999999999999</c:v>
                </c:pt>
                <c:pt idx="2602">
                  <c:v>-6.3883999999999999</c:v>
                </c:pt>
                <c:pt idx="2603">
                  <c:v>-5.7571000000000003</c:v>
                </c:pt>
                <c:pt idx="2604">
                  <c:v>-4.5018000000000002</c:v>
                </c:pt>
                <c:pt idx="2605">
                  <c:v>-2.1886000000000001</c:v>
                </c:pt>
                <c:pt idx="2606">
                  <c:v>0.14000000000000001</c:v>
                </c:pt>
                <c:pt idx="2607">
                  <c:v>2.0442999999999998</c:v>
                </c:pt>
                <c:pt idx="2608">
                  <c:v>3.8685999999999998</c:v>
                </c:pt>
                <c:pt idx="2609">
                  <c:v>5.218</c:v>
                </c:pt>
                <c:pt idx="2610">
                  <c:v>5.9489000000000001</c:v>
                </c:pt>
                <c:pt idx="2611">
                  <c:v>6.0174000000000003</c:v>
                </c:pt>
                <c:pt idx="2612">
                  <c:v>5.2313999999999998</c:v>
                </c:pt>
                <c:pt idx="2613">
                  <c:v>4.2289000000000003</c:v>
                </c:pt>
                <c:pt idx="2614">
                  <c:v>3.3439000000000001</c:v>
                </c:pt>
                <c:pt idx="2615">
                  <c:v>2.7088999999999999</c:v>
                </c:pt>
                <c:pt idx="2616">
                  <c:v>2.3170999999999999</c:v>
                </c:pt>
                <c:pt idx="2617">
                  <c:v>1.2938000000000001</c:v>
                </c:pt>
                <c:pt idx="2618">
                  <c:v>-0.3826</c:v>
                </c:pt>
                <c:pt idx="2619">
                  <c:v>-2.5453999999999999</c:v>
                </c:pt>
                <c:pt idx="2620">
                  <c:v>-4.1859999999999999</c:v>
                </c:pt>
                <c:pt idx="2621">
                  <c:v>-4.1510999999999996</c:v>
                </c:pt>
                <c:pt idx="2622">
                  <c:v>-3.4405000000000001</c:v>
                </c:pt>
                <c:pt idx="2623">
                  <c:v>-3.1244000000000001</c:v>
                </c:pt>
                <c:pt idx="2624">
                  <c:v>-3.5183</c:v>
                </c:pt>
                <c:pt idx="2625">
                  <c:v>-4.4675000000000002</c:v>
                </c:pt>
                <c:pt idx="2626">
                  <c:v>-5.1315</c:v>
                </c:pt>
                <c:pt idx="2627">
                  <c:v>-4.7796000000000003</c:v>
                </c:pt>
                <c:pt idx="2628">
                  <c:v>-3.5105</c:v>
                </c:pt>
                <c:pt idx="2629">
                  <c:v>-1.8264</c:v>
                </c:pt>
                <c:pt idx="2630">
                  <c:v>-0.12230000000000001</c:v>
                </c:pt>
                <c:pt idx="2631">
                  <c:v>0.81330000000000002</c:v>
                </c:pt>
                <c:pt idx="2632">
                  <c:v>0.79710000000000003</c:v>
                </c:pt>
                <c:pt idx="2633">
                  <c:v>0.7046</c:v>
                </c:pt>
                <c:pt idx="2634">
                  <c:v>0.92259999999999998</c:v>
                </c:pt>
                <c:pt idx="2635">
                  <c:v>1.9038999999999999</c:v>
                </c:pt>
                <c:pt idx="2636">
                  <c:v>3.0672999999999999</c:v>
                </c:pt>
                <c:pt idx="2637">
                  <c:v>3.3956</c:v>
                </c:pt>
                <c:pt idx="2638">
                  <c:v>2.6762000000000001</c:v>
                </c:pt>
                <c:pt idx="2639">
                  <c:v>1.5660000000000001</c:v>
                </c:pt>
                <c:pt idx="2640">
                  <c:v>1.3170999999999999</c:v>
                </c:pt>
                <c:pt idx="2641">
                  <c:v>1.5892999999999999</c:v>
                </c:pt>
                <c:pt idx="2642">
                  <c:v>1.5833999999999999</c:v>
                </c:pt>
                <c:pt idx="2643">
                  <c:v>1.0141</c:v>
                </c:pt>
                <c:pt idx="2644">
                  <c:v>0.89049999999999996</c:v>
                </c:pt>
                <c:pt idx="2645">
                  <c:v>1.6768000000000001</c:v>
                </c:pt>
                <c:pt idx="2646">
                  <c:v>2.9022999999999999</c:v>
                </c:pt>
                <c:pt idx="2647">
                  <c:v>3.6941999999999999</c:v>
                </c:pt>
                <c:pt idx="2648">
                  <c:v>3.5647000000000002</c:v>
                </c:pt>
                <c:pt idx="2649">
                  <c:v>2.5899000000000001</c:v>
                </c:pt>
                <c:pt idx="2650">
                  <c:v>0.69120000000000004</c:v>
                </c:pt>
                <c:pt idx="2651">
                  <c:v>-0.98180000000000001</c:v>
                </c:pt>
                <c:pt idx="2652">
                  <c:v>-2.5943000000000001</c:v>
                </c:pt>
                <c:pt idx="2653">
                  <c:v>-4.0845000000000002</c:v>
                </c:pt>
                <c:pt idx="2654">
                  <c:v>-5.3724999999999996</c:v>
                </c:pt>
                <c:pt idx="2655">
                  <c:v>-5.8752000000000004</c:v>
                </c:pt>
                <c:pt idx="2656">
                  <c:v>-5.4413999999999998</c:v>
                </c:pt>
                <c:pt idx="2657">
                  <c:v>-4.3539000000000003</c:v>
                </c:pt>
                <c:pt idx="2658">
                  <c:v>-2.4676</c:v>
                </c:pt>
                <c:pt idx="2659">
                  <c:v>-1.0528</c:v>
                </c:pt>
                <c:pt idx="2660">
                  <c:v>2.8199999999999999E-2</c:v>
                </c:pt>
                <c:pt idx="2661">
                  <c:v>0.77900000000000003</c:v>
                </c:pt>
                <c:pt idx="2662">
                  <c:v>2.0289999999999999</c:v>
                </c:pt>
                <c:pt idx="2663">
                  <c:v>3.1738</c:v>
                </c:pt>
                <c:pt idx="2664">
                  <c:v>3.7618</c:v>
                </c:pt>
                <c:pt idx="2665">
                  <c:v>4.0103</c:v>
                </c:pt>
                <c:pt idx="2666">
                  <c:v>3.7662</c:v>
                </c:pt>
                <c:pt idx="2667">
                  <c:v>4.3825000000000003</c:v>
                </c:pt>
                <c:pt idx="2668">
                  <c:v>5.4555999999999996</c:v>
                </c:pt>
                <c:pt idx="2669">
                  <c:v>6.89</c:v>
                </c:pt>
                <c:pt idx="2670">
                  <c:v>7.8882000000000003</c:v>
                </c:pt>
                <c:pt idx="2671">
                  <c:v>8.2013999999999996</c:v>
                </c:pt>
                <c:pt idx="2672">
                  <c:v>7.2460000000000004</c:v>
                </c:pt>
                <c:pt idx="2673">
                  <c:v>5.0877999999999997</c:v>
                </c:pt>
                <c:pt idx="2674">
                  <c:v>2.8637000000000001</c:v>
                </c:pt>
                <c:pt idx="2675">
                  <c:v>0.30349999999999999</c:v>
                </c:pt>
                <c:pt idx="2676">
                  <c:v>-1.5469999999999999</c:v>
                </c:pt>
                <c:pt idx="2677">
                  <c:v>-3.3452000000000002</c:v>
                </c:pt>
                <c:pt idx="2678">
                  <c:v>-5.2445000000000004</c:v>
                </c:pt>
                <c:pt idx="2679">
                  <c:v>-6.3590999999999998</c:v>
                </c:pt>
                <c:pt idx="2680">
                  <c:v>-6.9016000000000002</c:v>
                </c:pt>
                <c:pt idx="2681">
                  <c:v>-7.0349000000000004</c:v>
                </c:pt>
                <c:pt idx="2682">
                  <c:v>-6.7534000000000001</c:v>
                </c:pt>
                <c:pt idx="2683">
                  <c:v>-5.8437000000000001</c:v>
                </c:pt>
                <c:pt idx="2684">
                  <c:v>-4.5911999999999997</c:v>
                </c:pt>
                <c:pt idx="2685">
                  <c:v>-3.6042999999999998</c:v>
                </c:pt>
                <c:pt idx="2686">
                  <c:v>-2.8151000000000002</c:v>
                </c:pt>
                <c:pt idx="2687">
                  <c:v>-1.3209</c:v>
                </c:pt>
                <c:pt idx="2688">
                  <c:v>0.92290000000000005</c:v>
                </c:pt>
                <c:pt idx="2689">
                  <c:v>3.0583</c:v>
                </c:pt>
                <c:pt idx="2690">
                  <c:v>3.6842999999999999</c:v>
                </c:pt>
                <c:pt idx="2691">
                  <c:v>3.3656999999999999</c:v>
                </c:pt>
                <c:pt idx="2692">
                  <c:v>2.4649999999999999</c:v>
                </c:pt>
                <c:pt idx="2693">
                  <c:v>1.5043</c:v>
                </c:pt>
                <c:pt idx="2694">
                  <c:v>1.6035999999999999</c:v>
                </c:pt>
                <c:pt idx="2695">
                  <c:v>1.2271000000000001</c:v>
                </c:pt>
                <c:pt idx="2696">
                  <c:v>0.45290000000000002</c:v>
                </c:pt>
                <c:pt idx="2697">
                  <c:v>-1.0088999999999999</c:v>
                </c:pt>
                <c:pt idx="2698">
                  <c:v>-3.5192999999999999</c:v>
                </c:pt>
                <c:pt idx="2699">
                  <c:v>-6.2055999999999996</c:v>
                </c:pt>
                <c:pt idx="2700">
                  <c:v>-7.9156000000000004</c:v>
                </c:pt>
                <c:pt idx="2701">
                  <c:v>-7.7047999999999996</c:v>
                </c:pt>
                <c:pt idx="2702">
                  <c:v>-6.0810000000000004</c:v>
                </c:pt>
                <c:pt idx="2703">
                  <c:v>-3.3692000000000002</c:v>
                </c:pt>
                <c:pt idx="2704">
                  <c:v>-1.2688999999999999</c:v>
                </c:pt>
                <c:pt idx="2705">
                  <c:v>-0.56420000000000003</c:v>
                </c:pt>
                <c:pt idx="2706">
                  <c:v>-0.30880000000000002</c:v>
                </c:pt>
                <c:pt idx="2707">
                  <c:v>0.12690000000000001</c:v>
                </c:pt>
                <c:pt idx="2708">
                  <c:v>1.5210999999999999</c:v>
                </c:pt>
                <c:pt idx="2709">
                  <c:v>3.4790000000000001</c:v>
                </c:pt>
                <c:pt idx="2710">
                  <c:v>4.6783000000000001</c:v>
                </c:pt>
                <c:pt idx="2711">
                  <c:v>4.9946999999999999</c:v>
                </c:pt>
                <c:pt idx="2712">
                  <c:v>4.3772000000000002</c:v>
                </c:pt>
                <c:pt idx="2713">
                  <c:v>2.9125999999999999</c:v>
                </c:pt>
                <c:pt idx="2714">
                  <c:v>0.65259999999999996</c:v>
                </c:pt>
                <c:pt idx="2715">
                  <c:v>-2.0465</c:v>
                </c:pt>
                <c:pt idx="2716">
                  <c:v>-4.5575000000000001</c:v>
                </c:pt>
                <c:pt idx="2717">
                  <c:v>-7.2784000000000004</c:v>
                </c:pt>
                <c:pt idx="2718">
                  <c:v>-8.7165999999999997</c:v>
                </c:pt>
                <c:pt idx="2719">
                  <c:v>-8.6341000000000001</c:v>
                </c:pt>
                <c:pt idx="2720">
                  <c:v>-7.726</c:v>
                </c:pt>
                <c:pt idx="2721">
                  <c:v>-6.4276</c:v>
                </c:pt>
                <c:pt idx="2722">
                  <c:v>-5.8281000000000001</c:v>
                </c:pt>
                <c:pt idx="2723">
                  <c:v>-5.0579999999999998</c:v>
                </c:pt>
                <c:pt idx="2724">
                  <c:v>-3.9506000000000001</c:v>
                </c:pt>
                <c:pt idx="2725">
                  <c:v>-2.8961000000000001</c:v>
                </c:pt>
                <c:pt idx="2726">
                  <c:v>-1.5286</c:v>
                </c:pt>
                <c:pt idx="2727">
                  <c:v>0.59370000000000001</c:v>
                </c:pt>
                <c:pt idx="2728">
                  <c:v>2.7385000000000002</c:v>
                </c:pt>
                <c:pt idx="2729">
                  <c:v>4.0937999999999999</c:v>
                </c:pt>
                <c:pt idx="2730">
                  <c:v>5.0519999999999996</c:v>
                </c:pt>
                <c:pt idx="2731">
                  <c:v>5.4728000000000003</c:v>
                </c:pt>
                <c:pt idx="2732">
                  <c:v>5.6464999999999996</c:v>
                </c:pt>
                <c:pt idx="2733">
                  <c:v>5.8384</c:v>
                </c:pt>
                <c:pt idx="2734">
                  <c:v>5.7960000000000003</c:v>
                </c:pt>
                <c:pt idx="2735">
                  <c:v>5.7381000000000002</c:v>
                </c:pt>
                <c:pt idx="2736">
                  <c:v>5.2070999999999996</c:v>
                </c:pt>
                <c:pt idx="2737">
                  <c:v>3.7484000000000002</c:v>
                </c:pt>
                <c:pt idx="2738">
                  <c:v>2.2122000000000002</c:v>
                </c:pt>
                <c:pt idx="2739">
                  <c:v>1.2757000000000001</c:v>
                </c:pt>
                <c:pt idx="2740">
                  <c:v>0.57589999999999997</c:v>
                </c:pt>
                <c:pt idx="2741">
                  <c:v>-0.36449999999999999</c:v>
                </c:pt>
                <c:pt idx="2742">
                  <c:v>-1.8039000000000001</c:v>
                </c:pt>
                <c:pt idx="2743">
                  <c:v>-2.9419</c:v>
                </c:pt>
                <c:pt idx="2744">
                  <c:v>-2.6665999999999999</c:v>
                </c:pt>
                <c:pt idx="2745">
                  <c:v>-1.2403</c:v>
                </c:pt>
                <c:pt idx="2746">
                  <c:v>0.76339999999999997</c:v>
                </c:pt>
                <c:pt idx="2747">
                  <c:v>1.6702999999999999</c:v>
                </c:pt>
                <c:pt idx="2748">
                  <c:v>0.90329999999999999</c:v>
                </c:pt>
                <c:pt idx="2749">
                  <c:v>-0.26179999999999998</c:v>
                </c:pt>
                <c:pt idx="2750">
                  <c:v>-1.0192000000000001</c:v>
                </c:pt>
                <c:pt idx="2751">
                  <c:v>-0.72109999999999996</c:v>
                </c:pt>
                <c:pt idx="2752">
                  <c:v>-1.26E-2</c:v>
                </c:pt>
                <c:pt idx="2753">
                  <c:v>-0.25369999999999998</c:v>
                </c:pt>
                <c:pt idx="2754">
                  <c:v>-2.0876000000000001</c:v>
                </c:pt>
                <c:pt idx="2755">
                  <c:v>-4.1380999999999997</c:v>
                </c:pt>
                <c:pt idx="2756">
                  <c:v>-5.1990999999999996</c:v>
                </c:pt>
                <c:pt idx="2757">
                  <c:v>-4.3781999999999996</c:v>
                </c:pt>
                <c:pt idx="2758">
                  <c:v>-1.8357000000000001</c:v>
                </c:pt>
                <c:pt idx="2759">
                  <c:v>0.22309999999999999</c:v>
                </c:pt>
                <c:pt idx="2760">
                  <c:v>1.3299000000000001</c:v>
                </c:pt>
                <c:pt idx="2761">
                  <c:v>1.1312</c:v>
                </c:pt>
                <c:pt idx="2762">
                  <c:v>6.3E-2</c:v>
                </c:pt>
                <c:pt idx="2763">
                  <c:v>-0.71209999999999996</c:v>
                </c:pt>
                <c:pt idx="2764">
                  <c:v>-1.3328</c:v>
                </c:pt>
                <c:pt idx="2765">
                  <c:v>-1.7825</c:v>
                </c:pt>
                <c:pt idx="2766">
                  <c:v>-2.1720000000000002</c:v>
                </c:pt>
                <c:pt idx="2767">
                  <c:v>-3.1941000000000002</c:v>
                </c:pt>
                <c:pt idx="2768">
                  <c:v>-4.3143000000000002</c:v>
                </c:pt>
                <c:pt idx="2769">
                  <c:v>-4.4242999999999997</c:v>
                </c:pt>
                <c:pt idx="2770">
                  <c:v>-3.7530999999999999</c:v>
                </c:pt>
                <c:pt idx="2771">
                  <c:v>-2.9603000000000002</c:v>
                </c:pt>
                <c:pt idx="2772">
                  <c:v>-2.2810000000000001</c:v>
                </c:pt>
                <c:pt idx="2773">
                  <c:v>-1.2935000000000001</c:v>
                </c:pt>
                <c:pt idx="2774">
                  <c:v>-0.17710000000000001</c:v>
                </c:pt>
                <c:pt idx="2775">
                  <c:v>1.3420000000000001</c:v>
                </c:pt>
                <c:pt idx="2776">
                  <c:v>3.1183999999999998</c:v>
                </c:pt>
                <c:pt idx="2777">
                  <c:v>4.7054</c:v>
                </c:pt>
                <c:pt idx="2778">
                  <c:v>5.8186999999999998</c:v>
                </c:pt>
                <c:pt idx="2779">
                  <c:v>5.5167000000000002</c:v>
                </c:pt>
                <c:pt idx="2780">
                  <c:v>5.0641999999999996</c:v>
                </c:pt>
                <c:pt idx="2781">
                  <c:v>5.7396000000000003</c:v>
                </c:pt>
                <c:pt idx="2782">
                  <c:v>7.0964999999999998</c:v>
                </c:pt>
                <c:pt idx="2783">
                  <c:v>7.8788</c:v>
                </c:pt>
                <c:pt idx="2784">
                  <c:v>7.4054000000000002</c:v>
                </c:pt>
                <c:pt idx="2785">
                  <c:v>6.0846999999999998</c:v>
                </c:pt>
                <c:pt idx="2786">
                  <c:v>4.5861000000000001</c:v>
                </c:pt>
                <c:pt idx="2787">
                  <c:v>3.3641000000000001</c:v>
                </c:pt>
                <c:pt idx="2788">
                  <c:v>2.2513999999999998</c:v>
                </c:pt>
                <c:pt idx="2789">
                  <c:v>1.3729</c:v>
                </c:pt>
                <c:pt idx="2790">
                  <c:v>0.26479999999999998</c:v>
                </c:pt>
                <c:pt idx="2791">
                  <c:v>-1.2315</c:v>
                </c:pt>
                <c:pt idx="2792">
                  <c:v>-2.4449000000000001</c:v>
                </c:pt>
                <c:pt idx="2793">
                  <c:v>-3.2153</c:v>
                </c:pt>
                <c:pt idx="2794">
                  <c:v>-3.4314</c:v>
                </c:pt>
                <c:pt idx="2795">
                  <c:v>-2.9365999999999999</c:v>
                </c:pt>
                <c:pt idx="2796">
                  <c:v>-1.9690000000000001</c:v>
                </c:pt>
                <c:pt idx="2797">
                  <c:v>-0.72950000000000004</c:v>
                </c:pt>
                <c:pt idx="2798">
                  <c:v>0.75970000000000004</c:v>
                </c:pt>
                <c:pt idx="2799">
                  <c:v>1.8727</c:v>
                </c:pt>
                <c:pt idx="2800">
                  <c:v>2.0009999999999999</c:v>
                </c:pt>
                <c:pt idx="2801">
                  <c:v>1.29</c:v>
                </c:pt>
                <c:pt idx="2802">
                  <c:v>0.32900000000000001</c:v>
                </c:pt>
                <c:pt idx="2803">
                  <c:v>-0.24809999999999999</c:v>
                </c:pt>
                <c:pt idx="2804">
                  <c:v>-0.30130000000000001</c:v>
                </c:pt>
                <c:pt idx="2805">
                  <c:v>-0.62490000000000001</c:v>
                </c:pt>
                <c:pt idx="2806">
                  <c:v>-1.0792999999999999</c:v>
                </c:pt>
                <c:pt idx="2807">
                  <c:v>-0.36080000000000001</c:v>
                </c:pt>
                <c:pt idx="2808">
                  <c:v>0.79800000000000004</c:v>
                </c:pt>
                <c:pt idx="2809">
                  <c:v>1.2763</c:v>
                </c:pt>
                <c:pt idx="2810">
                  <c:v>0.90669999999999995</c:v>
                </c:pt>
                <c:pt idx="2811">
                  <c:v>-0.4788</c:v>
                </c:pt>
                <c:pt idx="2812">
                  <c:v>-1.6880999999999999</c:v>
                </c:pt>
                <c:pt idx="2813">
                  <c:v>-1.8491</c:v>
                </c:pt>
                <c:pt idx="2814">
                  <c:v>-1.2705</c:v>
                </c:pt>
                <c:pt idx="2815">
                  <c:v>-0.22850000000000001</c:v>
                </c:pt>
                <c:pt idx="2816">
                  <c:v>0.6663</c:v>
                </c:pt>
                <c:pt idx="2817">
                  <c:v>1.0568</c:v>
                </c:pt>
                <c:pt idx="2818">
                  <c:v>1.2355</c:v>
                </c:pt>
                <c:pt idx="2819">
                  <c:v>1.4514</c:v>
                </c:pt>
                <c:pt idx="2820">
                  <c:v>1.4417</c:v>
                </c:pt>
                <c:pt idx="2821">
                  <c:v>0.64319999999999999</c:v>
                </c:pt>
                <c:pt idx="2822">
                  <c:v>-0.78</c:v>
                </c:pt>
                <c:pt idx="2823">
                  <c:v>-1.6143000000000001</c:v>
                </c:pt>
                <c:pt idx="2824">
                  <c:v>-1.7918000000000001</c:v>
                </c:pt>
                <c:pt idx="2825">
                  <c:v>-2.0232000000000001</c:v>
                </c:pt>
                <c:pt idx="2826">
                  <c:v>-2.4089999999999998</c:v>
                </c:pt>
                <c:pt idx="2827">
                  <c:v>-2.6173999999999999</c:v>
                </c:pt>
                <c:pt idx="2828">
                  <c:v>-1.6003000000000001</c:v>
                </c:pt>
                <c:pt idx="2829">
                  <c:v>0.29260000000000003</c:v>
                </c:pt>
                <c:pt idx="2830">
                  <c:v>2.3349000000000002</c:v>
                </c:pt>
                <c:pt idx="2831">
                  <c:v>3.7589999999999999</c:v>
                </c:pt>
                <c:pt idx="2832">
                  <c:v>3.7147999999999999</c:v>
                </c:pt>
                <c:pt idx="2833">
                  <c:v>2.8008000000000002</c:v>
                </c:pt>
                <c:pt idx="2834">
                  <c:v>1.3314999999999999</c:v>
                </c:pt>
                <c:pt idx="2835">
                  <c:v>0.37409999999999999</c:v>
                </c:pt>
                <c:pt idx="2836">
                  <c:v>0.4536</c:v>
                </c:pt>
                <c:pt idx="2837">
                  <c:v>0.85440000000000005</c:v>
                </c:pt>
                <c:pt idx="2838">
                  <c:v>1.1729000000000001</c:v>
                </c:pt>
                <c:pt idx="2839">
                  <c:v>1.1617</c:v>
                </c:pt>
                <c:pt idx="2840">
                  <c:v>1.0138</c:v>
                </c:pt>
                <c:pt idx="2841">
                  <c:v>0.57310000000000005</c:v>
                </c:pt>
                <c:pt idx="2842">
                  <c:v>-7.5200000000000003E-2</c:v>
                </c:pt>
                <c:pt idx="2843">
                  <c:v>-0.98050000000000004</c:v>
                </c:pt>
                <c:pt idx="2844">
                  <c:v>-1.6423000000000001</c:v>
                </c:pt>
                <c:pt idx="2845">
                  <c:v>-1.3303</c:v>
                </c:pt>
                <c:pt idx="2846">
                  <c:v>-0.63300000000000001</c:v>
                </c:pt>
                <c:pt idx="2847">
                  <c:v>-1.14E-2</c:v>
                </c:pt>
                <c:pt idx="2848">
                  <c:v>0.18360000000000001</c:v>
                </c:pt>
                <c:pt idx="2849">
                  <c:v>-0.58099999999999996</c:v>
                </c:pt>
                <c:pt idx="2850">
                  <c:v>-1.7388999999999999</c:v>
                </c:pt>
                <c:pt idx="2851">
                  <c:v>-2.4018999999999999</c:v>
                </c:pt>
                <c:pt idx="2852">
                  <c:v>-2.86</c:v>
                </c:pt>
                <c:pt idx="2853">
                  <c:v>-2.8921000000000001</c:v>
                </c:pt>
                <c:pt idx="2854">
                  <c:v>-2.2353000000000001</c:v>
                </c:pt>
                <c:pt idx="2855">
                  <c:v>-1.0497000000000001</c:v>
                </c:pt>
                <c:pt idx="2856">
                  <c:v>8.2000000000000003E-2</c:v>
                </c:pt>
                <c:pt idx="2857">
                  <c:v>0.45789999999999997</c:v>
                </c:pt>
                <c:pt idx="2858">
                  <c:v>0.37819999999999998</c:v>
                </c:pt>
                <c:pt idx="2859">
                  <c:v>0.3891</c:v>
                </c:pt>
                <c:pt idx="2860">
                  <c:v>0.75690000000000002</c:v>
                </c:pt>
                <c:pt idx="2861">
                  <c:v>1.0411999999999999</c:v>
                </c:pt>
                <c:pt idx="2862">
                  <c:v>1.3218000000000001</c:v>
                </c:pt>
                <c:pt idx="2863">
                  <c:v>1.1579999999999999</c:v>
                </c:pt>
                <c:pt idx="2864">
                  <c:v>0.63890000000000002</c:v>
                </c:pt>
                <c:pt idx="2865">
                  <c:v>0.1275</c:v>
                </c:pt>
                <c:pt idx="2866">
                  <c:v>-0.97060000000000002</c:v>
                </c:pt>
                <c:pt idx="2867">
                  <c:v>-2.6252</c:v>
                </c:pt>
                <c:pt idx="2868">
                  <c:v>-4.0221999999999998</c:v>
                </c:pt>
                <c:pt idx="2869">
                  <c:v>-4.4401000000000002</c:v>
                </c:pt>
                <c:pt idx="2870">
                  <c:v>-4.4550999999999998</c:v>
                </c:pt>
                <c:pt idx="2871">
                  <c:v>-3.7223000000000002</c:v>
                </c:pt>
                <c:pt idx="2872">
                  <c:v>-2.694</c:v>
                </c:pt>
                <c:pt idx="2873">
                  <c:v>-1.7423</c:v>
                </c:pt>
                <c:pt idx="2874">
                  <c:v>-0.73019999999999996</c:v>
                </c:pt>
                <c:pt idx="2875">
                  <c:v>0.22159999999999999</c:v>
                </c:pt>
                <c:pt idx="2876">
                  <c:v>1.6437999999999999</c:v>
                </c:pt>
                <c:pt idx="2877">
                  <c:v>3.0146999999999999</c:v>
                </c:pt>
                <c:pt idx="2878">
                  <c:v>4.2313999999999998</c:v>
                </c:pt>
                <c:pt idx="2879">
                  <c:v>4.7319000000000004</c:v>
                </c:pt>
                <c:pt idx="2880">
                  <c:v>4.6120000000000001</c:v>
                </c:pt>
                <c:pt idx="2881">
                  <c:v>4.4793000000000003</c:v>
                </c:pt>
                <c:pt idx="2882">
                  <c:v>4.7419000000000002</c:v>
                </c:pt>
                <c:pt idx="2883">
                  <c:v>5.6646000000000001</c:v>
                </c:pt>
                <c:pt idx="2884">
                  <c:v>6.3739999999999997</c:v>
                </c:pt>
                <c:pt idx="2885">
                  <c:v>6.4516</c:v>
                </c:pt>
                <c:pt idx="2886">
                  <c:v>5.7367999999999997</c:v>
                </c:pt>
                <c:pt idx="2887">
                  <c:v>4.5559000000000003</c:v>
                </c:pt>
                <c:pt idx="2888">
                  <c:v>3.3279999999999998</c:v>
                </c:pt>
                <c:pt idx="2889">
                  <c:v>2.5865</c:v>
                </c:pt>
                <c:pt idx="2890">
                  <c:v>2.0424000000000002</c:v>
                </c:pt>
                <c:pt idx="2891">
                  <c:v>1.3084</c:v>
                </c:pt>
                <c:pt idx="2892">
                  <c:v>1.0179</c:v>
                </c:pt>
                <c:pt idx="2893">
                  <c:v>0.8488</c:v>
                </c:pt>
                <c:pt idx="2894">
                  <c:v>0.97829999999999995</c:v>
                </c:pt>
                <c:pt idx="2895">
                  <c:v>1.3673</c:v>
                </c:pt>
                <c:pt idx="2896">
                  <c:v>1.4931000000000001</c:v>
                </c:pt>
                <c:pt idx="2897">
                  <c:v>1.2922</c:v>
                </c:pt>
                <c:pt idx="2898">
                  <c:v>0.32250000000000001</c:v>
                </c:pt>
                <c:pt idx="2899">
                  <c:v>-0.84940000000000004</c:v>
                </c:pt>
                <c:pt idx="2900">
                  <c:v>-1.5738000000000001</c:v>
                </c:pt>
                <c:pt idx="2901">
                  <c:v>-2.0743</c:v>
                </c:pt>
                <c:pt idx="2902">
                  <c:v>-2.6099000000000001</c:v>
                </c:pt>
                <c:pt idx="2903">
                  <c:v>-3.0032000000000001</c:v>
                </c:pt>
                <c:pt idx="2904">
                  <c:v>-3.1150000000000002</c:v>
                </c:pt>
                <c:pt idx="2905">
                  <c:v>-2.9689999999999999</c:v>
                </c:pt>
                <c:pt idx="2906">
                  <c:v>-2.2090999999999998</c:v>
                </c:pt>
                <c:pt idx="2907">
                  <c:v>-1.1543000000000001</c:v>
                </c:pt>
                <c:pt idx="2908">
                  <c:v>-0.10539999999999999</c:v>
                </c:pt>
                <c:pt idx="2909">
                  <c:v>0.8145</c:v>
                </c:pt>
                <c:pt idx="2910">
                  <c:v>1.3744000000000001</c:v>
                </c:pt>
                <c:pt idx="2911">
                  <c:v>1.9802</c:v>
                </c:pt>
                <c:pt idx="2912">
                  <c:v>2.1785000000000001</c:v>
                </c:pt>
                <c:pt idx="2913">
                  <c:v>1.4681999999999999</c:v>
                </c:pt>
                <c:pt idx="2914">
                  <c:v>0.12839999999999999</c:v>
                </c:pt>
                <c:pt idx="2915">
                  <c:v>-1.6581999999999999</c:v>
                </c:pt>
                <c:pt idx="2916">
                  <c:v>-3.2454999999999998</c:v>
                </c:pt>
                <c:pt idx="2917">
                  <c:v>-4.2087000000000003</c:v>
                </c:pt>
                <c:pt idx="2918">
                  <c:v>-4.6494</c:v>
                </c:pt>
                <c:pt idx="2919">
                  <c:v>-5.4485000000000001</c:v>
                </c:pt>
                <c:pt idx="2920">
                  <c:v>-6.4192</c:v>
                </c:pt>
                <c:pt idx="2921">
                  <c:v>-6.5941999999999998</c:v>
                </c:pt>
                <c:pt idx="2922">
                  <c:v>-6.4043000000000001</c:v>
                </c:pt>
                <c:pt idx="2923">
                  <c:v>-5.9218999999999999</c:v>
                </c:pt>
                <c:pt idx="2924">
                  <c:v>-5.7039</c:v>
                </c:pt>
                <c:pt idx="2925">
                  <c:v>-5.4379</c:v>
                </c:pt>
                <c:pt idx="2926">
                  <c:v>-4.2554999999999996</c:v>
                </c:pt>
                <c:pt idx="2927">
                  <c:v>-2.3062999999999998</c:v>
                </c:pt>
                <c:pt idx="2928">
                  <c:v>0.29260000000000003</c:v>
                </c:pt>
                <c:pt idx="2929">
                  <c:v>2.2797000000000001</c:v>
                </c:pt>
                <c:pt idx="2930">
                  <c:v>3.3492000000000002</c:v>
                </c:pt>
                <c:pt idx="2931">
                  <c:v>3.7229000000000001</c:v>
                </c:pt>
                <c:pt idx="2932">
                  <c:v>4.0075000000000003</c:v>
                </c:pt>
                <c:pt idx="2933">
                  <c:v>4.4848999999999997</c:v>
                </c:pt>
                <c:pt idx="2934">
                  <c:v>4.133</c:v>
                </c:pt>
                <c:pt idx="2935">
                  <c:v>3.3489</c:v>
                </c:pt>
                <c:pt idx="2936">
                  <c:v>2.3953000000000002</c:v>
                </c:pt>
                <c:pt idx="2937">
                  <c:v>1.8185</c:v>
                </c:pt>
                <c:pt idx="2938">
                  <c:v>1.4379999999999999</c:v>
                </c:pt>
                <c:pt idx="2939">
                  <c:v>0.873</c:v>
                </c:pt>
                <c:pt idx="2940">
                  <c:v>-1.3899999999999999E-2</c:v>
                </c:pt>
                <c:pt idx="2941">
                  <c:v>-1.6451</c:v>
                </c:pt>
                <c:pt idx="2942">
                  <c:v>-2.8815</c:v>
                </c:pt>
                <c:pt idx="2943">
                  <c:v>-4.1059999999999999</c:v>
                </c:pt>
                <c:pt idx="2944">
                  <c:v>-4.7843</c:v>
                </c:pt>
                <c:pt idx="2945">
                  <c:v>-4.8799000000000001</c:v>
                </c:pt>
                <c:pt idx="2946">
                  <c:v>-5.4828000000000001</c:v>
                </c:pt>
                <c:pt idx="2947">
                  <c:v>-5.6944999999999997</c:v>
                </c:pt>
                <c:pt idx="2948">
                  <c:v>-5.5923999999999996</c:v>
                </c:pt>
                <c:pt idx="2949">
                  <c:v>-4.968</c:v>
                </c:pt>
                <c:pt idx="2950">
                  <c:v>-4.0290999999999997</c:v>
                </c:pt>
                <c:pt idx="2951">
                  <c:v>-3.4083999999999999</c:v>
                </c:pt>
                <c:pt idx="2952">
                  <c:v>-2.9293999999999998</c:v>
                </c:pt>
                <c:pt idx="2953">
                  <c:v>-2.2591999999999999</c:v>
                </c:pt>
                <c:pt idx="2954">
                  <c:v>-1.1092</c:v>
                </c:pt>
                <c:pt idx="2955">
                  <c:v>-0.1898</c:v>
                </c:pt>
                <c:pt idx="2956">
                  <c:v>0.28789999999999999</c:v>
                </c:pt>
                <c:pt idx="2957">
                  <c:v>0.59060000000000001</c:v>
                </c:pt>
                <c:pt idx="2958">
                  <c:v>0.4274</c:v>
                </c:pt>
                <c:pt idx="2959">
                  <c:v>-0.1908</c:v>
                </c:pt>
                <c:pt idx="2960">
                  <c:v>-1.2459</c:v>
                </c:pt>
                <c:pt idx="2961">
                  <c:v>-2.0057</c:v>
                </c:pt>
                <c:pt idx="2962">
                  <c:v>-1.6165</c:v>
                </c:pt>
                <c:pt idx="2963">
                  <c:v>-0.71679999999999999</c:v>
                </c:pt>
                <c:pt idx="2964">
                  <c:v>-8.43E-2</c:v>
                </c:pt>
                <c:pt idx="2965">
                  <c:v>9.98E-2</c:v>
                </c:pt>
                <c:pt idx="2966">
                  <c:v>0.3362</c:v>
                </c:pt>
                <c:pt idx="2967">
                  <c:v>0.89200000000000002</c:v>
                </c:pt>
                <c:pt idx="2968">
                  <c:v>1.8698999999999999</c:v>
                </c:pt>
                <c:pt idx="2969">
                  <c:v>3.2911999999999999</c:v>
                </c:pt>
                <c:pt idx="2970">
                  <c:v>4.2855999999999996</c:v>
                </c:pt>
                <c:pt idx="2971">
                  <c:v>4.2461000000000002</c:v>
                </c:pt>
                <c:pt idx="2972">
                  <c:v>3.1271</c:v>
                </c:pt>
                <c:pt idx="2973">
                  <c:v>1.1334</c:v>
                </c:pt>
                <c:pt idx="2974">
                  <c:v>-0.63700000000000001</c:v>
                </c:pt>
                <c:pt idx="2975">
                  <c:v>-1.9758</c:v>
                </c:pt>
                <c:pt idx="2976">
                  <c:v>-3.1362000000000001</c:v>
                </c:pt>
                <c:pt idx="2977">
                  <c:v>-3.7614999999999998</c:v>
                </c:pt>
                <c:pt idx="2978">
                  <c:v>-4.1630000000000003</c:v>
                </c:pt>
                <c:pt idx="2979">
                  <c:v>-3.7471999999999999</c:v>
                </c:pt>
                <c:pt idx="2980">
                  <c:v>-2.3368000000000002</c:v>
                </c:pt>
                <c:pt idx="2981">
                  <c:v>-0.71930000000000005</c:v>
                </c:pt>
                <c:pt idx="2982">
                  <c:v>0.34210000000000002</c:v>
                </c:pt>
                <c:pt idx="2983">
                  <c:v>0.32740000000000002</c:v>
                </c:pt>
                <c:pt idx="2984">
                  <c:v>-2.5399999999999999E-2</c:v>
                </c:pt>
                <c:pt idx="2985">
                  <c:v>0.13500000000000001</c:v>
                </c:pt>
                <c:pt idx="2986">
                  <c:v>0.67279999999999995</c:v>
                </c:pt>
                <c:pt idx="2987">
                  <c:v>1.4498</c:v>
                </c:pt>
                <c:pt idx="2988">
                  <c:v>2.1208999999999998</c:v>
                </c:pt>
                <c:pt idx="2989">
                  <c:v>2.2473999999999998</c:v>
                </c:pt>
                <c:pt idx="2990">
                  <c:v>1.9447000000000001</c:v>
                </c:pt>
                <c:pt idx="2991">
                  <c:v>1.2907</c:v>
                </c:pt>
                <c:pt idx="2992">
                  <c:v>0.94869999999999999</c:v>
                </c:pt>
                <c:pt idx="2993">
                  <c:v>1.2323999999999999</c:v>
                </c:pt>
                <c:pt idx="2994">
                  <c:v>1.9851000000000001</c:v>
                </c:pt>
                <c:pt idx="2995">
                  <c:v>2.6288</c:v>
                </c:pt>
                <c:pt idx="2996">
                  <c:v>2.8950999999999998</c:v>
                </c:pt>
                <c:pt idx="2997">
                  <c:v>3.2061999999999999</c:v>
                </c:pt>
                <c:pt idx="2998">
                  <c:v>3.4571999999999998</c:v>
                </c:pt>
                <c:pt idx="2999">
                  <c:v>3.3372999999999999</c:v>
                </c:pt>
                <c:pt idx="3000">
                  <c:v>2.7997999999999998</c:v>
                </c:pt>
                <c:pt idx="3001">
                  <c:v>1.8017000000000001</c:v>
                </c:pt>
                <c:pt idx="3002">
                  <c:v>0.63139999999999996</c:v>
                </c:pt>
                <c:pt idx="3003">
                  <c:v>-0.2014</c:v>
                </c:pt>
                <c:pt idx="3004">
                  <c:v>-0.91139999999999999</c:v>
                </c:pt>
                <c:pt idx="3005">
                  <c:v>-1.0549999999999999</c:v>
                </c:pt>
                <c:pt idx="3006">
                  <c:v>-1.0192000000000001</c:v>
                </c:pt>
                <c:pt idx="3007">
                  <c:v>-1.4872000000000001</c:v>
                </c:pt>
                <c:pt idx="3008">
                  <c:v>-1.8943000000000001</c:v>
                </c:pt>
                <c:pt idx="3009">
                  <c:v>-2.2728999999999999</c:v>
                </c:pt>
                <c:pt idx="3010">
                  <c:v>-2.6286</c:v>
                </c:pt>
                <c:pt idx="3011">
                  <c:v>-3.1610999999999998</c:v>
                </c:pt>
                <c:pt idx="3012">
                  <c:v>-3.4152</c:v>
                </c:pt>
                <c:pt idx="3013">
                  <c:v>-2.5968</c:v>
                </c:pt>
                <c:pt idx="3014">
                  <c:v>-1.3667</c:v>
                </c:pt>
                <c:pt idx="3015">
                  <c:v>-0.13969999999999999</c:v>
                </c:pt>
                <c:pt idx="3016">
                  <c:v>0.48499999999999999</c:v>
                </c:pt>
                <c:pt idx="3017">
                  <c:v>0.38940000000000002</c:v>
                </c:pt>
                <c:pt idx="3018">
                  <c:v>0.18110000000000001</c:v>
                </c:pt>
                <c:pt idx="3019">
                  <c:v>-0.24310000000000001</c:v>
                </c:pt>
                <c:pt idx="3020">
                  <c:v>-0.58809999999999996</c:v>
                </c:pt>
                <c:pt idx="3021">
                  <c:v>-0.96250000000000002</c:v>
                </c:pt>
                <c:pt idx="3022">
                  <c:v>-1.3421000000000001</c:v>
                </c:pt>
                <c:pt idx="3023">
                  <c:v>-1.8186</c:v>
                </c:pt>
                <c:pt idx="3024">
                  <c:v>-2.1873</c:v>
                </c:pt>
                <c:pt idx="3025">
                  <c:v>-2.0640000000000001</c:v>
                </c:pt>
                <c:pt idx="3026">
                  <c:v>-1.907</c:v>
                </c:pt>
                <c:pt idx="3027">
                  <c:v>-1.4175</c:v>
                </c:pt>
                <c:pt idx="3028">
                  <c:v>-0.96399999999999997</c:v>
                </c:pt>
                <c:pt idx="3029">
                  <c:v>-0.50529999999999997</c:v>
                </c:pt>
                <c:pt idx="3030">
                  <c:v>0.20349999999999999</c:v>
                </c:pt>
                <c:pt idx="3031">
                  <c:v>0.81510000000000005</c:v>
                </c:pt>
                <c:pt idx="3032">
                  <c:v>1.5544</c:v>
                </c:pt>
                <c:pt idx="3033">
                  <c:v>1.8519000000000001</c:v>
                </c:pt>
                <c:pt idx="3034">
                  <c:v>1.5476000000000001</c:v>
                </c:pt>
                <c:pt idx="3035">
                  <c:v>1.1966000000000001</c:v>
                </c:pt>
                <c:pt idx="3036">
                  <c:v>1.1122000000000001</c:v>
                </c:pt>
                <c:pt idx="3037">
                  <c:v>1.4765999999999999</c:v>
                </c:pt>
                <c:pt idx="3038">
                  <c:v>1.8478000000000001</c:v>
                </c:pt>
                <c:pt idx="3039">
                  <c:v>2.0272000000000001</c:v>
                </c:pt>
                <c:pt idx="3040">
                  <c:v>1.8978999999999999</c:v>
                </c:pt>
                <c:pt idx="3041">
                  <c:v>1.2181</c:v>
                </c:pt>
                <c:pt idx="3042">
                  <c:v>0.86680000000000001</c:v>
                </c:pt>
                <c:pt idx="3043">
                  <c:v>0.9425</c:v>
                </c:pt>
                <c:pt idx="3044">
                  <c:v>1.3259000000000001</c:v>
                </c:pt>
                <c:pt idx="3045">
                  <c:v>1.627</c:v>
                </c:pt>
                <c:pt idx="3046">
                  <c:v>0.97829999999999995</c:v>
                </c:pt>
                <c:pt idx="3047">
                  <c:v>0.159</c:v>
                </c:pt>
                <c:pt idx="3048">
                  <c:v>-0.3266</c:v>
                </c:pt>
                <c:pt idx="3049">
                  <c:v>-0.27889999999999998</c:v>
                </c:pt>
                <c:pt idx="3050">
                  <c:v>-7.0300000000000001E-2</c:v>
                </c:pt>
                <c:pt idx="3051">
                  <c:v>0.11260000000000001</c:v>
                </c:pt>
                <c:pt idx="3052">
                  <c:v>0.40589999999999998</c:v>
                </c:pt>
                <c:pt idx="3053">
                  <c:v>0.83409999999999995</c:v>
                </c:pt>
                <c:pt idx="3054">
                  <c:v>2.0895000000000001</c:v>
                </c:pt>
                <c:pt idx="3055">
                  <c:v>3.6396999999999999</c:v>
                </c:pt>
                <c:pt idx="3056">
                  <c:v>4.8574000000000002</c:v>
                </c:pt>
                <c:pt idx="3057">
                  <c:v>5.0999999999999996</c:v>
                </c:pt>
                <c:pt idx="3058">
                  <c:v>4.1304999999999996</c:v>
                </c:pt>
                <c:pt idx="3059">
                  <c:v>3.1539000000000001</c:v>
                </c:pt>
                <c:pt idx="3060">
                  <c:v>2.7256999999999998</c:v>
                </c:pt>
                <c:pt idx="3061">
                  <c:v>2.7911000000000001</c:v>
                </c:pt>
                <c:pt idx="3062">
                  <c:v>3.1276999999999999</c:v>
                </c:pt>
                <c:pt idx="3063">
                  <c:v>3.1941000000000002</c:v>
                </c:pt>
                <c:pt idx="3064">
                  <c:v>2.8595999999999999</c:v>
                </c:pt>
                <c:pt idx="3065">
                  <c:v>2.3290000000000002</c:v>
                </c:pt>
                <c:pt idx="3066">
                  <c:v>2.0470999999999999</c:v>
                </c:pt>
                <c:pt idx="3067">
                  <c:v>1.9266000000000001</c:v>
                </c:pt>
                <c:pt idx="3068">
                  <c:v>1.4293</c:v>
                </c:pt>
                <c:pt idx="3069">
                  <c:v>1.1144000000000001</c:v>
                </c:pt>
                <c:pt idx="3070">
                  <c:v>1.5012000000000001</c:v>
                </c:pt>
                <c:pt idx="3071">
                  <c:v>2.2233999999999998</c:v>
                </c:pt>
                <c:pt idx="3072">
                  <c:v>3.0211999999999999</c:v>
                </c:pt>
                <c:pt idx="3073">
                  <c:v>3.2582</c:v>
                </c:pt>
                <c:pt idx="3074">
                  <c:v>2.2458</c:v>
                </c:pt>
                <c:pt idx="3075">
                  <c:v>0.52669999999999995</c:v>
                </c:pt>
                <c:pt idx="3076">
                  <c:v>-1.1347</c:v>
                </c:pt>
                <c:pt idx="3077">
                  <c:v>-2.0064000000000002</c:v>
                </c:pt>
                <c:pt idx="3078">
                  <c:v>-1.8721000000000001</c:v>
                </c:pt>
                <c:pt idx="3079">
                  <c:v>-1.5081</c:v>
                </c:pt>
                <c:pt idx="3080">
                  <c:v>-1.3524</c:v>
                </c:pt>
                <c:pt idx="3081">
                  <c:v>-1.4508000000000001</c:v>
                </c:pt>
                <c:pt idx="3082">
                  <c:v>-1.5620000000000001</c:v>
                </c:pt>
                <c:pt idx="3083">
                  <c:v>-1.7549999999999999</c:v>
                </c:pt>
                <c:pt idx="3084">
                  <c:v>-2.2448999999999999</c:v>
                </c:pt>
                <c:pt idx="3085">
                  <c:v>-2.5251999999999999</c:v>
                </c:pt>
                <c:pt idx="3086">
                  <c:v>-2.1434000000000002</c:v>
                </c:pt>
                <c:pt idx="3087">
                  <c:v>-1.0559000000000001</c:v>
                </c:pt>
                <c:pt idx="3088">
                  <c:v>-6.8699999999999997E-2</c:v>
                </c:pt>
                <c:pt idx="3089">
                  <c:v>0.1976</c:v>
                </c:pt>
                <c:pt idx="3090">
                  <c:v>1.26E-2</c:v>
                </c:pt>
                <c:pt idx="3091">
                  <c:v>-0.21510000000000001</c:v>
                </c:pt>
                <c:pt idx="3092">
                  <c:v>3.1300000000000001E-2</c:v>
                </c:pt>
                <c:pt idx="3093">
                  <c:v>0.52769999999999995</c:v>
                </c:pt>
                <c:pt idx="3094">
                  <c:v>1.1380999999999999</c:v>
                </c:pt>
                <c:pt idx="3095">
                  <c:v>1.6742999999999999</c:v>
                </c:pt>
                <c:pt idx="3096">
                  <c:v>2.0726</c:v>
                </c:pt>
                <c:pt idx="3097">
                  <c:v>2.6320000000000001</c:v>
                </c:pt>
                <c:pt idx="3098">
                  <c:v>3.1909999999999998</c:v>
                </c:pt>
                <c:pt idx="3099">
                  <c:v>3.4647000000000001</c:v>
                </c:pt>
                <c:pt idx="3100">
                  <c:v>3.1722999999999999</c:v>
                </c:pt>
                <c:pt idx="3101">
                  <c:v>2.831</c:v>
                </c:pt>
                <c:pt idx="3102">
                  <c:v>2.778</c:v>
                </c:pt>
                <c:pt idx="3103">
                  <c:v>3.3313999999999999</c:v>
                </c:pt>
                <c:pt idx="3104">
                  <c:v>4.3964999999999996</c:v>
                </c:pt>
                <c:pt idx="3105">
                  <c:v>4.9669999999999996</c:v>
                </c:pt>
                <c:pt idx="3106">
                  <c:v>4.5815000000000001</c:v>
                </c:pt>
                <c:pt idx="3107">
                  <c:v>3.3740999999999999</c:v>
                </c:pt>
                <c:pt idx="3108">
                  <c:v>1.9447000000000001</c:v>
                </c:pt>
                <c:pt idx="3109">
                  <c:v>0.87429999999999997</c:v>
                </c:pt>
                <c:pt idx="3110">
                  <c:v>0.23930000000000001</c:v>
                </c:pt>
                <c:pt idx="3111">
                  <c:v>-0.31569999999999998</c:v>
                </c:pt>
                <c:pt idx="3112">
                  <c:v>-0.96089999999999998</c:v>
                </c:pt>
                <c:pt idx="3113">
                  <c:v>-1.7379</c:v>
                </c:pt>
                <c:pt idx="3114">
                  <c:v>-2.4803000000000002</c:v>
                </c:pt>
                <c:pt idx="3115">
                  <c:v>-2.8089</c:v>
                </c:pt>
                <c:pt idx="3116">
                  <c:v>-2.5226999999999999</c:v>
                </c:pt>
                <c:pt idx="3117">
                  <c:v>-1.6802999999999999</c:v>
                </c:pt>
                <c:pt idx="3118">
                  <c:v>-0.68500000000000005</c:v>
                </c:pt>
                <c:pt idx="3119">
                  <c:v>0.18920000000000001</c:v>
                </c:pt>
                <c:pt idx="3120">
                  <c:v>0.82699999999999996</c:v>
                </c:pt>
                <c:pt idx="3121">
                  <c:v>1.1443000000000001</c:v>
                </c:pt>
                <c:pt idx="3122">
                  <c:v>1.3464</c:v>
                </c:pt>
                <c:pt idx="3123">
                  <c:v>1.5217000000000001</c:v>
                </c:pt>
                <c:pt idx="3124">
                  <c:v>1.6585000000000001</c:v>
                </c:pt>
                <c:pt idx="3125">
                  <c:v>1.6871</c:v>
                </c:pt>
                <c:pt idx="3126">
                  <c:v>1.0608</c:v>
                </c:pt>
                <c:pt idx="3127">
                  <c:v>-3.5999999999999999E-3</c:v>
                </c:pt>
                <c:pt idx="3128">
                  <c:v>-0.91139999999999999</c:v>
                </c:pt>
                <c:pt idx="3129">
                  <c:v>-1.7189000000000001</c:v>
                </c:pt>
                <c:pt idx="3130">
                  <c:v>-2.5981000000000001</c:v>
                </c:pt>
                <c:pt idx="3131">
                  <c:v>-3.9119999999999999</c:v>
                </c:pt>
                <c:pt idx="3132">
                  <c:v>-5.7645999999999997</c:v>
                </c:pt>
                <c:pt idx="3133">
                  <c:v>-7.6879999999999997</c:v>
                </c:pt>
                <c:pt idx="3134">
                  <c:v>-8.7499000000000002</c:v>
                </c:pt>
                <c:pt idx="3135">
                  <c:v>-8.4852000000000007</c:v>
                </c:pt>
                <c:pt idx="3136">
                  <c:v>-7.5994999999999999</c:v>
                </c:pt>
                <c:pt idx="3137">
                  <c:v>-6.9782000000000002</c:v>
                </c:pt>
                <c:pt idx="3138">
                  <c:v>-6.9523999999999999</c:v>
                </c:pt>
                <c:pt idx="3139">
                  <c:v>-7.0769000000000002</c:v>
                </c:pt>
                <c:pt idx="3140">
                  <c:v>-6.6089000000000002</c:v>
                </c:pt>
                <c:pt idx="3141">
                  <c:v>-5.2454999999999998</c:v>
                </c:pt>
                <c:pt idx="3142">
                  <c:v>-3.3022</c:v>
                </c:pt>
                <c:pt idx="3143">
                  <c:v>-1.5513999999999999</c:v>
                </c:pt>
                <c:pt idx="3144">
                  <c:v>-0.1646</c:v>
                </c:pt>
                <c:pt idx="3145">
                  <c:v>1.2452000000000001</c:v>
                </c:pt>
                <c:pt idx="3146">
                  <c:v>2.6711999999999998</c:v>
                </c:pt>
                <c:pt idx="3147">
                  <c:v>4.1473000000000004</c:v>
                </c:pt>
                <c:pt idx="3148">
                  <c:v>5.2460000000000004</c:v>
                </c:pt>
                <c:pt idx="3149">
                  <c:v>5.1426999999999996</c:v>
                </c:pt>
                <c:pt idx="3150">
                  <c:v>4.1776</c:v>
                </c:pt>
                <c:pt idx="3151">
                  <c:v>3.2610000000000001</c:v>
                </c:pt>
                <c:pt idx="3152">
                  <c:v>2.9409000000000001</c:v>
                </c:pt>
                <c:pt idx="3153">
                  <c:v>3.0579999999999998</c:v>
                </c:pt>
                <c:pt idx="3154">
                  <c:v>2.7858000000000001</c:v>
                </c:pt>
                <c:pt idx="3155">
                  <c:v>1.7867999999999999</c:v>
                </c:pt>
                <c:pt idx="3156">
                  <c:v>0.4476</c:v>
                </c:pt>
                <c:pt idx="3157">
                  <c:v>-0.62709999999999999</c:v>
                </c:pt>
                <c:pt idx="3158">
                  <c:v>-0.99519999999999997</c:v>
                </c:pt>
                <c:pt idx="3159">
                  <c:v>-0.68940000000000001</c:v>
                </c:pt>
                <c:pt idx="3160">
                  <c:v>-6.5299999999999997E-2</c:v>
                </c:pt>
                <c:pt idx="3161">
                  <c:v>0.5887</c:v>
                </c:pt>
                <c:pt idx="3162">
                  <c:v>1.2688999999999999</c:v>
                </c:pt>
                <c:pt idx="3163">
                  <c:v>1.7586999999999999</c:v>
                </c:pt>
                <c:pt idx="3164">
                  <c:v>1.7851999999999999</c:v>
                </c:pt>
                <c:pt idx="3165">
                  <c:v>1.4616</c:v>
                </c:pt>
                <c:pt idx="3166">
                  <c:v>0.73350000000000004</c:v>
                </c:pt>
                <c:pt idx="3167">
                  <c:v>-0.15090000000000001</c:v>
                </c:pt>
                <c:pt idx="3168">
                  <c:v>-0.74109999999999998</c:v>
                </c:pt>
                <c:pt idx="3169">
                  <c:v>-1.0241</c:v>
                </c:pt>
                <c:pt idx="3170">
                  <c:v>-1.202</c:v>
                </c:pt>
                <c:pt idx="3171">
                  <c:v>-1.3093999999999999</c:v>
                </c:pt>
                <c:pt idx="3172">
                  <c:v>-1.0668</c:v>
                </c:pt>
                <c:pt idx="3173">
                  <c:v>-0.93130000000000002</c:v>
                </c:pt>
                <c:pt idx="3174">
                  <c:v>-1.4713000000000001</c:v>
                </c:pt>
                <c:pt idx="3175">
                  <c:v>-2.0914000000000001</c:v>
                </c:pt>
                <c:pt idx="3176">
                  <c:v>-2.2309000000000001</c:v>
                </c:pt>
                <c:pt idx="3177">
                  <c:v>-2.1415000000000002</c:v>
                </c:pt>
                <c:pt idx="3178">
                  <c:v>-2.0299999999999998</c:v>
                </c:pt>
                <c:pt idx="3179">
                  <c:v>-2.0823999999999998</c:v>
                </c:pt>
                <c:pt idx="3180">
                  <c:v>-2.4329999999999998</c:v>
                </c:pt>
                <c:pt idx="3181">
                  <c:v>-2.7652999999999999</c:v>
                </c:pt>
                <c:pt idx="3182">
                  <c:v>-3.0975999999999999</c:v>
                </c:pt>
                <c:pt idx="3183">
                  <c:v>-3.4011999999999998</c:v>
                </c:pt>
                <c:pt idx="3184">
                  <c:v>-3.5283000000000002</c:v>
                </c:pt>
                <c:pt idx="3185">
                  <c:v>-3.5270000000000001</c:v>
                </c:pt>
                <c:pt idx="3186">
                  <c:v>-3.1137999999999999</c:v>
                </c:pt>
                <c:pt idx="3187">
                  <c:v>-2.4626000000000001</c:v>
                </c:pt>
                <c:pt idx="3188">
                  <c:v>-1.8943000000000001</c:v>
                </c:pt>
                <c:pt idx="3189">
                  <c:v>-1.3829</c:v>
                </c:pt>
                <c:pt idx="3190">
                  <c:v>-0.71330000000000005</c:v>
                </c:pt>
                <c:pt idx="3191">
                  <c:v>0.30840000000000001</c:v>
                </c:pt>
                <c:pt idx="3192">
                  <c:v>1.381</c:v>
                </c:pt>
                <c:pt idx="3193">
                  <c:v>2.1415000000000002</c:v>
                </c:pt>
                <c:pt idx="3194">
                  <c:v>2.0667</c:v>
                </c:pt>
                <c:pt idx="3195">
                  <c:v>1.5118</c:v>
                </c:pt>
                <c:pt idx="3196">
                  <c:v>0.91539999999999999</c:v>
                </c:pt>
                <c:pt idx="3197">
                  <c:v>7.9899999999999999E-2</c:v>
                </c:pt>
                <c:pt idx="3198">
                  <c:v>-0.96709999999999996</c:v>
                </c:pt>
                <c:pt idx="3199">
                  <c:v>-2.0808</c:v>
                </c:pt>
                <c:pt idx="3200">
                  <c:v>-2.7515999999999998</c:v>
                </c:pt>
                <c:pt idx="3201">
                  <c:v>-3.1736</c:v>
                </c:pt>
                <c:pt idx="3202">
                  <c:v>-3.2602000000000002</c:v>
                </c:pt>
                <c:pt idx="3203">
                  <c:v>-3.3130999999999999</c:v>
                </c:pt>
                <c:pt idx="3204">
                  <c:v>-3.4401999999999999</c:v>
                </c:pt>
                <c:pt idx="3205">
                  <c:v>-3.1785999999999999</c:v>
                </c:pt>
                <c:pt idx="3206">
                  <c:v>-3.0344000000000002</c:v>
                </c:pt>
                <c:pt idx="3207">
                  <c:v>-2.2726000000000002</c:v>
                </c:pt>
                <c:pt idx="3208">
                  <c:v>-0.86339999999999995</c:v>
                </c:pt>
                <c:pt idx="3209">
                  <c:v>0.34949999999999998</c:v>
                </c:pt>
                <c:pt idx="3210">
                  <c:v>1.6812</c:v>
                </c:pt>
                <c:pt idx="3211">
                  <c:v>3.1854</c:v>
                </c:pt>
                <c:pt idx="3212">
                  <c:v>4.3357999999999999</c:v>
                </c:pt>
                <c:pt idx="3213">
                  <c:v>5.0846999999999998</c:v>
                </c:pt>
                <c:pt idx="3214">
                  <c:v>5.0118999999999998</c:v>
                </c:pt>
                <c:pt idx="3215">
                  <c:v>4.0694999999999997</c:v>
                </c:pt>
                <c:pt idx="3216">
                  <c:v>3.1897000000000002</c:v>
                </c:pt>
                <c:pt idx="3217">
                  <c:v>2.4895999999999998</c:v>
                </c:pt>
                <c:pt idx="3218">
                  <c:v>2.3367</c:v>
                </c:pt>
                <c:pt idx="3219">
                  <c:v>2.3249</c:v>
                </c:pt>
                <c:pt idx="3220">
                  <c:v>1.9745999999999999</c:v>
                </c:pt>
                <c:pt idx="3221">
                  <c:v>1.5557000000000001</c:v>
                </c:pt>
                <c:pt idx="3222">
                  <c:v>0.94410000000000005</c:v>
                </c:pt>
                <c:pt idx="3223">
                  <c:v>0.23250000000000001</c:v>
                </c:pt>
                <c:pt idx="3224">
                  <c:v>-0.5766</c:v>
                </c:pt>
                <c:pt idx="3225">
                  <c:v>-1.258</c:v>
                </c:pt>
                <c:pt idx="3226">
                  <c:v>-1.5130999999999999</c:v>
                </c:pt>
                <c:pt idx="3227">
                  <c:v>-1.2153</c:v>
                </c:pt>
                <c:pt idx="3228">
                  <c:v>-0.87150000000000005</c:v>
                </c:pt>
                <c:pt idx="3229">
                  <c:v>-0.97589999999999999</c:v>
                </c:pt>
                <c:pt idx="3230">
                  <c:v>-1.0039</c:v>
                </c:pt>
                <c:pt idx="3231">
                  <c:v>-0.65820000000000001</c:v>
                </c:pt>
                <c:pt idx="3232">
                  <c:v>3.9100000000000003E-2</c:v>
                </c:pt>
                <c:pt idx="3233">
                  <c:v>0.94750000000000001</c:v>
                </c:pt>
                <c:pt idx="3234">
                  <c:v>1.8169999999999999</c:v>
                </c:pt>
                <c:pt idx="3235">
                  <c:v>2.1949999999999998</c:v>
                </c:pt>
                <c:pt idx="3236">
                  <c:v>1.4688000000000001</c:v>
                </c:pt>
                <c:pt idx="3237">
                  <c:v>0.5847</c:v>
                </c:pt>
                <c:pt idx="3238">
                  <c:v>0.17169999999999999</c:v>
                </c:pt>
                <c:pt idx="3239">
                  <c:v>0.42149999999999999</c:v>
                </c:pt>
                <c:pt idx="3240">
                  <c:v>1.4632000000000001</c:v>
                </c:pt>
                <c:pt idx="3241">
                  <c:v>2.0041000000000002</c:v>
                </c:pt>
                <c:pt idx="3242">
                  <c:v>1.6715</c:v>
                </c:pt>
                <c:pt idx="3243">
                  <c:v>0.81540000000000001</c:v>
                </c:pt>
                <c:pt idx="3244">
                  <c:v>0.18390000000000001</c:v>
                </c:pt>
                <c:pt idx="3245">
                  <c:v>0.21779999999999999</c:v>
                </c:pt>
                <c:pt idx="3246">
                  <c:v>0.93630000000000002</c:v>
                </c:pt>
                <c:pt idx="3247">
                  <c:v>1.9752000000000001</c:v>
                </c:pt>
                <c:pt idx="3248">
                  <c:v>2.4672000000000001</c:v>
                </c:pt>
                <c:pt idx="3249">
                  <c:v>2.3715999999999999</c:v>
                </c:pt>
                <c:pt idx="3250">
                  <c:v>1.9982</c:v>
                </c:pt>
                <c:pt idx="3251">
                  <c:v>1.6359999999999999</c:v>
                </c:pt>
                <c:pt idx="3252">
                  <c:v>1.0649</c:v>
                </c:pt>
                <c:pt idx="3253">
                  <c:v>0.28420000000000001</c:v>
                </c:pt>
                <c:pt idx="3254">
                  <c:v>-0.78839999999999999</c:v>
                </c:pt>
                <c:pt idx="3255">
                  <c:v>-2.3071999999999999</c:v>
                </c:pt>
                <c:pt idx="3256">
                  <c:v>-3.7736999999999998</c:v>
                </c:pt>
                <c:pt idx="3257">
                  <c:v>-4.9260000000000002</c:v>
                </c:pt>
                <c:pt idx="3258">
                  <c:v>-5.5949</c:v>
                </c:pt>
                <c:pt idx="3259">
                  <c:v>-5.9035000000000002</c:v>
                </c:pt>
                <c:pt idx="3260">
                  <c:v>-6.0025000000000004</c:v>
                </c:pt>
                <c:pt idx="3261">
                  <c:v>-5.5640999999999998</c:v>
                </c:pt>
                <c:pt idx="3262">
                  <c:v>-4.9993999999999996</c:v>
                </c:pt>
                <c:pt idx="3263">
                  <c:v>-4.4336000000000002</c:v>
                </c:pt>
                <c:pt idx="3264">
                  <c:v>-3.5015000000000001</c:v>
                </c:pt>
                <c:pt idx="3265">
                  <c:v>-2.3268</c:v>
                </c:pt>
                <c:pt idx="3266">
                  <c:v>-0.78649999999999998</c:v>
                </c:pt>
                <c:pt idx="3267">
                  <c:v>0.70550000000000002</c:v>
                </c:pt>
                <c:pt idx="3268">
                  <c:v>1.9007000000000001</c:v>
                </c:pt>
                <c:pt idx="3269">
                  <c:v>2.9710999999999999</c:v>
                </c:pt>
                <c:pt idx="3270">
                  <c:v>3.7799</c:v>
                </c:pt>
                <c:pt idx="3271">
                  <c:v>4.3398000000000003</c:v>
                </c:pt>
                <c:pt idx="3272">
                  <c:v>4.6144999999999996</c:v>
                </c:pt>
                <c:pt idx="3273">
                  <c:v>4.3385999999999996</c:v>
                </c:pt>
                <c:pt idx="3274">
                  <c:v>3.6095000000000002</c:v>
                </c:pt>
                <c:pt idx="3275">
                  <c:v>2.6711999999999998</c:v>
                </c:pt>
                <c:pt idx="3276">
                  <c:v>1.8113999999999999</c:v>
                </c:pt>
                <c:pt idx="3277">
                  <c:v>1.1107</c:v>
                </c:pt>
                <c:pt idx="3278">
                  <c:v>0.38040000000000002</c:v>
                </c:pt>
                <c:pt idx="3279">
                  <c:v>-0.245</c:v>
                </c:pt>
                <c:pt idx="3280">
                  <c:v>-1.0011000000000001</c:v>
                </c:pt>
                <c:pt idx="3281">
                  <c:v>-1.7217</c:v>
                </c:pt>
                <c:pt idx="3282">
                  <c:v>-2.1888999999999998</c:v>
                </c:pt>
                <c:pt idx="3283">
                  <c:v>-2.367</c:v>
                </c:pt>
                <c:pt idx="3284">
                  <c:v>-2.3925000000000001</c:v>
                </c:pt>
                <c:pt idx="3285">
                  <c:v>-2.2281</c:v>
                </c:pt>
                <c:pt idx="3286">
                  <c:v>-1.2626999999999999</c:v>
                </c:pt>
                <c:pt idx="3287">
                  <c:v>9.6699999999999994E-2</c:v>
                </c:pt>
                <c:pt idx="3288">
                  <c:v>1.3170999999999999</c:v>
                </c:pt>
                <c:pt idx="3289">
                  <c:v>1.9599</c:v>
                </c:pt>
                <c:pt idx="3290">
                  <c:v>2.0097</c:v>
                </c:pt>
                <c:pt idx="3291">
                  <c:v>2.0973000000000002</c:v>
                </c:pt>
                <c:pt idx="3292">
                  <c:v>2.5045999999999999</c:v>
                </c:pt>
                <c:pt idx="3293">
                  <c:v>3.2336</c:v>
                </c:pt>
                <c:pt idx="3294">
                  <c:v>3.7042000000000002</c:v>
                </c:pt>
                <c:pt idx="3295">
                  <c:v>3.5453999999999999</c:v>
                </c:pt>
                <c:pt idx="3296">
                  <c:v>2.9605000000000001</c:v>
                </c:pt>
                <c:pt idx="3297">
                  <c:v>2.1574</c:v>
                </c:pt>
                <c:pt idx="3298">
                  <c:v>1.5167999999999999</c:v>
                </c:pt>
                <c:pt idx="3299">
                  <c:v>1.0227999999999999</c:v>
                </c:pt>
                <c:pt idx="3300">
                  <c:v>0.5847</c:v>
                </c:pt>
                <c:pt idx="3301">
                  <c:v>0.15620000000000001</c:v>
                </c:pt>
                <c:pt idx="3302">
                  <c:v>-0.62860000000000005</c:v>
                </c:pt>
                <c:pt idx="3303">
                  <c:v>-1.3819999999999999</c:v>
                </c:pt>
                <c:pt idx="3304">
                  <c:v>-1.7703</c:v>
                </c:pt>
                <c:pt idx="3305">
                  <c:v>-2.0198</c:v>
                </c:pt>
                <c:pt idx="3306">
                  <c:v>-1.96</c:v>
                </c:pt>
                <c:pt idx="3307">
                  <c:v>-1.4684999999999999</c:v>
                </c:pt>
                <c:pt idx="3308">
                  <c:v>-0.96840000000000004</c:v>
                </c:pt>
                <c:pt idx="3309">
                  <c:v>-0.7077</c:v>
                </c:pt>
                <c:pt idx="3310">
                  <c:v>-0.51559999999999995</c:v>
                </c:pt>
                <c:pt idx="3311">
                  <c:v>-0.17330000000000001</c:v>
                </c:pt>
                <c:pt idx="3312">
                  <c:v>0.81010000000000004</c:v>
                </c:pt>
                <c:pt idx="3313">
                  <c:v>2.2940999999999998</c:v>
                </c:pt>
                <c:pt idx="3314">
                  <c:v>3.3268</c:v>
                </c:pt>
                <c:pt idx="3315">
                  <c:v>3.7997999999999998</c:v>
                </c:pt>
                <c:pt idx="3316">
                  <c:v>4.0362</c:v>
                </c:pt>
                <c:pt idx="3317">
                  <c:v>4.3102</c:v>
                </c:pt>
                <c:pt idx="3318">
                  <c:v>4.9032</c:v>
                </c:pt>
                <c:pt idx="3319">
                  <c:v>5.2473000000000001</c:v>
                </c:pt>
                <c:pt idx="3320">
                  <c:v>4.8940999999999999</c:v>
                </c:pt>
                <c:pt idx="3321">
                  <c:v>3.9462000000000002</c:v>
                </c:pt>
                <c:pt idx="3322">
                  <c:v>2.9942000000000002</c:v>
                </c:pt>
                <c:pt idx="3323">
                  <c:v>2.3757000000000001</c:v>
                </c:pt>
                <c:pt idx="3324">
                  <c:v>1.5488</c:v>
                </c:pt>
                <c:pt idx="3325">
                  <c:v>0.55320000000000003</c:v>
                </c:pt>
                <c:pt idx="3326">
                  <c:v>-0.59309999999999996</c:v>
                </c:pt>
                <c:pt idx="3327">
                  <c:v>-1.6036999999999999</c:v>
                </c:pt>
                <c:pt idx="3328">
                  <c:v>-1.9930000000000001</c:v>
                </c:pt>
                <c:pt idx="3329">
                  <c:v>-2.0945</c:v>
                </c:pt>
                <c:pt idx="3330">
                  <c:v>-1.9550000000000001</c:v>
                </c:pt>
                <c:pt idx="3331">
                  <c:v>-1.9447000000000001</c:v>
                </c:pt>
                <c:pt idx="3332">
                  <c:v>-2.1234999999999999</c:v>
                </c:pt>
                <c:pt idx="3333">
                  <c:v>-1.8695999999999999</c:v>
                </c:pt>
                <c:pt idx="3334">
                  <c:v>-1.2826</c:v>
                </c:pt>
                <c:pt idx="3335">
                  <c:v>-0.58750000000000002</c:v>
                </c:pt>
                <c:pt idx="3336">
                  <c:v>-0.12720000000000001</c:v>
                </c:pt>
                <c:pt idx="3337">
                  <c:v>-0.13469999999999999</c:v>
                </c:pt>
                <c:pt idx="3338">
                  <c:v>-0.15090000000000001</c:v>
                </c:pt>
                <c:pt idx="3339">
                  <c:v>0.1278</c:v>
                </c:pt>
                <c:pt idx="3340">
                  <c:v>0.57279999999999998</c:v>
                </c:pt>
                <c:pt idx="3341">
                  <c:v>1.1557999999999999</c:v>
                </c:pt>
                <c:pt idx="3342">
                  <c:v>1.6382000000000001</c:v>
                </c:pt>
                <c:pt idx="3343">
                  <c:v>1.7301</c:v>
                </c:pt>
                <c:pt idx="3344">
                  <c:v>1.7622</c:v>
                </c:pt>
                <c:pt idx="3345">
                  <c:v>1.9836</c:v>
                </c:pt>
                <c:pt idx="3346">
                  <c:v>2.1467999999999998</c:v>
                </c:pt>
                <c:pt idx="3347">
                  <c:v>1.9135</c:v>
                </c:pt>
                <c:pt idx="3348">
                  <c:v>1.4865999999999999</c:v>
                </c:pt>
                <c:pt idx="3349">
                  <c:v>0.93469999999999998</c:v>
                </c:pt>
                <c:pt idx="3350">
                  <c:v>0.11260000000000001</c:v>
                </c:pt>
                <c:pt idx="3351">
                  <c:v>-0.54979999999999996</c:v>
                </c:pt>
                <c:pt idx="3352">
                  <c:v>-1.0459000000000001</c:v>
                </c:pt>
                <c:pt idx="3353">
                  <c:v>-1.2415</c:v>
                </c:pt>
                <c:pt idx="3354">
                  <c:v>-1.0430999999999999</c:v>
                </c:pt>
                <c:pt idx="3355">
                  <c:v>-0.52900000000000003</c:v>
                </c:pt>
                <c:pt idx="3356">
                  <c:v>0.2979</c:v>
                </c:pt>
                <c:pt idx="3357">
                  <c:v>0.97609999999999997</c:v>
                </c:pt>
                <c:pt idx="3358">
                  <c:v>1.6332</c:v>
                </c:pt>
                <c:pt idx="3359">
                  <c:v>2.1069</c:v>
                </c:pt>
                <c:pt idx="3360">
                  <c:v>2.4965000000000002</c:v>
                </c:pt>
                <c:pt idx="3361">
                  <c:v>2.8614999999999999</c:v>
                </c:pt>
                <c:pt idx="3362">
                  <c:v>2.7511999999999999</c:v>
                </c:pt>
                <c:pt idx="3363">
                  <c:v>2.4207999999999998</c:v>
                </c:pt>
                <c:pt idx="3364">
                  <c:v>1.6666000000000001</c:v>
                </c:pt>
                <c:pt idx="3365">
                  <c:v>0.63819999999999999</c:v>
                </c:pt>
                <c:pt idx="3366">
                  <c:v>-0.28420000000000001</c:v>
                </c:pt>
                <c:pt idx="3367">
                  <c:v>-1.0905</c:v>
                </c:pt>
                <c:pt idx="3368">
                  <c:v>-2.1739000000000002</c:v>
                </c:pt>
                <c:pt idx="3369">
                  <c:v>-3.5099</c:v>
                </c:pt>
                <c:pt idx="3370">
                  <c:v>-4.7680999999999996</c:v>
                </c:pt>
                <c:pt idx="3371">
                  <c:v>-5.7100999999999997</c:v>
                </c:pt>
                <c:pt idx="3372">
                  <c:v>-5.6195000000000004</c:v>
                </c:pt>
                <c:pt idx="3373">
                  <c:v>-4.8785999999999996</c:v>
                </c:pt>
                <c:pt idx="3374">
                  <c:v>-3.8950999999999998</c:v>
                </c:pt>
                <c:pt idx="3375">
                  <c:v>-3.0537000000000001</c:v>
                </c:pt>
                <c:pt idx="3376">
                  <c:v>-2.5167999999999999</c:v>
                </c:pt>
                <c:pt idx="3377">
                  <c:v>-1.8382000000000001</c:v>
                </c:pt>
                <c:pt idx="3378">
                  <c:v>-1.073</c:v>
                </c:pt>
                <c:pt idx="3379">
                  <c:v>-0.27550000000000002</c:v>
                </c:pt>
                <c:pt idx="3380">
                  <c:v>0.3997</c:v>
                </c:pt>
                <c:pt idx="3381">
                  <c:v>0.50460000000000005</c:v>
                </c:pt>
                <c:pt idx="3382">
                  <c:v>6.5199999999999994E-2</c:v>
                </c:pt>
                <c:pt idx="3383">
                  <c:v>-0.50280000000000002</c:v>
                </c:pt>
                <c:pt idx="3384">
                  <c:v>-1.0777000000000001</c:v>
                </c:pt>
                <c:pt idx="3385">
                  <c:v>-1.6395</c:v>
                </c:pt>
                <c:pt idx="3386">
                  <c:v>-2.4782000000000002</c:v>
                </c:pt>
                <c:pt idx="3387">
                  <c:v>-2.8988999999999998</c:v>
                </c:pt>
                <c:pt idx="3388">
                  <c:v>-2.6473</c:v>
                </c:pt>
                <c:pt idx="3389">
                  <c:v>-2.4796999999999998</c:v>
                </c:pt>
                <c:pt idx="3390">
                  <c:v>-1.8983000000000001</c:v>
                </c:pt>
                <c:pt idx="3391">
                  <c:v>-1.2847999999999999</c:v>
                </c:pt>
                <c:pt idx="3392">
                  <c:v>-1.2847999999999999</c:v>
                </c:pt>
                <c:pt idx="3393">
                  <c:v>-1.452</c:v>
                </c:pt>
                <c:pt idx="3394">
                  <c:v>-1.5037</c:v>
                </c:pt>
                <c:pt idx="3395">
                  <c:v>-0.93789999999999996</c:v>
                </c:pt>
                <c:pt idx="3396">
                  <c:v>1.8200000000000001E-2</c:v>
                </c:pt>
                <c:pt idx="3397">
                  <c:v>0.62139999999999995</c:v>
                </c:pt>
                <c:pt idx="3398">
                  <c:v>0.7127</c:v>
                </c:pt>
                <c:pt idx="3399">
                  <c:v>0.17169999999999999</c:v>
                </c:pt>
                <c:pt idx="3400">
                  <c:v>-0.35360000000000003</c:v>
                </c:pt>
                <c:pt idx="3401">
                  <c:v>-7.2700000000000001E-2</c:v>
                </c:pt>
                <c:pt idx="3402">
                  <c:v>0.78649999999999998</c:v>
                </c:pt>
                <c:pt idx="3403">
                  <c:v>1.679</c:v>
                </c:pt>
                <c:pt idx="3404">
                  <c:v>2.1225000000000001</c:v>
                </c:pt>
                <c:pt idx="3405">
                  <c:v>2.1669999999999998</c:v>
                </c:pt>
                <c:pt idx="3406">
                  <c:v>2.2208999999999999</c:v>
                </c:pt>
                <c:pt idx="3407">
                  <c:v>2.2919</c:v>
                </c:pt>
                <c:pt idx="3408">
                  <c:v>2.2583000000000002</c:v>
                </c:pt>
                <c:pt idx="3409">
                  <c:v>1.9976</c:v>
                </c:pt>
                <c:pt idx="3410">
                  <c:v>1.4856</c:v>
                </c:pt>
                <c:pt idx="3411">
                  <c:v>0.71299999999999997</c:v>
                </c:pt>
                <c:pt idx="3412">
                  <c:v>0.14369999999999999</c:v>
                </c:pt>
                <c:pt idx="3413">
                  <c:v>0.54139999999999999</c:v>
                </c:pt>
                <c:pt idx="3414">
                  <c:v>1.627</c:v>
                </c:pt>
                <c:pt idx="3415">
                  <c:v>2.4472999999999998</c:v>
                </c:pt>
                <c:pt idx="3416">
                  <c:v>2.2324000000000002</c:v>
                </c:pt>
                <c:pt idx="3417">
                  <c:v>1.2726</c:v>
                </c:pt>
                <c:pt idx="3418">
                  <c:v>0.25390000000000001</c:v>
                </c:pt>
                <c:pt idx="3419">
                  <c:v>-0.16339999999999999</c:v>
                </c:pt>
                <c:pt idx="3420">
                  <c:v>-0.1048</c:v>
                </c:pt>
                <c:pt idx="3421">
                  <c:v>-0.6623</c:v>
                </c:pt>
                <c:pt idx="3422">
                  <c:v>-1.6375999999999999</c:v>
                </c:pt>
                <c:pt idx="3423">
                  <c:v>-2.7549999999999999</c:v>
                </c:pt>
                <c:pt idx="3424">
                  <c:v>-3.8296999999999999</c:v>
                </c:pt>
                <c:pt idx="3425">
                  <c:v>-4.2005999999999997</c:v>
                </c:pt>
                <c:pt idx="3426">
                  <c:v>-3.9792000000000001</c:v>
                </c:pt>
                <c:pt idx="3427">
                  <c:v>-3.6484999999999999</c:v>
                </c:pt>
                <c:pt idx="3428">
                  <c:v>-3.5102000000000002</c:v>
                </c:pt>
                <c:pt idx="3429">
                  <c:v>-3.4943</c:v>
                </c:pt>
                <c:pt idx="3430">
                  <c:v>-3.4676</c:v>
                </c:pt>
                <c:pt idx="3431">
                  <c:v>-3.2206000000000001</c:v>
                </c:pt>
                <c:pt idx="3432">
                  <c:v>-2.8664999999999998</c:v>
                </c:pt>
                <c:pt idx="3433">
                  <c:v>-2.8811</c:v>
                </c:pt>
                <c:pt idx="3434">
                  <c:v>-3.1072000000000002</c:v>
                </c:pt>
                <c:pt idx="3435">
                  <c:v>-3.4003000000000001</c:v>
                </c:pt>
                <c:pt idx="3436">
                  <c:v>-3.4420000000000002</c:v>
                </c:pt>
                <c:pt idx="3437">
                  <c:v>-2.8992</c:v>
                </c:pt>
                <c:pt idx="3438">
                  <c:v>-2.4251999999999998</c:v>
                </c:pt>
                <c:pt idx="3439">
                  <c:v>-2.2309000000000001</c:v>
                </c:pt>
                <c:pt idx="3440">
                  <c:v>-2.0926</c:v>
                </c:pt>
                <c:pt idx="3441">
                  <c:v>-1.9621</c:v>
                </c:pt>
                <c:pt idx="3442">
                  <c:v>-1.5156000000000001</c:v>
                </c:pt>
                <c:pt idx="3443">
                  <c:v>-0.75690000000000002</c:v>
                </c:pt>
                <c:pt idx="3444">
                  <c:v>-0.1216</c:v>
                </c:pt>
                <c:pt idx="3445">
                  <c:v>0.1714</c:v>
                </c:pt>
                <c:pt idx="3446">
                  <c:v>2.3E-3</c:v>
                </c:pt>
                <c:pt idx="3447">
                  <c:v>-0.20039999999999999</c:v>
                </c:pt>
                <c:pt idx="3448">
                  <c:v>0.2838</c:v>
                </c:pt>
                <c:pt idx="3449">
                  <c:v>0.84970000000000001</c:v>
                </c:pt>
                <c:pt idx="3450">
                  <c:v>1.0425</c:v>
                </c:pt>
                <c:pt idx="3451">
                  <c:v>1.3165</c:v>
                </c:pt>
                <c:pt idx="3452">
                  <c:v>1.5509999999999999</c:v>
                </c:pt>
                <c:pt idx="3453">
                  <c:v>1.8621000000000001</c:v>
                </c:pt>
                <c:pt idx="3454">
                  <c:v>2.3772000000000002</c:v>
                </c:pt>
                <c:pt idx="3455">
                  <c:v>2.6023999999999998</c:v>
                </c:pt>
                <c:pt idx="3456">
                  <c:v>2.6764999999999999</c:v>
                </c:pt>
                <c:pt idx="3457">
                  <c:v>2.6320000000000001</c:v>
                </c:pt>
                <c:pt idx="3458">
                  <c:v>2.4155000000000002</c:v>
                </c:pt>
                <c:pt idx="3459">
                  <c:v>2.2296</c:v>
                </c:pt>
                <c:pt idx="3460">
                  <c:v>2.0910000000000002</c:v>
                </c:pt>
                <c:pt idx="3461">
                  <c:v>2.0527000000000002</c:v>
                </c:pt>
                <c:pt idx="3462">
                  <c:v>1.7799</c:v>
                </c:pt>
                <c:pt idx="3463">
                  <c:v>1.4034</c:v>
                </c:pt>
                <c:pt idx="3464">
                  <c:v>1.1689000000000001</c:v>
                </c:pt>
                <c:pt idx="3465">
                  <c:v>0.98950000000000005</c:v>
                </c:pt>
                <c:pt idx="3466">
                  <c:v>0.71450000000000002</c:v>
                </c:pt>
                <c:pt idx="3467">
                  <c:v>0.34670000000000001</c:v>
                </c:pt>
                <c:pt idx="3468">
                  <c:v>0.16950000000000001</c:v>
                </c:pt>
                <c:pt idx="3469">
                  <c:v>-2.5999999999999999E-2</c:v>
                </c:pt>
                <c:pt idx="3470">
                  <c:v>-0.27389999999999998</c:v>
                </c:pt>
                <c:pt idx="3471">
                  <c:v>-0.21909999999999999</c:v>
                </c:pt>
                <c:pt idx="3472">
                  <c:v>0.11409999999999999</c:v>
                </c:pt>
                <c:pt idx="3473">
                  <c:v>0.75190000000000001</c:v>
                </c:pt>
                <c:pt idx="3474">
                  <c:v>1.931</c:v>
                </c:pt>
                <c:pt idx="3475">
                  <c:v>3.1717</c:v>
                </c:pt>
                <c:pt idx="3476">
                  <c:v>3.8973</c:v>
                </c:pt>
                <c:pt idx="3477">
                  <c:v>3.9443000000000001</c:v>
                </c:pt>
                <c:pt idx="3478">
                  <c:v>3.4034</c:v>
                </c:pt>
                <c:pt idx="3479">
                  <c:v>2.8035999999999999</c:v>
                </c:pt>
                <c:pt idx="3480">
                  <c:v>2.4981</c:v>
                </c:pt>
                <c:pt idx="3481">
                  <c:v>2.3582000000000001</c:v>
                </c:pt>
                <c:pt idx="3482">
                  <c:v>2.2505000000000002</c:v>
                </c:pt>
                <c:pt idx="3483">
                  <c:v>2.1947000000000001</c:v>
                </c:pt>
                <c:pt idx="3484">
                  <c:v>2.1804000000000001</c:v>
                </c:pt>
                <c:pt idx="3485">
                  <c:v>2.0387</c:v>
                </c:pt>
                <c:pt idx="3486">
                  <c:v>1.4912000000000001</c:v>
                </c:pt>
                <c:pt idx="3487">
                  <c:v>0.71050000000000002</c:v>
                </c:pt>
                <c:pt idx="3488">
                  <c:v>6.5799999999999997E-2</c:v>
                </c:pt>
                <c:pt idx="3489">
                  <c:v>-0.22</c:v>
                </c:pt>
                <c:pt idx="3490">
                  <c:v>-0.1366</c:v>
                </c:pt>
                <c:pt idx="3491">
                  <c:v>-0.159</c:v>
                </c:pt>
                <c:pt idx="3492">
                  <c:v>-0.59619999999999995</c:v>
                </c:pt>
                <c:pt idx="3493">
                  <c:v>-1.2755000000000001</c:v>
                </c:pt>
                <c:pt idx="3494">
                  <c:v>-1.9076</c:v>
                </c:pt>
                <c:pt idx="3495">
                  <c:v>-1.8886000000000001</c:v>
                </c:pt>
                <c:pt idx="3496">
                  <c:v>-1.4439</c:v>
                </c:pt>
                <c:pt idx="3497">
                  <c:v>-1.4891000000000001</c:v>
                </c:pt>
                <c:pt idx="3498">
                  <c:v>-2.1150000000000002</c:v>
                </c:pt>
                <c:pt idx="3499">
                  <c:v>-3.0739000000000001</c:v>
                </c:pt>
                <c:pt idx="3500">
                  <c:v>-3.7751999999999999</c:v>
                </c:pt>
                <c:pt idx="3501">
                  <c:v>-4.0015999999999998</c:v>
                </c:pt>
                <c:pt idx="3502">
                  <c:v>-3.9508999999999999</c:v>
                </c:pt>
                <c:pt idx="3503">
                  <c:v>-3.9468000000000001</c:v>
                </c:pt>
                <c:pt idx="3504">
                  <c:v>-4.2022000000000004</c:v>
                </c:pt>
                <c:pt idx="3505">
                  <c:v>-4.1426999999999996</c:v>
                </c:pt>
                <c:pt idx="3506">
                  <c:v>-3.5865</c:v>
                </c:pt>
                <c:pt idx="3507">
                  <c:v>-2.8060999999999998</c:v>
                </c:pt>
                <c:pt idx="3508">
                  <c:v>-2.3012999999999999</c:v>
                </c:pt>
                <c:pt idx="3509">
                  <c:v>-2.3963000000000001</c:v>
                </c:pt>
                <c:pt idx="3510">
                  <c:v>-2.67</c:v>
                </c:pt>
                <c:pt idx="3511">
                  <c:v>-2.41</c:v>
                </c:pt>
                <c:pt idx="3512">
                  <c:v>-1.3190999999999999</c:v>
                </c:pt>
                <c:pt idx="3513">
                  <c:v>8.5199999999999998E-2</c:v>
                </c:pt>
                <c:pt idx="3514">
                  <c:v>1.2237</c:v>
                </c:pt>
                <c:pt idx="3515">
                  <c:v>1.8444</c:v>
                </c:pt>
                <c:pt idx="3516">
                  <c:v>2.0293999999999999</c:v>
                </c:pt>
                <c:pt idx="3517">
                  <c:v>2.0655000000000001</c:v>
                </c:pt>
                <c:pt idx="3518">
                  <c:v>2.2262</c:v>
                </c:pt>
                <c:pt idx="3519">
                  <c:v>2.6964000000000001</c:v>
                </c:pt>
                <c:pt idx="3520">
                  <c:v>3.2728999999999999</c:v>
                </c:pt>
                <c:pt idx="3521">
                  <c:v>3.5369999999999999</c:v>
                </c:pt>
                <c:pt idx="3522">
                  <c:v>3.2785000000000002</c:v>
                </c:pt>
                <c:pt idx="3523">
                  <c:v>2.7477999999999998</c:v>
                </c:pt>
                <c:pt idx="3524">
                  <c:v>2.4769000000000001</c:v>
                </c:pt>
                <c:pt idx="3525">
                  <c:v>2.6219999999999999</c:v>
                </c:pt>
                <c:pt idx="3526">
                  <c:v>2.7761999999999998</c:v>
                </c:pt>
                <c:pt idx="3527">
                  <c:v>2.3349000000000002</c:v>
                </c:pt>
                <c:pt idx="3528">
                  <c:v>1.4657</c:v>
                </c:pt>
                <c:pt idx="3529">
                  <c:v>0.86060000000000003</c:v>
                </c:pt>
                <c:pt idx="3530">
                  <c:v>0.7843</c:v>
                </c:pt>
                <c:pt idx="3531">
                  <c:v>1.0683</c:v>
                </c:pt>
                <c:pt idx="3532">
                  <c:v>0.99260000000000004</c:v>
                </c:pt>
                <c:pt idx="3533">
                  <c:v>0.25430000000000003</c:v>
                </c:pt>
                <c:pt idx="3534">
                  <c:v>-0.94599999999999995</c:v>
                </c:pt>
                <c:pt idx="3535">
                  <c:v>-2.0783</c:v>
                </c:pt>
                <c:pt idx="3536">
                  <c:v>-2.4432999999999998</c:v>
                </c:pt>
                <c:pt idx="3537">
                  <c:v>-2.2134999999999998</c:v>
                </c:pt>
                <c:pt idx="3538">
                  <c:v>-1.6942999999999999</c:v>
                </c:pt>
                <c:pt idx="3539">
                  <c:v>-1.1113</c:v>
                </c:pt>
                <c:pt idx="3540">
                  <c:v>-0.49530000000000002</c:v>
                </c:pt>
                <c:pt idx="3541">
                  <c:v>0.34549999999999997</c:v>
                </c:pt>
                <c:pt idx="3542">
                  <c:v>1.1191</c:v>
                </c:pt>
                <c:pt idx="3543">
                  <c:v>1.3818999999999999</c:v>
                </c:pt>
                <c:pt idx="3544">
                  <c:v>1.0138</c:v>
                </c:pt>
                <c:pt idx="3545">
                  <c:v>0.29659999999999997</c:v>
                </c:pt>
                <c:pt idx="3546">
                  <c:v>-0.40560000000000002</c:v>
                </c:pt>
                <c:pt idx="3547">
                  <c:v>-0.64790000000000003</c:v>
                </c:pt>
                <c:pt idx="3548">
                  <c:v>-0.40129999999999999</c:v>
                </c:pt>
                <c:pt idx="3549">
                  <c:v>-0.1845</c:v>
                </c:pt>
                <c:pt idx="3550">
                  <c:v>-0.1951</c:v>
                </c:pt>
                <c:pt idx="3551">
                  <c:v>-0.31440000000000001</c:v>
                </c:pt>
                <c:pt idx="3552">
                  <c:v>-0.29980000000000001</c:v>
                </c:pt>
                <c:pt idx="3553">
                  <c:v>4.7999999999999996E-3</c:v>
                </c:pt>
                <c:pt idx="3554">
                  <c:v>0.40250000000000002</c:v>
                </c:pt>
                <c:pt idx="3555">
                  <c:v>0.81730000000000003</c:v>
                </c:pt>
                <c:pt idx="3556">
                  <c:v>1.2804</c:v>
                </c:pt>
                <c:pt idx="3557">
                  <c:v>1.7649999999999999</c:v>
                </c:pt>
                <c:pt idx="3558">
                  <c:v>2.3376999999999999</c:v>
                </c:pt>
                <c:pt idx="3559">
                  <c:v>2.532</c:v>
                </c:pt>
                <c:pt idx="3560">
                  <c:v>2.0487000000000002</c:v>
                </c:pt>
                <c:pt idx="3561">
                  <c:v>1.1913</c:v>
                </c:pt>
                <c:pt idx="3562">
                  <c:v>0.1923</c:v>
                </c:pt>
                <c:pt idx="3563">
                  <c:v>-0.52929999999999999</c:v>
                </c:pt>
                <c:pt idx="3564">
                  <c:v>-0.94440000000000002</c:v>
                </c:pt>
                <c:pt idx="3565">
                  <c:v>-1.4573</c:v>
                </c:pt>
                <c:pt idx="3566">
                  <c:v>-1.9849000000000001</c:v>
                </c:pt>
                <c:pt idx="3567">
                  <c:v>-2.2507999999999999</c:v>
                </c:pt>
                <c:pt idx="3568">
                  <c:v>-2.1122000000000001</c:v>
                </c:pt>
                <c:pt idx="3569">
                  <c:v>-1.6136999999999999</c:v>
                </c:pt>
                <c:pt idx="3570">
                  <c:v>-1.2854000000000001</c:v>
                </c:pt>
                <c:pt idx="3571">
                  <c:v>-1.248</c:v>
                </c:pt>
                <c:pt idx="3572">
                  <c:v>-1.5003</c:v>
                </c:pt>
                <c:pt idx="3573">
                  <c:v>-2.0272000000000001</c:v>
                </c:pt>
                <c:pt idx="3574">
                  <c:v>-1.9730000000000001</c:v>
                </c:pt>
                <c:pt idx="3575">
                  <c:v>-1.0079</c:v>
                </c:pt>
                <c:pt idx="3576">
                  <c:v>0.4884</c:v>
                </c:pt>
                <c:pt idx="3577">
                  <c:v>1.7101999999999999</c:v>
                </c:pt>
                <c:pt idx="3578">
                  <c:v>1.9674</c:v>
                </c:pt>
                <c:pt idx="3579">
                  <c:v>1.6426000000000001</c:v>
                </c:pt>
                <c:pt idx="3580">
                  <c:v>1.5831</c:v>
                </c:pt>
                <c:pt idx="3581">
                  <c:v>2.3205</c:v>
                </c:pt>
                <c:pt idx="3582">
                  <c:v>3.5615999999999999</c:v>
                </c:pt>
                <c:pt idx="3583">
                  <c:v>4.5105000000000004</c:v>
                </c:pt>
                <c:pt idx="3584">
                  <c:v>4.5705999999999998</c:v>
                </c:pt>
                <c:pt idx="3585">
                  <c:v>4.0747999999999998</c:v>
                </c:pt>
                <c:pt idx="3586">
                  <c:v>3.8483999999999998</c:v>
                </c:pt>
                <c:pt idx="3587">
                  <c:v>4.1837999999999997</c:v>
                </c:pt>
                <c:pt idx="3588">
                  <c:v>4.6841999999999997</c:v>
                </c:pt>
                <c:pt idx="3589">
                  <c:v>4.6005000000000003</c:v>
                </c:pt>
                <c:pt idx="3590">
                  <c:v>3.9527000000000001</c:v>
                </c:pt>
                <c:pt idx="3591">
                  <c:v>3.2233999999999998</c:v>
                </c:pt>
                <c:pt idx="3592">
                  <c:v>2.7282000000000002</c:v>
                </c:pt>
                <c:pt idx="3593">
                  <c:v>2.6214</c:v>
                </c:pt>
                <c:pt idx="3594">
                  <c:v>2.3794</c:v>
                </c:pt>
                <c:pt idx="3595">
                  <c:v>1.5491999999999999</c:v>
                </c:pt>
                <c:pt idx="3596">
                  <c:v>0.35420000000000001</c:v>
                </c:pt>
                <c:pt idx="3597">
                  <c:v>-0.44240000000000002</c:v>
                </c:pt>
                <c:pt idx="3598">
                  <c:v>-0.68840000000000001</c:v>
                </c:pt>
                <c:pt idx="3599">
                  <c:v>-1.0135000000000001</c:v>
                </c:pt>
                <c:pt idx="3600">
                  <c:v>-1.3683000000000001</c:v>
                </c:pt>
                <c:pt idx="3601">
                  <c:v>-1.5607</c:v>
                </c:pt>
                <c:pt idx="3602">
                  <c:v>-1.4436</c:v>
                </c:pt>
                <c:pt idx="3603">
                  <c:v>-0.8528</c:v>
                </c:pt>
                <c:pt idx="3604">
                  <c:v>2.07E-2</c:v>
                </c:pt>
                <c:pt idx="3605">
                  <c:v>0.66100000000000003</c:v>
                </c:pt>
                <c:pt idx="3606">
                  <c:v>0.54610000000000003</c:v>
                </c:pt>
                <c:pt idx="3607">
                  <c:v>-5.2200000000000003E-2</c:v>
                </c:pt>
                <c:pt idx="3608">
                  <c:v>-0.5383</c:v>
                </c:pt>
                <c:pt idx="3609">
                  <c:v>-0.40810000000000002</c:v>
                </c:pt>
                <c:pt idx="3610">
                  <c:v>0.47320000000000001</c:v>
                </c:pt>
                <c:pt idx="3611">
                  <c:v>1.4741</c:v>
                </c:pt>
                <c:pt idx="3612">
                  <c:v>1.9259999999999999</c:v>
                </c:pt>
                <c:pt idx="3613">
                  <c:v>1.4716</c:v>
                </c:pt>
                <c:pt idx="3614">
                  <c:v>0.49469999999999997</c:v>
                </c:pt>
                <c:pt idx="3615">
                  <c:v>-0.14929999999999999</c:v>
                </c:pt>
                <c:pt idx="3616">
                  <c:v>-0.2409</c:v>
                </c:pt>
                <c:pt idx="3617">
                  <c:v>5.1499999999999997E-2</c:v>
                </c:pt>
                <c:pt idx="3618">
                  <c:v>0.51549999999999996</c:v>
                </c:pt>
                <c:pt idx="3619">
                  <c:v>0.97119999999999995</c:v>
                </c:pt>
                <c:pt idx="3620">
                  <c:v>1.1638999999999999</c:v>
                </c:pt>
                <c:pt idx="3621">
                  <c:v>1.0319</c:v>
                </c:pt>
                <c:pt idx="3622">
                  <c:v>0.65790000000000004</c:v>
                </c:pt>
                <c:pt idx="3623">
                  <c:v>0.19350000000000001</c:v>
                </c:pt>
                <c:pt idx="3624">
                  <c:v>-0.16619999999999999</c:v>
                </c:pt>
                <c:pt idx="3625">
                  <c:v>-0.63360000000000005</c:v>
                </c:pt>
                <c:pt idx="3626">
                  <c:v>-1.0123</c:v>
                </c:pt>
                <c:pt idx="3627">
                  <c:v>-1.1468</c:v>
                </c:pt>
                <c:pt idx="3628">
                  <c:v>-1.3486</c:v>
                </c:pt>
                <c:pt idx="3629">
                  <c:v>-1.6161000000000001</c:v>
                </c:pt>
                <c:pt idx="3630">
                  <c:v>-1.9902</c:v>
                </c:pt>
                <c:pt idx="3631">
                  <c:v>-2.3856999999999999</c:v>
                </c:pt>
                <c:pt idx="3632">
                  <c:v>-2.4115000000000002</c:v>
                </c:pt>
                <c:pt idx="3633">
                  <c:v>-2.0001000000000002</c:v>
                </c:pt>
                <c:pt idx="3634">
                  <c:v>-1.2766999999999999</c:v>
                </c:pt>
                <c:pt idx="3635">
                  <c:v>-0.68059999999999998</c:v>
                </c:pt>
                <c:pt idx="3636">
                  <c:v>-0.51400000000000001</c:v>
                </c:pt>
                <c:pt idx="3637">
                  <c:v>-0.38169999999999998</c:v>
                </c:pt>
                <c:pt idx="3638">
                  <c:v>-0.22320000000000001</c:v>
                </c:pt>
                <c:pt idx="3639">
                  <c:v>-0.22600000000000001</c:v>
                </c:pt>
                <c:pt idx="3640">
                  <c:v>-0.5595</c:v>
                </c:pt>
                <c:pt idx="3641">
                  <c:v>-1.3527</c:v>
                </c:pt>
                <c:pt idx="3642">
                  <c:v>-2.4304999999999999</c:v>
                </c:pt>
                <c:pt idx="3643">
                  <c:v>-3.5678000000000001</c:v>
                </c:pt>
                <c:pt idx="3644">
                  <c:v>-4.4130000000000003</c:v>
                </c:pt>
                <c:pt idx="3645">
                  <c:v>-4.7058</c:v>
                </c:pt>
                <c:pt idx="3646">
                  <c:v>-4.6619000000000002</c:v>
                </c:pt>
                <c:pt idx="3647">
                  <c:v>-4.5189000000000004</c:v>
                </c:pt>
                <c:pt idx="3648">
                  <c:v>-4.2953000000000001</c:v>
                </c:pt>
                <c:pt idx="3649">
                  <c:v>-4.1087999999999996</c:v>
                </c:pt>
                <c:pt idx="3650">
                  <c:v>-3.9224999999999999</c:v>
                </c:pt>
                <c:pt idx="3651">
                  <c:v>-3.6292</c:v>
                </c:pt>
                <c:pt idx="3652">
                  <c:v>-3.1234000000000002</c:v>
                </c:pt>
                <c:pt idx="3653">
                  <c:v>-2.4174000000000002</c:v>
                </c:pt>
                <c:pt idx="3654">
                  <c:v>-1.8064</c:v>
                </c:pt>
                <c:pt idx="3655">
                  <c:v>-1.5513999999999999</c:v>
                </c:pt>
                <c:pt idx="3656">
                  <c:v>-1.5174000000000001</c:v>
                </c:pt>
                <c:pt idx="3657">
                  <c:v>-1.097</c:v>
                </c:pt>
                <c:pt idx="3658">
                  <c:v>-0.14280000000000001</c:v>
                </c:pt>
                <c:pt idx="3659">
                  <c:v>1.0135000000000001</c:v>
                </c:pt>
                <c:pt idx="3660">
                  <c:v>1.8811</c:v>
                </c:pt>
                <c:pt idx="3661">
                  <c:v>2.0392999999999999</c:v>
                </c:pt>
                <c:pt idx="3662">
                  <c:v>1.8083</c:v>
                </c:pt>
                <c:pt idx="3663">
                  <c:v>1.5828</c:v>
                </c:pt>
                <c:pt idx="3664">
                  <c:v>1.532</c:v>
                </c:pt>
                <c:pt idx="3665">
                  <c:v>1.9297</c:v>
                </c:pt>
                <c:pt idx="3666">
                  <c:v>2.6787000000000001</c:v>
                </c:pt>
                <c:pt idx="3667">
                  <c:v>3.4117999999999999</c:v>
                </c:pt>
                <c:pt idx="3668">
                  <c:v>3.8045</c:v>
                </c:pt>
                <c:pt idx="3669">
                  <c:v>3.6257000000000001</c:v>
                </c:pt>
                <c:pt idx="3670">
                  <c:v>3.1065999999999998</c:v>
                </c:pt>
                <c:pt idx="3671">
                  <c:v>2.6793</c:v>
                </c:pt>
                <c:pt idx="3672">
                  <c:v>2.3008999999999999</c:v>
                </c:pt>
                <c:pt idx="3673">
                  <c:v>1.6563000000000001</c:v>
                </c:pt>
                <c:pt idx="3674">
                  <c:v>0.82950000000000002</c:v>
                </c:pt>
                <c:pt idx="3675">
                  <c:v>-4.4999999999999997E-3</c:v>
                </c:pt>
                <c:pt idx="3676">
                  <c:v>-0.93510000000000004</c:v>
                </c:pt>
                <c:pt idx="3677">
                  <c:v>-1.9466000000000001</c:v>
                </c:pt>
                <c:pt idx="3678">
                  <c:v>-2.9748999999999999</c:v>
                </c:pt>
                <c:pt idx="3679">
                  <c:v>-3.8961000000000001</c:v>
                </c:pt>
                <c:pt idx="3680">
                  <c:v>-4.6163999999999996</c:v>
                </c:pt>
                <c:pt idx="3681">
                  <c:v>-5.1249000000000002</c:v>
                </c:pt>
                <c:pt idx="3682">
                  <c:v>-5.3037000000000001</c:v>
                </c:pt>
                <c:pt idx="3683">
                  <c:v>-5.1139999999999999</c:v>
                </c:pt>
                <c:pt idx="3684">
                  <c:v>-4.6740000000000004</c:v>
                </c:pt>
                <c:pt idx="3685">
                  <c:v>-4.2423999999999999</c:v>
                </c:pt>
                <c:pt idx="3686">
                  <c:v>-3.8580999999999999</c:v>
                </c:pt>
                <c:pt idx="3687">
                  <c:v>-3.4931000000000001</c:v>
                </c:pt>
                <c:pt idx="3688">
                  <c:v>-3.1943999999999999</c:v>
                </c:pt>
                <c:pt idx="3689">
                  <c:v>-2.8475000000000001</c:v>
                </c:pt>
                <c:pt idx="3690">
                  <c:v>-2.3184</c:v>
                </c:pt>
                <c:pt idx="3691">
                  <c:v>-1.6632</c:v>
                </c:pt>
                <c:pt idx="3692">
                  <c:v>-1.272</c:v>
                </c:pt>
                <c:pt idx="3693">
                  <c:v>-1.1941999999999999</c:v>
                </c:pt>
                <c:pt idx="3694">
                  <c:v>-1.2729999999999999</c:v>
                </c:pt>
                <c:pt idx="3695">
                  <c:v>-1.5585</c:v>
                </c:pt>
                <c:pt idx="3696">
                  <c:v>-2.0421999999999998</c:v>
                </c:pt>
                <c:pt idx="3697">
                  <c:v>-2.4064999999999999</c:v>
                </c:pt>
                <c:pt idx="3698">
                  <c:v>-2.4134000000000002</c:v>
                </c:pt>
                <c:pt idx="3699">
                  <c:v>-2.0489999999999999</c:v>
                </c:pt>
                <c:pt idx="3700">
                  <c:v>-1.0994999999999999</c:v>
                </c:pt>
                <c:pt idx="3701">
                  <c:v>-8.8999999999999999E-3</c:v>
                </c:pt>
                <c:pt idx="3702">
                  <c:v>0.71360000000000001</c:v>
                </c:pt>
                <c:pt idx="3703">
                  <c:v>0.96709999999999996</c:v>
                </c:pt>
                <c:pt idx="3704">
                  <c:v>0.84160000000000001</c:v>
                </c:pt>
                <c:pt idx="3705">
                  <c:v>0.98080000000000001</c:v>
                </c:pt>
                <c:pt idx="3706">
                  <c:v>1.7287999999999999</c:v>
                </c:pt>
                <c:pt idx="3707">
                  <c:v>2.6734</c:v>
                </c:pt>
                <c:pt idx="3708">
                  <c:v>3.0838000000000001</c:v>
                </c:pt>
                <c:pt idx="3709">
                  <c:v>2.7111000000000001</c:v>
                </c:pt>
                <c:pt idx="3710">
                  <c:v>2.0670999999999999</c:v>
                </c:pt>
                <c:pt idx="3711">
                  <c:v>1.8357000000000001</c:v>
                </c:pt>
                <c:pt idx="3712">
                  <c:v>2.0651999999999999</c:v>
                </c:pt>
                <c:pt idx="3713">
                  <c:v>2.4476</c:v>
                </c:pt>
                <c:pt idx="3714">
                  <c:v>2.7098</c:v>
                </c:pt>
                <c:pt idx="3715">
                  <c:v>2.6432000000000002</c:v>
                </c:pt>
                <c:pt idx="3716">
                  <c:v>2.2040999999999999</c:v>
                </c:pt>
                <c:pt idx="3717">
                  <c:v>1.3692</c:v>
                </c:pt>
                <c:pt idx="3718">
                  <c:v>0.50960000000000005</c:v>
                </c:pt>
                <c:pt idx="3719">
                  <c:v>-0.11600000000000001</c:v>
                </c:pt>
                <c:pt idx="3720">
                  <c:v>-0.52400000000000002</c:v>
                </c:pt>
                <c:pt idx="3721">
                  <c:v>-0.57630000000000003</c:v>
                </c:pt>
                <c:pt idx="3722">
                  <c:v>-0.61650000000000005</c:v>
                </c:pt>
                <c:pt idx="3723">
                  <c:v>-0.85599999999999998</c:v>
                </c:pt>
                <c:pt idx="3724">
                  <c:v>-1.054</c:v>
                </c:pt>
                <c:pt idx="3725">
                  <c:v>-1.2224999999999999</c:v>
                </c:pt>
                <c:pt idx="3726">
                  <c:v>-1.2938000000000001</c:v>
                </c:pt>
                <c:pt idx="3727">
                  <c:v>-1.4474</c:v>
                </c:pt>
                <c:pt idx="3728">
                  <c:v>-1.5501</c:v>
                </c:pt>
                <c:pt idx="3729">
                  <c:v>-1.1919999999999999</c:v>
                </c:pt>
                <c:pt idx="3730">
                  <c:v>-0.71860000000000002</c:v>
                </c:pt>
                <c:pt idx="3731">
                  <c:v>-0.32</c:v>
                </c:pt>
                <c:pt idx="3732">
                  <c:v>0.14149999999999999</c:v>
                </c:pt>
                <c:pt idx="3733">
                  <c:v>0.77059999999999995</c:v>
                </c:pt>
                <c:pt idx="3734">
                  <c:v>1.5342</c:v>
                </c:pt>
                <c:pt idx="3735">
                  <c:v>2.3071999999999999</c:v>
                </c:pt>
                <c:pt idx="3736">
                  <c:v>3.01</c:v>
                </c:pt>
                <c:pt idx="3737">
                  <c:v>3.3877999999999999</c:v>
                </c:pt>
                <c:pt idx="3738">
                  <c:v>3.4388999999999998</c:v>
                </c:pt>
                <c:pt idx="3739">
                  <c:v>3.3532000000000002</c:v>
                </c:pt>
                <c:pt idx="3740">
                  <c:v>3.2395999999999998</c:v>
                </c:pt>
                <c:pt idx="3741">
                  <c:v>3.3092999999999999</c:v>
                </c:pt>
                <c:pt idx="3742">
                  <c:v>3.4407000000000001</c:v>
                </c:pt>
                <c:pt idx="3743">
                  <c:v>3.3199000000000001</c:v>
                </c:pt>
                <c:pt idx="3744">
                  <c:v>2.9028999999999998</c:v>
                </c:pt>
                <c:pt idx="3745">
                  <c:v>2.3529</c:v>
                </c:pt>
                <c:pt idx="3746">
                  <c:v>1.7727999999999999</c:v>
                </c:pt>
                <c:pt idx="3747">
                  <c:v>1.1380999999999999</c:v>
                </c:pt>
                <c:pt idx="3748">
                  <c:v>0.46039999999999998</c:v>
                </c:pt>
                <c:pt idx="3749">
                  <c:v>-0.19670000000000001</c:v>
                </c:pt>
                <c:pt idx="3750">
                  <c:v>-0.59470000000000001</c:v>
                </c:pt>
                <c:pt idx="3751">
                  <c:v>-0.86750000000000005</c:v>
                </c:pt>
                <c:pt idx="3752">
                  <c:v>-1.1988000000000001</c:v>
                </c:pt>
                <c:pt idx="3753">
                  <c:v>-1.4614</c:v>
                </c:pt>
                <c:pt idx="3754">
                  <c:v>-1.8110999999999999</c:v>
                </c:pt>
                <c:pt idx="3755">
                  <c:v>-2.2999999999999998</c:v>
                </c:pt>
                <c:pt idx="3756">
                  <c:v>-2.7690000000000001</c:v>
                </c:pt>
                <c:pt idx="3757">
                  <c:v>-3.0358999999999998</c:v>
                </c:pt>
                <c:pt idx="3758">
                  <c:v>-2.9409000000000001</c:v>
                </c:pt>
                <c:pt idx="3759">
                  <c:v>-2.4199000000000002</c:v>
                </c:pt>
                <c:pt idx="3760">
                  <c:v>-1.6928000000000001</c:v>
                </c:pt>
                <c:pt idx="3761">
                  <c:v>-0.96840000000000004</c:v>
                </c:pt>
                <c:pt idx="3762">
                  <c:v>-0.188</c:v>
                </c:pt>
                <c:pt idx="3763">
                  <c:v>0.48780000000000001</c:v>
                </c:pt>
                <c:pt idx="3764">
                  <c:v>0.67310000000000003</c:v>
                </c:pt>
                <c:pt idx="3765">
                  <c:v>0.22689999999999999</c:v>
                </c:pt>
                <c:pt idx="3766">
                  <c:v>-0.31719999999999998</c:v>
                </c:pt>
                <c:pt idx="3767">
                  <c:v>-0.53800000000000003</c:v>
                </c:pt>
                <c:pt idx="3768">
                  <c:v>-0.26960000000000001</c:v>
                </c:pt>
                <c:pt idx="3769">
                  <c:v>0.24709999999999999</c:v>
                </c:pt>
                <c:pt idx="3770">
                  <c:v>0.45200000000000001</c:v>
                </c:pt>
                <c:pt idx="3771">
                  <c:v>0.52149999999999996</c:v>
                </c:pt>
                <c:pt idx="3772">
                  <c:v>0.52990000000000004</c:v>
                </c:pt>
                <c:pt idx="3773">
                  <c:v>0.64170000000000005</c:v>
                </c:pt>
                <c:pt idx="3774">
                  <c:v>1.0901000000000001</c:v>
                </c:pt>
                <c:pt idx="3775">
                  <c:v>1.8441000000000001</c:v>
                </c:pt>
                <c:pt idx="3776">
                  <c:v>2.7565</c:v>
                </c:pt>
                <c:pt idx="3777">
                  <c:v>3.2044000000000001</c:v>
                </c:pt>
                <c:pt idx="3778">
                  <c:v>3.0929000000000002</c:v>
                </c:pt>
                <c:pt idx="3779">
                  <c:v>2.6549999999999998</c:v>
                </c:pt>
                <c:pt idx="3780">
                  <c:v>2.238</c:v>
                </c:pt>
                <c:pt idx="3781">
                  <c:v>2.2315</c:v>
                </c:pt>
                <c:pt idx="3782">
                  <c:v>2.375</c:v>
                </c:pt>
                <c:pt idx="3783">
                  <c:v>2.4260999999999999</c:v>
                </c:pt>
                <c:pt idx="3784">
                  <c:v>2.3249</c:v>
                </c:pt>
                <c:pt idx="3785">
                  <c:v>2.2443</c:v>
                </c:pt>
                <c:pt idx="3786">
                  <c:v>2.3411</c:v>
                </c:pt>
                <c:pt idx="3787">
                  <c:v>2.5672000000000001</c:v>
                </c:pt>
                <c:pt idx="3788">
                  <c:v>2.8559000000000001</c:v>
                </c:pt>
                <c:pt idx="3789">
                  <c:v>2.8555999999999999</c:v>
                </c:pt>
                <c:pt idx="3790">
                  <c:v>2.6189</c:v>
                </c:pt>
                <c:pt idx="3791">
                  <c:v>2.3391999999999999</c:v>
                </c:pt>
                <c:pt idx="3792">
                  <c:v>2.3323999999999998</c:v>
                </c:pt>
                <c:pt idx="3793">
                  <c:v>2.8805000000000001</c:v>
                </c:pt>
                <c:pt idx="3794">
                  <c:v>3.3254999999999999</c:v>
                </c:pt>
                <c:pt idx="3795">
                  <c:v>3.1804000000000001</c:v>
                </c:pt>
                <c:pt idx="3796">
                  <c:v>2.4</c:v>
                </c:pt>
                <c:pt idx="3797">
                  <c:v>1.3349</c:v>
                </c:pt>
                <c:pt idx="3798">
                  <c:v>0.58250000000000002</c:v>
                </c:pt>
                <c:pt idx="3799">
                  <c:v>0.2898</c:v>
                </c:pt>
                <c:pt idx="3800">
                  <c:v>0.36980000000000002</c:v>
                </c:pt>
                <c:pt idx="3801">
                  <c:v>0.39379999999999998</c:v>
                </c:pt>
                <c:pt idx="3802">
                  <c:v>-1.04E-2</c:v>
                </c:pt>
                <c:pt idx="3803">
                  <c:v>-0.65169999999999995</c:v>
                </c:pt>
                <c:pt idx="3804">
                  <c:v>-1.3109999999999999</c:v>
                </c:pt>
                <c:pt idx="3805">
                  <c:v>-1.5766</c:v>
                </c:pt>
                <c:pt idx="3806">
                  <c:v>-1.0319</c:v>
                </c:pt>
                <c:pt idx="3807">
                  <c:v>-5.9700000000000003E-2</c:v>
                </c:pt>
                <c:pt idx="3808">
                  <c:v>0.78339999999999999</c:v>
                </c:pt>
                <c:pt idx="3809">
                  <c:v>1.0537000000000001</c:v>
                </c:pt>
                <c:pt idx="3810">
                  <c:v>0.63260000000000005</c:v>
                </c:pt>
                <c:pt idx="3811">
                  <c:v>-6.93E-2</c:v>
                </c:pt>
                <c:pt idx="3812">
                  <c:v>-0.55230000000000001</c:v>
                </c:pt>
                <c:pt idx="3813">
                  <c:v>-0.63109999999999999</c:v>
                </c:pt>
                <c:pt idx="3814">
                  <c:v>-0.64790000000000003</c:v>
                </c:pt>
                <c:pt idx="3815">
                  <c:v>-0.76690000000000003</c:v>
                </c:pt>
                <c:pt idx="3816">
                  <c:v>-1.0419</c:v>
                </c:pt>
                <c:pt idx="3817">
                  <c:v>-1.476</c:v>
                </c:pt>
                <c:pt idx="3818">
                  <c:v>-1.6632</c:v>
                </c:pt>
                <c:pt idx="3819">
                  <c:v>-1.3804000000000001</c:v>
                </c:pt>
                <c:pt idx="3820">
                  <c:v>-1.0533999999999999</c:v>
                </c:pt>
                <c:pt idx="3821">
                  <c:v>-1.1708000000000001</c:v>
                </c:pt>
                <c:pt idx="3822">
                  <c:v>-1.5572999999999999</c:v>
                </c:pt>
                <c:pt idx="3823">
                  <c:v>-1.8781000000000001</c:v>
                </c:pt>
                <c:pt idx="3824">
                  <c:v>-2.1368</c:v>
                </c:pt>
                <c:pt idx="3825">
                  <c:v>-2.3607999999999998</c:v>
                </c:pt>
                <c:pt idx="3826">
                  <c:v>-2.4588999999999999</c:v>
                </c:pt>
                <c:pt idx="3827">
                  <c:v>-2.4582000000000002</c:v>
                </c:pt>
                <c:pt idx="3828">
                  <c:v>-2.4460999999999999</c:v>
                </c:pt>
                <c:pt idx="3829">
                  <c:v>-2.5243000000000002</c:v>
                </c:pt>
                <c:pt idx="3830">
                  <c:v>-2.5996000000000001</c:v>
                </c:pt>
                <c:pt idx="3831">
                  <c:v>-2.5339</c:v>
                </c:pt>
                <c:pt idx="3832">
                  <c:v>-2.2835000000000001</c:v>
                </c:pt>
                <c:pt idx="3833">
                  <c:v>-1.8061</c:v>
                </c:pt>
                <c:pt idx="3834">
                  <c:v>-1.3365</c:v>
                </c:pt>
                <c:pt idx="3835">
                  <c:v>-0.89049999999999996</c:v>
                </c:pt>
                <c:pt idx="3836">
                  <c:v>-0.66290000000000004</c:v>
                </c:pt>
                <c:pt idx="3837">
                  <c:v>-0.78</c:v>
                </c:pt>
                <c:pt idx="3838">
                  <c:v>-0.82609999999999995</c:v>
                </c:pt>
                <c:pt idx="3839">
                  <c:v>-0.64510000000000001</c:v>
                </c:pt>
                <c:pt idx="3840">
                  <c:v>-0.1905</c:v>
                </c:pt>
                <c:pt idx="3841">
                  <c:v>0.24679999999999999</c:v>
                </c:pt>
                <c:pt idx="3842">
                  <c:v>0.37540000000000001</c:v>
                </c:pt>
                <c:pt idx="3843">
                  <c:v>0.4022</c:v>
                </c:pt>
                <c:pt idx="3844">
                  <c:v>0.46010000000000001</c:v>
                </c:pt>
                <c:pt idx="3845">
                  <c:v>0.44390000000000002</c:v>
                </c:pt>
                <c:pt idx="3846">
                  <c:v>0.1014</c:v>
                </c:pt>
                <c:pt idx="3847">
                  <c:v>-0.43180000000000002</c:v>
                </c:pt>
                <c:pt idx="3848">
                  <c:v>-0.76849999999999996</c:v>
                </c:pt>
                <c:pt idx="3849">
                  <c:v>-0.74170000000000003</c:v>
                </c:pt>
                <c:pt idx="3850">
                  <c:v>-0.39379999999999998</c:v>
                </c:pt>
                <c:pt idx="3851">
                  <c:v>-0.31130000000000002</c:v>
                </c:pt>
                <c:pt idx="3852">
                  <c:v>-0.77090000000000003</c:v>
                </c:pt>
                <c:pt idx="3853">
                  <c:v>-1.4922</c:v>
                </c:pt>
                <c:pt idx="3854">
                  <c:v>-2.0489999999999999</c:v>
                </c:pt>
                <c:pt idx="3855">
                  <c:v>-1.7532000000000001</c:v>
                </c:pt>
                <c:pt idx="3856">
                  <c:v>-0.79620000000000002</c:v>
                </c:pt>
                <c:pt idx="3857">
                  <c:v>-4.07E-2</c:v>
                </c:pt>
                <c:pt idx="3858">
                  <c:v>5.8400000000000001E-2</c:v>
                </c:pt>
                <c:pt idx="3859">
                  <c:v>-0.40350000000000003</c:v>
                </c:pt>
                <c:pt idx="3860">
                  <c:v>-0.71150000000000002</c:v>
                </c:pt>
                <c:pt idx="3861">
                  <c:v>-0.41499999999999998</c:v>
                </c:pt>
                <c:pt idx="3862">
                  <c:v>0.38100000000000001</c:v>
                </c:pt>
                <c:pt idx="3863">
                  <c:v>1.0992</c:v>
                </c:pt>
                <c:pt idx="3864">
                  <c:v>1.0963000000000001</c:v>
                </c:pt>
                <c:pt idx="3865">
                  <c:v>0.94779999999999998</c:v>
                </c:pt>
                <c:pt idx="3866">
                  <c:v>1.2390000000000001</c:v>
                </c:pt>
                <c:pt idx="3867">
                  <c:v>1.8444</c:v>
                </c:pt>
                <c:pt idx="3868">
                  <c:v>2.3058999999999998</c:v>
                </c:pt>
                <c:pt idx="3869">
                  <c:v>1.9583999999999999</c:v>
                </c:pt>
                <c:pt idx="3870">
                  <c:v>0.92879999999999996</c:v>
                </c:pt>
                <c:pt idx="3871">
                  <c:v>-0.2555</c:v>
                </c:pt>
                <c:pt idx="3872">
                  <c:v>-0.82640000000000002</c:v>
                </c:pt>
                <c:pt idx="3873">
                  <c:v>-0.50060000000000004</c:v>
                </c:pt>
                <c:pt idx="3874">
                  <c:v>0.1154</c:v>
                </c:pt>
                <c:pt idx="3875">
                  <c:v>0.3589</c:v>
                </c:pt>
                <c:pt idx="3876">
                  <c:v>-0.27860000000000001</c:v>
                </c:pt>
                <c:pt idx="3877">
                  <c:v>-1.3311999999999999</c:v>
                </c:pt>
                <c:pt idx="3878">
                  <c:v>-2.0792000000000002</c:v>
                </c:pt>
                <c:pt idx="3879">
                  <c:v>-2.3841000000000001</c:v>
                </c:pt>
                <c:pt idx="3880">
                  <c:v>-2.125</c:v>
                </c:pt>
                <c:pt idx="3881">
                  <c:v>-1.5697000000000001</c:v>
                </c:pt>
                <c:pt idx="3882">
                  <c:v>-1.1051</c:v>
                </c:pt>
                <c:pt idx="3883">
                  <c:v>-0.76249999999999996</c:v>
                </c:pt>
                <c:pt idx="3884">
                  <c:v>-0.4365</c:v>
                </c:pt>
                <c:pt idx="3885">
                  <c:v>-7.9899999999999999E-2</c:v>
                </c:pt>
                <c:pt idx="3886">
                  <c:v>0.1232</c:v>
                </c:pt>
                <c:pt idx="3887">
                  <c:v>0.22969999999999999</c:v>
                </c:pt>
                <c:pt idx="3888">
                  <c:v>0.3165</c:v>
                </c:pt>
                <c:pt idx="3889">
                  <c:v>0.39779999999999999</c:v>
                </c:pt>
                <c:pt idx="3890">
                  <c:v>0.65790000000000004</c:v>
                </c:pt>
                <c:pt idx="3891">
                  <c:v>0.94</c:v>
                </c:pt>
                <c:pt idx="3892">
                  <c:v>0.94279999999999997</c:v>
                </c:pt>
                <c:pt idx="3893">
                  <c:v>0.47539999999999999</c:v>
                </c:pt>
                <c:pt idx="3894">
                  <c:v>-0.38819999999999999</c:v>
                </c:pt>
                <c:pt idx="3895">
                  <c:v>-1.2103999999999999</c:v>
                </c:pt>
                <c:pt idx="3896">
                  <c:v>-1.637</c:v>
                </c:pt>
                <c:pt idx="3897">
                  <c:v>-1.5922000000000001</c:v>
                </c:pt>
                <c:pt idx="3898">
                  <c:v>-1.206</c:v>
                </c:pt>
                <c:pt idx="3899">
                  <c:v>-0.65069999999999995</c:v>
                </c:pt>
                <c:pt idx="3900">
                  <c:v>-7.2700000000000001E-2</c:v>
                </c:pt>
                <c:pt idx="3901">
                  <c:v>0.52990000000000004</c:v>
                </c:pt>
                <c:pt idx="3902">
                  <c:v>1.1817</c:v>
                </c:pt>
                <c:pt idx="3903">
                  <c:v>1.6167</c:v>
                </c:pt>
                <c:pt idx="3904">
                  <c:v>1.8967000000000001</c:v>
                </c:pt>
                <c:pt idx="3905">
                  <c:v>2.0375000000000001</c:v>
                </c:pt>
                <c:pt idx="3906">
                  <c:v>1.8522000000000001</c:v>
                </c:pt>
                <c:pt idx="3907">
                  <c:v>1.5548</c:v>
                </c:pt>
                <c:pt idx="3908">
                  <c:v>1.2390000000000001</c:v>
                </c:pt>
                <c:pt idx="3909">
                  <c:v>0.94159999999999999</c:v>
                </c:pt>
                <c:pt idx="3910">
                  <c:v>0.45760000000000001</c:v>
                </c:pt>
                <c:pt idx="3911">
                  <c:v>-0.433</c:v>
                </c:pt>
                <c:pt idx="3912">
                  <c:v>-1.3206</c:v>
                </c:pt>
                <c:pt idx="3913">
                  <c:v>-1.7793000000000001</c:v>
                </c:pt>
                <c:pt idx="3914">
                  <c:v>-1.7706</c:v>
                </c:pt>
                <c:pt idx="3915">
                  <c:v>-1.4732000000000001</c:v>
                </c:pt>
                <c:pt idx="3916">
                  <c:v>-1.2072000000000001</c:v>
                </c:pt>
                <c:pt idx="3917">
                  <c:v>-1.2315</c:v>
                </c:pt>
                <c:pt idx="3918">
                  <c:v>-1.3327</c:v>
                </c:pt>
                <c:pt idx="3919">
                  <c:v>-1.2795000000000001</c:v>
                </c:pt>
                <c:pt idx="3920">
                  <c:v>-1.0749</c:v>
                </c:pt>
                <c:pt idx="3921">
                  <c:v>-0.61429999999999996</c:v>
                </c:pt>
                <c:pt idx="3922">
                  <c:v>-0.21190000000000001</c:v>
                </c:pt>
                <c:pt idx="3923">
                  <c:v>-0.20849999999999999</c:v>
                </c:pt>
                <c:pt idx="3924">
                  <c:v>-0.50090000000000001</c:v>
                </c:pt>
                <c:pt idx="3925">
                  <c:v>-0.82579999999999998</c:v>
                </c:pt>
                <c:pt idx="3926">
                  <c:v>-0.65659999999999996</c:v>
                </c:pt>
                <c:pt idx="3927">
                  <c:v>2.8799999999999999E-2</c:v>
                </c:pt>
                <c:pt idx="3928">
                  <c:v>0.80610000000000004</c:v>
                </c:pt>
                <c:pt idx="3929">
                  <c:v>1.3383</c:v>
                </c:pt>
                <c:pt idx="3930">
                  <c:v>1.5391999999999999</c:v>
                </c:pt>
                <c:pt idx="3931">
                  <c:v>1.7524999999999999</c:v>
                </c:pt>
                <c:pt idx="3932">
                  <c:v>1.9478</c:v>
                </c:pt>
                <c:pt idx="3933">
                  <c:v>2.0565000000000002</c:v>
                </c:pt>
                <c:pt idx="3934">
                  <c:v>2.0387</c:v>
                </c:pt>
                <c:pt idx="3935">
                  <c:v>1.8979999999999999</c:v>
                </c:pt>
                <c:pt idx="3936">
                  <c:v>2.0078999999999998</c:v>
                </c:pt>
                <c:pt idx="3937">
                  <c:v>1.9693000000000001</c:v>
                </c:pt>
                <c:pt idx="3938">
                  <c:v>1.5445</c:v>
                </c:pt>
                <c:pt idx="3939">
                  <c:v>1.012</c:v>
                </c:pt>
                <c:pt idx="3940">
                  <c:v>0.33460000000000001</c:v>
                </c:pt>
                <c:pt idx="3941">
                  <c:v>-0.30380000000000001</c:v>
                </c:pt>
                <c:pt idx="3942">
                  <c:v>-0.7893</c:v>
                </c:pt>
                <c:pt idx="3943">
                  <c:v>-0.83169999999999999</c:v>
                </c:pt>
                <c:pt idx="3944">
                  <c:v>-0.42059999999999997</c:v>
                </c:pt>
                <c:pt idx="3945">
                  <c:v>6.4600000000000005E-2</c:v>
                </c:pt>
                <c:pt idx="3946">
                  <c:v>0.78400000000000003</c:v>
                </c:pt>
                <c:pt idx="3947">
                  <c:v>1.6146</c:v>
                </c:pt>
                <c:pt idx="3948">
                  <c:v>2.3759999999999999</c:v>
                </c:pt>
                <c:pt idx="3949">
                  <c:v>2.8374999999999999</c:v>
                </c:pt>
                <c:pt idx="3950">
                  <c:v>2.8294000000000001</c:v>
                </c:pt>
                <c:pt idx="3951">
                  <c:v>2.8475000000000001</c:v>
                </c:pt>
                <c:pt idx="3952">
                  <c:v>3.0044</c:v>
                </c:pt>
                <c:pt idx="3953">
                  <c:v>3.2305000000000001</c:v>
                </c:pt>
                <c:pt idx="3954">
                  <c:v>3.2700999999999998</c:v>
                </c:pt>
                <c:pt idx="3955">
                  <c:v>2.6812</c:v>
                </c:pt>
                <c:pt idx="3956">
                  <c:v>1.5741000000000001</c:v>
                </c:pt>
                <c:pt idx="3957">
                  <c:v>0.38940000000000002</c:v>
                </c:pt>
                <c:pt idx="3958">
                  <c:v>-0.40749999999999997</c:v>
                </c:pt>
                <c:pt idx="3959">
                  <c:v>-0.7722</c:v>
                </c:pt>
                <c:pt idx="3960">
                  <c:v>-0.9637</c:v>
                </c:pt>
                <c:pt idx="3961">
                  <c:v>-1.2798</c:v>
                </c:pt>
                <c:pt idx="3962">
                  <c:v>-1.7955000000000001</c:v>
                </c:pt>
                <c:pt idx="3963">
                  <c:v>-2.2063000000000001</c:v>
                </c:pt>
                <c:pt idx="3964">
                  <c:v>-2.3555000000000001</c:v>
                </c:pt>
                <c:pt idx="3965">
                  <c:v>-2.1126</c:v>
                </c:pt>
                <c:pt idx="3966">
                  <c:v>-1.6407</c:v>
                </c:pt>
                <c:pt idx="3967">
                  <c:v>-1.3309</c:v>
                </c:pt>
                <c:pt idx="3968">
                  <c:v>-1.1026</c:v>
                </c:pt>
                <c:pt idx="3969">
                  <c:v>-0.92569999999999997</c:v>
                </c:pt>
                <c:pt idx="3970">
                  <c:v>-0.65139999999999998</c:v>
                </c:pt>
                <c:pt idx="3971">
                  <c:v>-0.2356</c:v>
                </c:pt>
                <c:pt idx="3972">
                  <c:v>-5.8099999999999999E-2</c:v>
                </c:pt>
                <c:pt idx="3973">
                  <c:v>-0.1817</c:v>
                </c:pt>
                <c:pt idx="3974">
                  <c:v>-0.54610000000000003</c:v>
                </c:pt>
                <c:pt idx="3975">
                  <c:v>-1.03</c:v>
                </c:pt>
                <c:pt idx="3976">
                  <c:v>-1.3418000000000001</c:v>
                </c:pt>
                <c:pt idx="3977">
                  <c:v>-1.2617</c:v>
                </c:pt>
                <c:pt idx="3978">
                  <c:v>-1.0684</c:v>
                </c:pt>
                <c:pt idx="3979">
                  <c:v>-1.0913999999999999</c:v>
                </c:pt>
                <c:pt idx="3980">
                  <c:v>-1.3716999999999999</c:v>
                </c:pt>
                <c:pt idx="3981">
                  <c:v>-1.9723999999999999</c:v>
                </c:pt>
                <c:pt idx="3982">
                  <c:v>-2.5811999999999999</c:v>
                </c:pt>
                <c:pt idx="3983">
                  <c:v>-3.0449000000000002</c:v>
                </c:pt>
                <c:pt idx="3984">
                  <c:v>-3.3460999999999999</c:v>
                </c:pt>
                <c:pt idx="3985">
                  <c:v>-3.3837999999999999</c:v>
                </c:pt>
                <c:pt idx="3986">
                  <c:v>-3.258</c:v>
                </c:pt>
                <c:pt idx="3987">
                  <c:v>-2.9346999999999999</c:v>
                </c:pt>
                <c:pt idx="3988">
                  <c:v>-2.4455</c:v>
                </c:pt>
                <c:pt idx="3989">
                  <c:v>-1.845</c:v>
                </c:pt>
                <c:pt idx="3990">
                  <c:v>-1.1534</c:v>
                </c:pt>
                <c:pt idx="3991">
                  <c:v>-0.49880000000000002</c:v>
                </c:pt>
                <c:pt idx="3992">
                  <c:v>-5.4699999999999999E-2</c:v>
                </c:pt>
                <c:pt idx="3993">
                  <c:v>0.1527</c:v>
                </c:pt>
                <c:pt idx="3994">
                  <c:v>8.3299999999999999E-2</c:v>
                </c:pt>
                <c:pt idx="3995">
                  <c:v>-0.10539999999999999</c:v>
                </c:pt>
                <c:pt idx="3996">
                  <c:v>-4.41E-2</c:v>
                </c:pt>
                <c:pt idx="3997">
                  <c:v>5.74E-2</c:v>
                </c:pt>
                <c:pt idx="3998">
                  <c:v>-0.1827</c:v>
                </c:pt>
                <c:pt idx="3999">
                  <c:v>-0.74790000000000001</c:v>
                </c:pt>
                <c:pt idx="4000">
                  <c:v>-1.2408999999999999</c:v>
                </c:pt>
                <c:pt idx="4001">
                  <c:v>-1.5177</c:v>
                </c:pt>
                <c:pt idx="4002">
                  <c:v>-1.7189000000000001</c:v>
                </c:pt>
                <c:pt idx="4003">
                  <c:v>-1.6621999999999999</c:v>
                </c:pt>
                <c:pt idx="4004">
                  <c:v>-1.2378</c:v>
                </c:pt>
                <c:pt idx="4005">
                  <c:v>-0.43740000000000001</c:v>
                </c:pt>
                <c:pt idx="4006">
                  <c:v>0.4909</c:v>
                </c:pt>
                <c:pt idx="4007">
                  <c:v>1.0632999999999999</c:v>
                </c:pt>
                <c:pt idx="4008">
                  <c:v>1.3273999999999999</c:v>
                </c:pt>
                <c:pt idx="4009">
                  <c:v>1.5733999999999999</c:v>
                </c:pt>
                <c:pt idx="4010">
                  <c:v>1.8469</c:v>
                </c:pt>
                <c:pt idx="4011">
                  <c:v>2.1943999999999999</c:v>
                </c:pt>
                <c:pt idx="4012">
                  <c:v>2.5445000000000002</c:v>
                </c:pt>
                <c:pt idx="4013">
                  <c:v>2.6762000000000001</c:v>
                </c:pt>
                <c:pt idx="4014">
                  <c:v>2.4155000000000002</c:v>
                </c:pt>
                <c:pt idx="4015">
                  <c:v>1.7951999999999999</c:v>
                </c:pt>
                <c:pt idx="4016">
                  <c:v>1.1741999999999999</c:v>
                </c:pt>
                <c:pt idx="4017">
                  <c:v>0.76280000000000003</c:v>
                </c:pt>
                <c:pt idx="4018">
                  <c:v>0.48630000000000001</c:v>
                </c:pt>
                <c:pt idx="4019">
                  <c:v>0.16739999999999999</c:v>
                </c:pt>
                <c:pt idx="4020">
                  <c:v>-0.28139999999999998</c:v>
                </c:pt>
                <c:pt idx="4021">
                  <c:v>-0.7379</c:v>
                </c:pt>
                <c:pt idx="4022">
                  <c:v>-0.94879999999999998</c:v>
                </c:pt>
                <c:pt idx="4023">
                  <c:v>-0.79310000000000003</c:v>
                </c:pt>
                <c:pt idx="4024">
                  <c:v>-0.51339999999999997</c:v>
                </c:pt>
                <c:pt idx="4025">
                  <c:v>-0.33810000000000001</c:v>
                </c:pt>
                <c:pt idx="4026">
                  <c:v>-0.28760000000000002</c:v>
                </c:pt>
                <c:pt idx="4027">
                  <c:v>-0.27610000000000001</c:v>
                </c:pt>
                <c:pt idx="4028">
                  <c:v>-0.254</c:v>
                </c:pt>
                <c:pt idx="4029">
                  <c:v>-4.2500000000000003E-2</c:v>
                </c:pt>
                <c:pt idx="4030">
                  <c:v>0.32029999999999997</c:v>
                </c:pt>
                <c:pt idx="4031">
                  <c:v>0.3589</c:v>
                </c:pt>
                <c:pt idx="4032">
                  <c:v>0.1555</c:v>
                </c:pt>
                <c:pt idx="4033">
                  <c:v>-5.6800000000000003E-2</c:v>
                </c:pt>
                <c:pt idx="4034">
                  <c:v>-6.2100000000000002E-2</c:v>
                </c:pt>
                <c:pt idx="4035">
                  <c:v>0.50870000000000004</c:v>
                </c:pt>
                <c:pt idx="4036">
                  <c:v>1.343</c:v>
                </c:pt>
                <c:pt idx="4037">
                  <c:v>1.9097999999999999</c:v>
                </c:pt>
                <c:pt idx="4038">
                  <c:v>1.9145000000000001</c:v>
                </c:pt>
                <c:pt idx="4039">
                  <c:v>1.5236000000000001</c:v>
                </c:pt>
                <c:pt idx="4040">
                  <c:v>1.2907</c:v>
                </c:pt>
                <c:pt idx="4041">
                  <c:v>1.5037</c:v>
                </c:pt>
                <c:pt idx="4042">
                  <c:v>2.1234000000000002</c:v>
                </c:pt>
                <c:pt idx="4043">
                  <c:v>2.8771</c:v>
                </c:pt>
                <c:pt idx="4044">
                  <c:v>3.2921999999999998</c:v>
                </c:pt>
                <c:pt idx="4045">
                  <c:v>3.1819000000000002</c:v>
                </c:pt>
                <c:pt idx="4046">
                  <c:v>2.835</c:v>
                </c:pt>
                <c:pt idx="4047">
                  <c:v>2.4590999999999998</c:v>
                </c:pt>
                <c:pt idx="4048">
                  <c:v>2.2583000000000002</c:v>
                </c:pt>
                <c:pt idx="4049">
                  <c:v>2.1926000000000001</c:v>
                </c:pt>
                <c:pt idx="4050">
                  <c:v>1.9472</c:v>
                </c:pt>
                <c:pt idx="4051">
                  <c:v>1.6575</c:v>
                </c:pt>
                <c:pt idx="4052">
                  <c:v>1.5933999999999999</c:v>
                </c:pt>
                <c:pt idx="4053">
                  <c:v>1.7236</c:v>
                </c:pt>
                <c:pt idx="4054">
                  <c:v>1.7995000000000001</c:v>
                </c:pt>
                <c:pt idx="4055">
                  <c:v>1.6494</c:v>
                </c:pt>
                <c:pt idx="4056">
                  <c:v>1.3835</c:v>
                </c:pt>
                <c:pt idx="4057">
                  <c:v>1.0951</c:v>
                </c:pt>
                <c:pt idx="4058">
                  <c:v>0.8488</c:v>
                </c:pt>
                <c:pt idx="4059">
                  <c:v>0.69059999999999999</c:v>
                </c:pt>
                <c:pt idx="4060">
                  <c:v>0.48409999999999997</c:v>
                </c:pt>
                <c:pt idx="4061">
                  <c:v>0.18140000000000001</c:v>
                </c:pt>
                <c:pt idx="4062">
                  <c:v>-0.2409</c:v>
                </c:pt>
                <c:pt idx="4063">
                  <c:v>-0.75160000000000005</c:v>
                </c:pt>
                <c:pt idx="4064">
                  <c:v>-1.2669999999999999</c:v>
                </c:pt>
                <c:pt idx="4065">
                  <c:v>-1.6202000000000001</c:v>
                </c:pt>
                <c:pt idx="4066">
                  <c:v>-1.6738</c:v>
                </c:pt>
                <c:pt idx="4067">
                  <c:v>-1.5716000000000001</c:v>
                </c:pt>
                <c:pt idx="4068">
                  <c:v>-1.2250000000000001</c:v>
                </c:pt>
                <c:pt idx="4069">
                  <c:v>-0.81269999999999998</c:v>
                </c:pt>
                <c:pt idx="4070">
                  <c:v>-0.55700000000000005</c:v>
                </c:pt>
                <c:pt idx="4071">
                  <c:v>-0.37390000000000001</c:v>
                </c:pt>
                <c:pt idx="4072">
                  <c:v>-0.41410000000000002</c:v>
                </c:pt>
                <c:pt idx="4073">
                  <c:v>-0.36330000000000001</c:v>
                </c:pt>
                <c:pt idx="4074">
                  <c:v>-4.5900000000000003E-2</c:v>
                </c:pt>
                <c:pt idx="4075">
                  <c:v>0.30409999999999998</c:v>
                </c:pt>
                <c:pt idx="4076">
                  <c:v>0.62980000000000003</c:v>
                </c:pt>
                <c:pt idx="4077">
                  <c:v>0.67869999999999997</c:v>
                </c:pt>
                <c:pt idx="4078">
                  <c:v>0.38159999999999999</c:v>
                </c:pt>
                <c:pt idx="4079">
                  <c:v>-0.1207</c:v>
                </c:pt>
                <c:pt idx="4080">
                  <c:v>-0.75570000000000004</c:v>
                </c:pt>
                <c:pt idx="4081">
                  <c:v>-1.2835000000000001</c:v>
                </c:pt>
                <c:pt idx="4082">
                  <c:v>-1.5866</c:v>
                </c:pt>
                <c:pt idx="4083">
                  <c:v>-1.869</c:v>
                </c:pt>
                <c:pt idx="4084">
                  <c:v>-2.0676999999999999</c:v>
                </c:pt>
                <c:pt idx="4085">
                  <c:v>-2.0097999999999998</c:v>
                </c:pt>
                <c:pt idx="4086">
                  <c:v>-1.742</c:v>
                </c:pt>
                <c:pt idx="4087">
                  <c:v>-1.1671</c:v>
                </c:pt>
                <c:pt idx="4088">
                  <c:v>-0.49220000000000003</c:v>
                </c:pt>
                <c:pt idx="4089">
                  <c:v>-0.159</c:v>
                </c:pt>
                <c:pt idx="4090">
                  <c:v>-0.24399999999999999</c:v>
                </c:pt>
                <c:pt idx="4091">
                  <c:v>-0.4894</c:v>
                </c:pt>
                <c:pt idx="4092">
                  <c:v>-0.59899999999999998</c:v>
                </c:pt>
                <c:pt idx="4093">
                  <c:v>-0.58099999999999996</c:v>
                </c:pt>
                <c:pt idx="4094">
                  <c:v>-0.58840000000000003</c:v>
                </c:pt>
                <c:pt idx="4095">
                  <c:v>-0.7853</c:v>
                </c:pt>
                <c:pt idx="4096">
                  <c:v>-1.2331000000000001</c:v>
                </c:pt>
                <c:pt idx="4097">
                  <c:v>-1.6662999999999999</c:v>
                </c:pt>
                <c:pt idx="4098">
                  <c:v>-1.647</c:v>
                </c:pt>
                <c:pt idx="4099">
                  <c:v>-1.2309000000000001</c:v>
                </c:pt>
                <c:pt idx="4100">
                  <c:v>-0.78090000000000004</c:v>
                </c:pt>
                <c:pt idx="4101">
                  <c:v>-0.42399999999999999</c:v>
                </c:pt>
                <c:pt idx="4102">
                  <c:v>-0.37330000000000002</c:v>
                </c:pt>
                <c:pt idx="4103">
                  <c:v>-0.53800000000000003</c:v>
                </c:pt>
                <c:pt idx="4104">
                  <c:v>-0.65039999999999998</c:v>
                </c:pt>
                <c:pt idx="4105">
                  <c:v>-0.54520000000000002</c:v>
                </c:pt>
                <c:pt idx="4106">
                  <c:v>1.9800000000000002E-2</c:v>
                </c:pt>
                <c:pt idx="4107">
                  <c:v>0.85</c:v>
                </c:pt>
                <c:pt idx="4108">
                  <c:v>1.5507</c:v>
                </c:pt>
                <c:pt idx="4109">
                  <c:v>1.8371999999999999</c:v>
                </c:pt>
                <c:pt idx="4110">
                  <c:v>1.6102000000000001</c:v>
                </c:pt>
                <c:pt idx="4111">
                  <c:v>1.1733</c:v>
                </c:pt>
                <c:pt idx="4112">
                  <c:v>0.76659999999999995</c:v>
                </c:pt>
                <c:pt idx="4113">
                  <c:v>0.3679</c:v>
                </c:pt>
                <c:pt idx="4114">
                  <c:v>-0.1045</c:v>
                </c:pt>
                <c:pt idx="4115">
                  <c:v>-0.78220000000000001</c:v>
                </c:pt>
                <c:pt idx="4116">
                  <c:v>-1.4897</c:v>
                </c:pt>
                <c:pt idx="4117">
                  <c:v>-2.0190999999999999</c:v>
                </c:pt>
                <c:pt idx="4118">
                  <c:v>-2.2972000000000001</c:v>
                </c:pt>
                <c:pt idx="4119">
                  <c:v>-2.3249</c:v>
                </c:pt>
                <c:pt idx="4120">
                  <c:v>-2.3679000000000001</c:v>
                </c:pt>
                <c:pt idx="4121">
                  <c:v>-2.4508000000000001</c:v>
                </c:pt>
                <c:pt idx="4122">
                  <c:v>-2.6012</c:v>
                </c:pt>
                <c:pt idx="4123">
                  <c:v>-2.8132000000000001</c:v>
                </c:pt>
                <c:pt idx="4124">
                  <c:v>-2.8807999999999998</c:v>
                </c:pt>
                <c:pt idx="4125">
                  <c:v>-2.8241000000000001</c:v>
                </c:pt>
                <c:pt idx="4126">
                  <c:v>-2.6619000000000002</c:v>
                </c:pt>
                <c:pt idx="4127">
                  <c:v>-2.3719999999999999</c:v>
                </c:pt>
                <c:pt idx="4128">
                  <c:v>-1.9771000000000001</c:v>
                </c:pt>
                <c:pt idx="4129">
                  <c:v>-1.4158999999999999</c:v>
                </c:pt>
                <c:pt idx="4130">
                  <c:v>-0.75070000000000003</c:v>
                </c:pt>
                <c:pt idx="4131">
                  <c:v>-5.0900000000000001E-2</c:v>
                </c:pt>
                <c:pt idx="4132">
                  <c:v>0.67130000000000001</c:v>
                </c:pt>
                <c:pt idx="4133">
                  <c:v>1.1736</c:v>
                </c:pt>
                <c:pt idx="4134">
                  <c:v>1.5472999999999999</c:v>
                </c:pt>
                <c:pt idx="4135">
                  <c:v>1.76</c:v>
                </c:pt>
                <c:pt idx="4136">
                  <c:v>1.4573</c:v>
                </c:pt>
                <c:pt idx="4137">
                  <c:v>0.71889999999999998</c:v>
                </c:pt>
                <c:pt idx="4138">
                  <c:v>-0.15809999999999999</c:v>
                </c:pt>
                <c:pt idx="4139">
                  <c:v>-0.61990000000000001</c:v>
                </c:pt>
                <c:pt idx="4140">
                  <c:v>-0.35239999999999999</c:v>
                </c:pt>
                <c:pt idx="4141">
                  <c:v>0.21629999999999999</c:v>
                </c:pt>
                <c:pt idx="4142">
                  <c:v>0.59750000000000003</c:v>
                </c:pt>
                <c:pt idx="4143">
                  <c:v>0.60460000000000003</c:v>
                </c:pt>
                <c:pt idx="4144">
                  <c:v>0.28539999999999999</c:v>
                </c:pt>
                <c:pt idx="4145">
                  <c:v>5.5300000000000002E-2</c:v>
                </c:pt>
                <c:pt idx="4146">
                  <c:v>0.13469999999999999</c:v>
                </c:pt>
                <c:pt idx="4147">
                  <c:v>0.33929999999999999</c:v>
                </c:pt>
                <c:pt idx="4148">
                  <c:v>0.55389999999999995</c:v>
                </c:pt>
                <c:pt idx="4149">
                  <c:v>0.75660000000000005</c:v>
                </c:pt>
                <c:pt idx="4150">
                  <c:v>0.95279999999999998</c:v>
                </c:pt>
                <c:pt idx="4151">
                  <c:v>1.0079</c:v>
                </c:pt>
                <c:pt idx="4152">
                  <c:v>0.9385</c:v>
                </c:pt>
                <c:pt idx="4153">
                  <c:v>0.94620000000000004</c:v>
                </c:pt>
                <c:pt idx="4154">
                  <c:v>1.1711</c:v>
                </c:pt>
                <c:pt idx="4155">
                  <c:v>1.4139999999999999</c:v>
                </c:pt>
                <c:pt idx="4156">
                  <c:v>1.4746999999999999</c:v>
                </c:pt>
                <c:pt idx="4157">
                  <c:v>1.3704000000000001</c:v>
                </c:pt>
                <c:pt idx="4158">
                  <c:v>1.1496</c:v>
                </c:pt>
                <c:pt idx="4159">
                  <c:v>1.0521</c:v>
                </c:pt>
                <c:pt idx="4160">
                  <c:v>0.76749999999999996</c:v>
                </c:pt>
                <c:pt idx="4161">
                  <c:v>0.27479999999999999</c:v>
                </c:pt>
                <c:pt idx="4162">
                  <c:v>-1.7000000000000001E-2</c:v>
                </c:pt>
                <c:pt idx="4163">
                  <c:v>-0.19359999999999999</c:v>
                </c:pt>
                <c:pt idx="4164">
                  <c:v>-0.28449999999999998</c:v>
                </c:pt>
                <c:pt idx="4165">
                  <c:v>-0.36730000000000002</c:v>
                </c:pt>
                <c:pt idx="4166">
                  <c:v>-0.58099999999999996</c:v>
                </c:pt>
                <c:pt idx="4167">
                  <c:v>-0.84319999999999995</c:v>
                </c:pt>
                <c:pt idx="4168">
                  <c:v>-0.79990000000000006</c:v>
                </c:pt>
                <c:pt idx="4169">
                  <c:v>-0.36520000000000002</c:v>
                </c:pt>
                <c:pt idx="4170">
                  <c:v>0.30940000000000001</c:v>
                </c:pt>
                <c:pt idx="4171">
                  <c:v>0.95750000000000002</c:v>
                </c:pt>
                <c:pt idx="4172">
                  <c:v>1.1638999999999999</c:v>
                </c:pt>
                <c:pt idx="4173">
                  <c:v>1.0106999999999999</c:v>
                </c:pt>
                <c:pt idx="4174">
                  <c:v>0.81950000000000001</c:v>
                </c:pt>
                <c:pt idx="4175">
                  <c:v>0.82509999999999994</c:v>
                </c:pt>
                <c:pt idx="4176">
                  <c:v>0.93659999999999999</c:v>
                </c:pt>
                <c:pt idx="4177">
                  <c:v>0.77869999999999995</c:v>
                </c:pt>
                <c:pt idx="4178">
                  <c:v>0.49940000000000001</c:v>
                </c:pt>
                <c:pt idx="4179">
                  <c:v>0.33090000000000003</c:v>
                </c:pt>
                <c:pt idx="4180">
                  <c:v>0.26579999999999998</c:v>
                </c:pt>
                <c:pt idx="4181">
                  <c:v>0.46479999999999999</c:v>
                </c:pt>
                <c:pt idx="4182">
                  <c:v>0.61460000000000004</c:v>
                </c:pt>
                <c:pt idx="4183">
                  <c:v>0.52400000000000002</c:v>
                </c:pt>
                <c:pt idx="4184">
                  <c:v>0.35270000000000001</c:v>
                </c:pt>
                <c:pt idx="4185">
                  <c:v>0.192</c:v>
                </c:pt>
                <c:pt idx="4186">
                  <c:v>0.32</c:v>
                </c:pt>
                <c:pt idx="4187">
                  <c:v>0.64070000000000005</c:v>
                </c:pt>
                <c:pt idx="4188">
                  <c:v>0.95530000000000004</c:v>
                </c:pt>
                <c:pt idx="4189">
                  <c:v>1.2477</c:v>
                </c:pt>
                <c:pt idx="4190">
                  <c:v>1.5790999999999999</c:v>
                </c:pt>
                <c:pt idx="4191">
                  <c:v>1.7892999999999999</c:v>
                </c:pt>
                <c:pt idx="4192">
                  <c:v>1.5999000000000001</c:v>
                </c:pt>
                <c:pt idx="4193">
                  <c:v>1.2747999999999999</c:v>
                </c:pt>
                <c:pt idx="4194">
                  <c:v>1.0632999999999999</c:v>
                </c:pt>
                <c:pt idx="4195">
                  <c:v>0.82569999999999999</c:v>
                </c:pt>
                <c:pt idx="4196">
                  <c:v>0.46010000000000001</c:v>
                </c:pt>
                <c:pt idx="4197">
                  <c:v>1.8499999999999999E-2</c:v>
                </c:pt>
                <c:pt idx="4198">
                  <c:v>-0.41339999999999999</c:v>
                </c:pt>
                <c:pt idx="4199">
                  <c:v>-0.71579999999999999</c:v>
                </c:pt>
                <c:pt idx="4200">
                  <c:v>-0.91949999999999998</c:v>
                </c:pt>
                <c:pt idx="4201">
                  <c:v>-1.1234999999999999</c:v>
                </c:pt>
                <c:pt idx="4202">
                  <c:v>-1.4283999999999999</c:v>
                </c:pt>
                <c:pt idx="4203">
                  <c:v>-1.9138999999999999</c:v>
                </c:pt>
                <c:pt idx="4204">
                  <c:v>-2.2759999999999998</c:v>
                </c:pt>
                <c:pt idx="4205">
                  <c:v>-2.1726999999999999</c:v>
                </c:pt>
                <c:pt idx="4206">
                  <c:v>-1.6819</c:v>
                </c:pt>
                <c:pt idx="4207">
                  <c:v>-1.1163000000000001</c:v>
                </c:pt>
                <c:pt idx="4208">
                  <c:v>-0.66439999999999999</c:v>
                </c:pt>
                <c:pt idx="4209">
                  <c:v>-0.29070000000000001</c:v>
                </c:pt>
                <c:pt idx="4210">
                  <c:v>-4.7999999999999996E-3</c:v>
                </c:pt>
                <c:pt idx="4211">
                  <c:v>0.1101</c:v>
                </c:pt>
                <c:pt idx="4212">
                  <c:v>0.22370000000000001</c:v>
                </c:pt>
                <c:pt idx="4213">
                  <c:v>0.45729999999999998</c:v>
                </c:pt>
                <c:pt idx="4214">
                  <c:v>0.77959999999999996</c:v>
                </c:pt>
                <c:pt idx="4215">
                  <c:v>1.0654999999999999</c:v>
                </c:pt>
                <c:pt idx="4216">
                  <c:v>1.1884999999999999</c:v>
                </c:pt>
                <c:pt idx="4217">
                  <c:v>1.1601999999999999</c:v>
                </c:pt>
                <c:pt idx="4218">
                  <c:v>0.90859999999999996</c:v>
                </c:pt>
                <c:pt idx="4219">
                  <c:v>0.55910000000000004</c:v>
                </c:pt>
                <c:pt idx="4220">
                  <c:v>0.21129999999999999</c:v>
                </c:pt>
                <c:pt idx="4221">
                  <c:v>0.1138</c:v>
                </c:pt>
                <c:pt idx="4222">
                  <c:v>0.31440000000000001</c:v>
                </c:pt>
                <c:pt idx="4223">
                  <c:v>0.54949999999999999</c:v>
                </c:pt>
                <c:pt idx="4224">
                  <c:v>0.87309999999999999</c:v>
                </c:pt>
                <c:pt idx="4225">
                  <c:v>1.0911</c:v>
                </c:pt>
                <c:pt idx="4226">
                  <c:v>1.1020000000000001</c:v>
                </c:pt>
                <c:pt idx="4227">
                  <c:v>0.97150000000000003</c:v>
                </c:pt>
                <c:pt idx="4228">
                  <c:v>0.90759999999999996</c:v>
                </c:pt>
                <c:pt idx="4229">
                  <c:v>1.0039</c:v>
                </c:pt>
                <c:pt idx="4230">
                  <c:v>1.0786</c:v>
                </c:pt>
                <c:pt idx="4231">
                  <c:v>1.0739000000000001</c:v>
                </c:pt>
                <c:pt idx="4232">
                  <c:v>0.93910000000000005</c:v>
                </c:pt>
                <c:pt idx="4233">
                  <c:v>0.84689999999999999</c:v>
                </c:pt>
                <c:pt idx="4234">
                  <c:v>0.89980000000000004</c:v>
                </c:pt>
                <c:pt idx="4235">
                  <c:v>1.0584</c:v>
                </c:pt>
                <c:pt idx="4236">
                  <c:v>1.2331000000000001</c:v>
                </c:pt>
                <c:pt idx="4237">
                  <c:v>1.3947000000000001</c:v>
                </c:pt>
                <c:pt idx="4238">
                  <c:v>1.4274</c:v>
                </c:pt>
                <c:pt idx="4239">
                  <c:v>1.4161999999999999</c:v>
                </c:pt>
                <c:pt idx="4240">
                  <c:v>1.5928</c:v>
                </c:pt>
                <c:pt idx="4241">
                  <c:v>1.8089</c:v>
                </c:pt>
                <c:pt idx="4242">
                  <c:v>1.9026000000000001</c:v>
                </c:pt>
                <c:pt idx="4243">
                  <c:v>1.6273</c:v>
                </c:pt>
                <c:pt idx="4244">
                  <c:v>1.1957</c:v>
                </c:pt>
                <c:pt idx="4245">
                  <c:v>0.74439999999999995</c:v>
                </c:pt>
                <c:pt idx="4246">
                  <c:v>0.2661</c:v>
                </c:pt>
                <c:pt idx="4247">
                  <c:v>6.9900000000000004E-2</c:v>
                </c:pt>
                <c:pt idx="4248">
                  <c:v>-0.04</c:v>
                </c:pt>
                <c:pt idx="4249">
                  <c:v>-0.19950000000000001</c:v>
                </c:pt>
                <c:pt idx="4250">
                  <c:v>-0.25090000000000001</c:v>
                </c:pt>
                <c:pt idx="4251">
                  <c:v>-0.20349999999999999</c:v>
                </c:pt>
                <c:pt idx="4252">
                  <c:v>-0.1973</c:v>
                </c:pt>
                <c:pt idx="4253">
                  <c:v>-0.2107</c:v>
                </c:pt>
                <c:pt idx="4254">
                  <c:v>-0.27829999999999999</c:v>
                </c:pt>
                <c:pt idx="4255">
                  <c:v>-0.42959999999999998</c:v>
                </c:pt>
                <c:pt idx="4256">
                  <c:v>-0.58660000000000001</c:v>
                </c:pt>
                <c:pt idx="4257">
                  <c:v>-0.8145</c:v>
                </c:pt>
                <c:pt idx="4258">
                  <c:v>-0.97870000000000001</c:v>
                </c:pt>
                <c:pt idx="4259">
                  <c:v>-1.1431</c:v>
                </c:pt>
                <c:pt idx="4260">
                  <c:v>-1.3882000000000001</c:v>
                </c:pt>
                <c:pt idx="4261">
                  <c:v>-1.5825</c:v>
                </c:pt>
                <c:pt idx="4262">
                  <c:v>-1.7117</c:v>
                </c:pt>
                <c:pt idx="4263">
                  <c:v>-1.6959</c:v>
                </c:pt>
                <c:pt idx="4264">
                  <c:v>-1.6504000000000001</c:v>
                </c:pt>
                <c:pt idx="4265">
                  <c:v>-1.6102000000000001</c:v>
                </c:pt>
                <c:pt idx="4266">
                  <c:v>-1.4729000000000001</c:v>
                </c:pt>
                <c:pt idx="4267">
                  <c:v>-1.1767000000000001</c:v>
                </c:pt>
                <c:pt idx="4268">
                  <c:v>-0.6623</c:v>
                </c:pt>
                <c:pt idx="4269">
                  <c:v>-0.15</c:v>
                </c:pt>
                <c:pt idx="4270">
                  <c:v>5.3100000000000001E-2</c:v>
                </c:pt>
                <c:pt idx="4271">
                  <c:v>-0.12189999999999999</c:v>
                </c:pt>
                <c:pt idx="4272">
                  <c:v>-0.45760000000000001</c:v>
                </c:pt>
                <c:pt idx="4273">
                  <c:v>-0.5595</c:v>
                </c:pt>
                <c:pt idx="4274">
                  <c:v>-0.15740000000000001</c:v>
                </c:pt>
                <c:pt idx="4275">
                  <c:v>0.4909</c:v>
                </c:pt>
                <c:pt idx="4276">
                  <c:v>0.97860000000000003</c:v>
                </c:pt>
                <c:pt idx="4277">
                  <c:v>1.0794999999999999</c:v>
                </c:pt>
                <c:pt idx="4278">
                  <c:v>0.89980000000000004</c:v>
                </c:pt>
                <c:pt idx="4279">
                  <c:v>0.69030000000000002</c:v>
                </c:pt>
                <c:pt idx="4280">
                  <c:v>0.52829999999999999</c:v>
                </c:pt>
                <c:pt idx="4281">
                  <c:v>0.55789999999999995</c:v>
                </c:pt>
                <c:pt idx="4282">
                  <c:v>0.54020000000000001</c:v>
                </c:pt>
                <c:pt idx="4283">
                  <c:v>0.1384</c:v>
                </c:pt>
                <c:pt idx="4284">
                  <c:v>-0.55049999999999999</c:v>
                </c:pt>
                <c:pt idx="4285">
                  <c:v>-1.2016</c:v>
                </c:pt>
                <c:pt idx="4286">
                  <c:v>-1.4087000000000001</c:v>
                </c:pt>
                <c:pt idx="4287">
                  <c:v>-1.2747999999999999</c:v>
                </c:pt>
                <c:pt idx="4288">
                  <c:v>-1.1579999999999999</c:v>
                </c:pt>
                <c:pt idx="4289">
                  <c:v>-1.2515000000000001</c:v>
                </c:pt>
                <c:pt idx="4290">
                  <c:v>-1.6093</c:v>
                </c:pt>
                <c:pt idx="4291">
                  <c:v>-1.7565999999999999</c:v>
                </c:pt>
                <c:pt idx="4292">
                  <c:v>-1.3996999999999999</c:v>
                </c:pt>
                <c:pt idx="4293">
                  <c:v>-0.94350000000000001</c:v>
                </c:pt>
                <c:pt idx="4294">
                  <c:v>-0.64759999999999995</c:v>
                </c:pt>
                <c:pt idx="4295">
                  <c:v>-0.49130000000000001</c:v>
                </c:pt>
                <c:pt idx="4296">
                  <c:v>-0.44579999999999997</c:v>
                </c:pt>
                <c:pt idx="4297">
                  <c:v>-0.30690000000000001</c:v>
                </c:pt>
                <c:pt idx="4298">
                  <c:v>6.1000000000000004E-3</c:v>
                </c:pt>
                <c:pt idx="4299">
                  <c:v>0.2122</c:v>
                </c:pt>
                <c:pt idx="4300">
                  <c:v>7.7399999999999997E-2</c:v>
                </c:pt>
                <c:pt idx="4301">
                  <c:v>-0.3574</c:v>
                </c:pt>
                <c:pt idx="4302">
                  <c:v>-0.85499999999999998</c:v>
                </c:pt>
                <c:pt idx="4303">
                  <c:v>-1.1886000000000001</c:v>
                </c:pt>
                <c:pt idx="4304">
                  <c:v>-1.2754000000000001</c:v>
                </c:pt>
                <c:pt idx="4305">
                  <c:v>-1.1244000000000001</c:v>
                </c:pt>
                <c:pt idx="4306">
                  <c:v>-0.99329999999999996</c:v>
                </c:pt>
                <c:pt idx="4307">
                  <c:v>-1.0817000000000001</c:v>
                </c:pt>
                <c:pt idx="4308">
                  <c:v>-1.2596000000000001</c:v>
                </c:pt>
                <c:pt idx="4309">
                  <c:v>-1.3673</c:v>
                </c:pt>
                <c:pt idx="4310">
                  <c:v>-1.1051</c:v>
                </c:pt>
                <c:pt idx="4311">
                  <c:v>-0.44919999999999999</c:v>
                </c:pt>
                <c:pt idx="4312">
                  <c:v>0.34079999999999999</c:v>
                </c:pt>
                <c:pt idx="4313">
                  <c:v>1.0032000000000001</c:v>
                </c:pt>
                <c:pt idx="4314">
                  <c:v>1.2728999999999999</c:v>
                </c:pt>
                <c:pt idx="4315">
                  <c:v>1.2502</c:v>
                </c:pt>
                <c:pt idx="4316">
                  <c:v>1.0951</c:v>
                </c:pt>
                <c:pt idx="4317">
                  <c:v>0.9123</c:v>
                </c:pt>
                <c:pt idx="4318">
                  <c:v>0.60929999999999995</c:v>
                </c:pt>
                <c:pt idx="4319">
                  <c:v>0.19600000000000001</c:v>
                </c:pt>
                <c:pt idx="4320">
                  <c:v>-9.1999999999999998E-2</c:v>
                </c:pt>
                <c:pt idx="4321">
                  <c:v>-0.3216</c:v>
                </c:pt>
                <c:pt idx="4322">
                  <c:v>-0.50370000000000004</c:v>
                </c:pt>
                <c:pt idx="4323">
                  <c:v>-0.74039999999999995</c:v>
                </c:pt>
                <c:pt idx="4324">
                  <c:v>-1.1967000000000001</c:v>
                </c:pt>
                <c:pt idx="4325">
                  <c:v>-1.7170000000000001</c:v>
                </c:pt>
                <c:pt idx="4326">
                  <c:v>-2.0421999999999998</c:v>
                </c:pt>
                <c:pt idx="4327">
                  <c:v>-2.0617999999999999</c:v>
                </c:pt>
                <c:pt idx="4328">
                  <c:v>-1.9898</c:v>
                </c:pt>
                <c:pt idx="4329">
                  <c:v>-1.907</c:v>
                </c:pt>
                <c:pt idx="4330">
                  <c:v>-1.6834</c:v>
                </c:pt>
                <c:pt idx="4331">
                  <c:v>-1.3539000000000001</c:v>
                </c:pt>
                <c:pt idx="4332">
                  <c:v>-0.83169999999999999</c:v>
                </c:pt>
                <c:pt idx="4333">
                  <c:v>-0.1004</c:v>
                </c:pt>
                <c:pt idx="4334">
                  <c:v>0.5766</c:v>
                </c:pt>
                <c:pt idx="4335">
                  <c:v>0.94159999999999999</c:v>
                </c:pt>
                <c:pt idx="4336">
                  <c:v>0.97709999999999997</c:v>
                </c:pt>
                <c:pt idx="4337">
                  <c:v>0.879</c:v>
                </c:pt>
                <c:pt idx="4338">
                  <c:v>0.69310000000000005</c:v>
                </c:pt>
                <c:pt idx="4339">
                  <c:v>0.57250000000000001</c:v>
                </c:pt>
                <c:pt idx="4340">
                  <c:v>0.57040000000000002</c:v>
                </c:pt>
                <c:pt idx="4341">
                  <c:v>0.27050000000000002</c:v>
                </c:pt>
                <c:pt idx="4342">
                  <c:v>-0.32529999999999998</c:v>
                </c:pt>
                <c:pt idx="4343">
                  <c:v>-0.84040000000000004</c:v>
                </c:pt>
                <c:pt idx="4344">
                  <c:v>-1.069</c:v>
                </c:pt>
                <c:pt idx="4345">
                  <c:v>-0.80300000000000005</c:v>
                </c:pt>
                <c:pt idx="4346">
                  <c:v>-0.40379999999999999</c:v>
                </c:pt>
                <c:pt idx="4347">
                  <c:v>-0.32900000000000001</c:v>
                </c:pt>
                <c:pt idx="4348">
                  <c:v>-0.50370000000000004</c:v>
                </c:pt>
                <c:pt idx="4349">
                  <c:v>-0.80179999999999996</c:v>
                </c:pt>
                <c:pt idx="4350">
                  <c:v>-0.88929999999999998</c:v>
                </c:pt>
                <c:pt idx="4351">
                  <c:v>-0.62209999999999999</c:v>
                </c:pt>
                <c:pt idx="4352">
                  <c:v>-0.25679999999999997</c:v>
                </c:pt>
                <c:pt idx="4353">
                  <c:v>-0.215</c:v>
                </c:pt>
                <c:pt idx="4354">
                  <c:v>-0.65939999999999999</c:v>
                </c:pt>
                <c:pt idx="4355">
                  <c:v>-1.1178999999999999</c:v>
                </c:pt>
                <c:pt idx="4356">
                  <c:v>-1.2754000000000001</c:v>
                </c:pt>
                <c:pt idx="4357">
                  <c:v>-1.1434</c:v>
                </c:pt>
                <c:pt idx="4358">
                  <c:v>-0.73570000000000002</c:v>
                </c:pt>
                <c:pt idx="4359">
                  <c:v>-0.2107</c:v>
                </c:pt>
                <c:pt idx="4360">
                  <c:v>0.24740000000000001</c:v>
                </c:pt>
                <c:pt idx="4361">
                  <c:v>0.55200000000000005</c:v>
                </c:pt>
                <c:pt idx="4362">
                  <c:v>0.86219999999999997</c:v>
                </c:pt>
                <c:pt idx="4363">
                  <c:v>1.2485999999999999</c:v>
                </c:pt>
                <c:pt idx="4364">
                  <c:v>1.5507</c:v>
                </c:pt>
                <c:pt idx="4365">
                  <c:v>1.7662</c:v>
                </c:pt>
                <c:pt idx="4366">
                  <c:v>1.855</c:v>
                </c:pt>
                <c:pt idx="4367">
                  <c:v>1.8334999999999999</c:v>
                </c:pt>
                <c:pt idx="4368">
                  <c:v>1.7468999999999999</c:v>
                </c:pt>
                <c:pt idx="4369">
                  <c:v>1.68</c:v>
                </c:pt>
                <c:pt idx="4370">
                  <c:v>1.7363</c:v>
                </c:pt>
                <c:pt idx="4371">
                  <c:v>1.8484</c:v>
                </c:pt>
                <c:pt idx="4372">
                  <c:v>1.8282</c:v>
                </c:pt>
                <c:pt idx="4373">
                  <c:v>1.5286</c:v>
                </c:pt>
                <c:pt idx="4374">
                  <c:v>1.2197</c:v>
                </c:pt>
                <c:pt idx="4375">
                  <c:v>1.0543</c:v>
                </c:pt>
                <c:pt idx="4376">
                  <c:v>0.86309999999999998</c:v>
                </c:pt>
                <c:pt idx="4377">
                  <c:v>0.57220000000000004</c:v>
                </c:pt>
                <c:pt idx="4378">
                  <c:v>0.20349999999999999</c:v>
                </c:pt>
                <c:pt idx="4379">
                  <c:v>-0.22839999999999999</c:v>
                </c:pt>
                <c:pt idx="4380">
                  <c:v>-0.60529999999999995</c:v>
                </c:pt>
                <c:pt idx="4381">
                  <c:v>-0.7591</c:v>
                </c:pt>
                <c:pt idx="4382">
                  <c:v>-0.64949999999999997</c:v>
                </c:pt>
                <c:pt idx="4383">
                  <c:v>-0.4844</c:v>
                </c:pt>
                <c:pt idx="4384">
                  <c:v>-0.54700000000000004</c:v>
                </c:pt>
                <c:pt idx="4385">
                  <c:v>-0.56820000000000004</c:v>
                </c:pt>
                <c:pt idx="4386">
                  <c:v>-0.27800000000000002</c:v>
                </c:pt>
                <c:pt idx="4387">
                  <c:v>0.25800000000000001</c:v>
                </c:pt>
                <c:pt idx="4388">
                  <c:v>0.94379999999999997</c:v>
                </c:pt>
                <c:pt idx="4389">
                  <c:v>1.5814999999999999</c:v>
                </c:pt>
                <c:pt idx="4390">
                  <c:v>2.1219000000000001</c:v>
                </c:pt>
                <c:pt idx="4391">
                  <c:v>2.4407999999999999</c:v>
                </c:pt>
                <c:pt idx="4392">
                  <c:v>2.4615999999999998</c:v>
                </c:pt>
                <c:pt idx="4393">
                  <c:v>2.5217000000000001</c:v>
                </c:pt>
                <c:pt idx="4394">
                  <c:v>2.6341999999999999</c:v>
                </c:pt>
                <c:pt idx="4395">
                  <c:v>2.6472000000000002</c:v>
                </c:pt>
                <c:pt idx="4396">
                  <c:v>2.5878000000000001</c:v>
                </c:pt>
                <c:pt idx="4397">
                  <c:v>2.4137</c:v>
                </c:pt>
                <c:pt idx="4398">
                  <c:v>2.3155999999999999</c:v>
                </c:pt>
                <c:pt idx="4399">
                  <c:v>2.1585999999999999</c:v>
                </c:pt>
                <c:pt idx="4400">
                  <c:v>1.7182999999999999</c:v>
                </c:pt>
                <c:pt idx="4401">
                  <c:v>1.0141</c:v>
                </c:pt>
                <c:pt idx="4402">
                  <c:v>0.2016</c:v>
                </c:pt>
                <c:pt idx="4403">
                  <c:v>-0.27360000000000001</c:v>
                </c:pt>
                <c:pt idx="4404">
                  <c:v>-0.3795</c:v>
                </c:pt>
                <c:pt idx="4405">
                  <c:v>-0.25900000000000001</c:v>
                </c:pt>
                <c:pt idx="4406">
                  <c:v>-0.12379999999999999</c:v>
                </c:pt>
                <c:pt idx="4407">
                  <c:v>-0.2079</c:v>
                </c:pt>
                <c:pt idx="4408">
                  <c:v>-0.4763</c:v>
                </c:pt>
                <c:pt idx="4409">
                  <c:v>-0.7077</c:v>
                </c:pt>
                <c:pt idx="4410">
                  <c:v>-0.75719999999999998</c:v>
                </c:pt>
                <c:pt idx="4411">
                  <c:v>-0.86750000000000005</c:v>
                </c:pt>
                <c:pt idx="4412">
                  <c:v>-1.163</c:v>
                </c:pt>
                <c:pt idx="4413">
                  <c:v>-1.4762999999999999</c:v>
                </c:pt>
                <c:pt idx="4414">
                  <c:v>-1.7126999999999999</c:v>
                </c:pt>
                <c:pt idx="4415">
                  <c:v>-1.8217000000000001</c:v>
                </c:pt>
                <c:pt idx="4416">
                  <c:v>-1.651</c:v>
                </c:pt>
                <c:pt idx="4417">
                  <c:v>-1.4765999999999999</c:v>
                </c:pt>
                <c:pt idx="4418">
                  <c:v>-1.5638000000000001</c:v>
                </c:pt>
                <c:pt idx="4419">
                  <c:v>-1.8231999999999999</c:v>
                </c:pt>
                <c:pt idx="4420">
                  <c:v>-2.0066999999999999</c:v>
                </c:pt>
                <c:pt idx="4421">
                  <c:v>-1.7064999999999999</c:v>
                </c:pt>
                <c:pt idx="4422">
                  <c:v>-1.0958000000000001</c:v>
                </c:pt>
                <c:pt idx="4423">
                  <c:v>-0.57130000000000003</c:v>
                </c:pt>
                <c:pt idx="4424">
                  <c:v>-0.44579999999999997</c:v>
                </c:pt>
                <c:pt idx="4425">
                  <c:v>-0.65069999999999995</c:v>
                </c:pt>
                <c:pt idx="4426">
                  <c:v>-0.80640000000000001</c:v>
                </c:pt>
                <c:pt idx="4427">
                  <c:v>-0.80549999999999999</c:v>
                </c:pt>
                <c:pt idx="4428">
                  <c:v>-0.56420000000000003</c:v>
                </c:pt>
                <c:pt idx="4429">
                  <c:v>-0.31559999999999999</c:v>
                </c:pt>
                <c:pt idx="4430">
                  <c:v>-0.27550000000000002</c:v>
                </c:pt>
                <c:pt idx="4431">
                  <c:v>-0.2717</c:v>
                </c:pt>
                <c:pt idx="4432">
                  <c:v>-4.4999999999999997E-3</c:v>
                </c:pt>
                <c:pt idx="4433">
                  <c:v>0.39040000000000002</c:v>
                </c:pt>
                <c:pt idx="4434">
                  <c:v>0.56200000000000006</c:v>
                </c:pt>
                <c:pt idx="4435">
                  <c:v>0.54330000000000001</c:v>
                </c:pt>
                <c:pt idx="4436">
                  <c:v>0.31159999999999999</c:v>
                </c:pt>
                <c:pt idx="4437">
                  <c:v>0.1176</c:v>
                </c:pt>
                <c:pt idx="4438">
                  <c:v>0.1608</c:v>
                </c:pt>
                <c:pt idx="4439">
                  <c:v>0.37290000000000001</c:v>
                </c:pt>
                <c:pt idx="4440">
                  <c:v>0.65349999999999997</c:v>
                </c:pt>
                <c:pt idx="4441">
                  <c:v>0.59530000000000005</c:v>
                </c:pt>
                <c:pt idx="4442">
                  <c:v>0.1188</c:v>
                </c:pt>
                <c:pt idx="4443">
                  <c:v>-0.4975</c:v>
                </c:pt>
                <c:pt idx="4444">
                  <c:v>-1.0751999999999999</c:v>
                </c:pt>
                <c:pt idx="4445">
                  <c:v>-1.3281000000000001</c:v>
                </c:pt>
                <c:pt idx="4446">
                  <c:v>-1.3243</c:v>
                </c:pt>
                <c:pt idx="4447">
                  <c:v>-1.3354999999999999</c:v>
                </c:pt>
                <c:pt idx="4448">
                  <c:v>-1.2599</c:v>
                </c:pt>
                <c:pt idx="4449">
                  <c:v>-1.2016</c:v>
                </c:pt>
                <c:pt idx="4450">
                  <c:v>-1.0761000000000001</c:v>
                </c:pt>
                <c:pt idx="4451">
                  <c:v>-0.86499999999999999</c:v>
                </c:pt>
                <c:pt idx="4452">
                  <c:v>-0.66290000000000004</c:v>
                </c:pt>
                <c:pt idx="4453">
                  <c:v>-0.32029999999999997</c:v>
                </c:pt>
                <c:pt idx="4454">
                  <c:v>2.0400000000000001E-2</c:v>
                </c:pt>
                <c:pt idx="4455">
                  <c:v>0.34179999999999999</c:v>
                </c:pt>
                <c:pt idx="4456">
                  <c:v>0.58620000000000005</c:v>
                </c:pt>
                <c:pt idx="4457">
                  <c:v>0.69589999999999996</c:v>
                </c:pt>
                <c:pt idx="4458">
                  <c:v>0.61209999999999998</c:v>
                </c:pt>
                <c:pt idx="4459">
                  <c:v>0.32340000000000002</c:v>
                </c:pt>
                <c:pt idx="4460">
                  <c:v>0.1244</c:v>
                </c:pt>
                <c:pt idx="4461">
                  <c:v>6.0600000000000001E-2</c:v>
                </c:pt>
                <c:pt idx="4462">
                  <c:v>3.0700000000000002E-2</c:v>
                </c:pt>
                <c:pt idx="4463">
                  <c:v>3.4700000000000002E-2</c:v>
                </c:pt>
                <c:pt idx="4464">
                  <c:v>-4.6899999999999997E-2</c:v>
                </c:pt>
                <c:pt idx="4465">
                  <c:v>-0.29320000000000002</c:v>
                </c:pt>
                <c:pt idx="4466">
                  <c:v>-0.60840000000000005</c:v>
                </c:pt>
                <c:pt idx="4467">
                  <c:v>-0.78210000000000002</c:v>
                </c:pt>
                <c:pt idx="4468">
                  <c:v>-0.70020000000000004</c:v>
                </c:pt>
                <c:pt idx="4469">
                  <c:v>-0.58499999999999996</c:v>
                </c:pt>
                <c:pt idx="4470">
                  <c:v>-0.45200000000000001</c:v>
                </c:pt>
                <c:pt idx="4471">
                  <c:v>-0.32469999999999999</c:v>
                </c:pt>
                <c:pt idx="4472">
                  <c:v>-0.372</c:v>
                </c:pt>
                <c:pt idx="4473">
                  <c:v>-0.51119999999999999</c:v>
                </c:pt>
                <c:pt idx="4474">
                  <c:v>-0.68</c:v>
                </c:pt>
                <c:pt idx="4475">
                  <c:v>-0.68059999999999998</c:v>
                </c:pt>
                <c:pt idx="4476">
                  <c:v>-0.3206</c:v>
                </c:pt>
                <c:pt idx="4477">
                  <c:v>0.18509999999999999</c:v>
                </c:pt>
                <c:pt idx="4478">
                  <c:v>0.53949999999999998</c:v>
                </c:pt>
                <c:pt idx="4479">
                  <c:v>0.52710000000000001</c:v>
                </c:pt>
                <c:pt idx="4480">
                  <c:v>0.18640000000000001</c:v>
                </c:pt>
                <c:pt idx="4481">
                  <c:v>-0.16089999999999999</c:v>
                </c:pt>
                <c:pt idx="4482">
                  <c:v>-0.17080000000000001</c:v>
                </c:pt>
                <c:pt idx="4483">
                  <c:v>0.26269999999999999</c:v>
                </c:pt>
                <c:pt idx="4484">
                  <c:v>0.7843</c:v>
                </c:pt>
                <c:pt idx="4485">
                  <c:v>1.2331000000000001</c:v>
                </c:pt>
                <c:pt idx="4486">
                  <c:v>1.4738</c:v>
                </c:pt>
                <c:pt idx="4487">
                  <c:v>1.4570000000000001</c:v>
                </c:pt>
                <c:pt idx="4488">
                  <c:v>1.4436</c:v>
                </c:pt>
                <c:pt idx="4489">
                  <c:v>1.4430000000000001</c:v>
                </c:pt>
                <c:pt idx="4490">
                  <c:v>1.5126999999999999</c:v>
                </c:pt>
                <c:pt idx="4491">
                  <c:v>1.5576000000000001</c:v>
                </c:pt>
                <c:pt idx="4492">
                  <c:v>1.5607</c:v>
                </c:pt>
                <c:pt idx="4493">
                  <c:v>1.6189</c:v>
                </c:pt>
                <c:pt idx="4494">
                  <c:v>1.6183000000000001</c:v>
                </c:pt>
                <c:pt idx="4495">
                  <c:v>1.514</c:v>
                </c:pt>
                <c:pt idx="4496">
                  <c:v>1.2197</c:v>
                </c:pt>
                <c:pt idx="4497">
                  <c:v>0.70860000000000001</c:v>
                </c:pt>
                <c:pt idx="4498">
                  <c:v>0.18140000000000001</c:v>
                </c:pt>
                <c:pt idx="4499">
                  <c:v>-0.1095</c:v>
                </c:pt>
                <c:pt idx="4500">
                  <c:v>-0.107</c:v>
                </c:pt>
                <c:pt idx="4501">
                  <c:v>1.35E-2</c:v>
                </c:pt>
                <c:pt idx="4502">
                  <c:v>0.10100000000000001</c:v>
                </c:pt>
                <c:pt idx="4503">
                  <c:v>0.31869999999999998</c:v>
                </c:pt>
                <c:pt idx="4504">
                  <c:v>0.71020000000000005</c:v>
                </c:pt>
                <c:pt idx="4505">
                  <c:v>0.97019999999999995</c:v>
                </c:pt>
                <c:pt idx="4506">
                  <c:v>0.81510000000000005</c:v>
                </c:pt>
                <c:pt idx="4507">
                  <c:v>0.2147</c:v>
                </c:pt>
                <c:pt idx="4508">
                  <c:v>-0.52900000000000003</c:v>
                </c:pt>
                <c:pt idx="4509">
                  <c:v>-1.0213000000000001</c:v>
                </c:pt>
                <c:pt idx="4510">
                  <c:v>-1.1527000000000001</c:v>
                </c:pt>
                <c:pt idx="4511">
                  <c:v>-0.91049999999999998</c:v>
                </c:pt>
                <c:pt idx="4512">
                  <c:v>-0.48070000000000002</c:v>
                </c:pt>
                <c:pt idx="4513">
                  <c:v>-0.29880000000000001</c:v>
                </c:pt>
                <c:pt idx="4514">
                  <c:v>-0.32719999999999999</c:v>
                </c:pt>
                <c:pt idx="4515">
                  <c:v>-0.48099999999999998</c:v>
                </c:pt>
                <c:pt idx="4516">
                  <c:v>-0.69120000000000004</c:v>
                </c:pt>
                <c:pt idx="4517">
                  <c:v>-0.79800000000000004</c:v>
                </c:pt>
                <c:pt idx="4518">
                  <c:v>-0.79520000000000002</c:v>
                </c:pt>
                <c:pt idx="4519">
                  <c:v>-0.74319999999999997</c:v>
                </c:pt>
                <c:pt idx="4520">
                  <c:v>-0.81269999999999998</c:v>
                </c:pt>
                <c:pt idx="4521">
                  <c:v>-0.89329999999999998</c:v>
                </c:pt>
                <c:pt idx="4522">
                  <c:v>-0.81640000000000001</c:v>
                </c:pt>
                <c:pt idx="4523">
                  <c:v>-0.5554</c:v>
                </c:pt>
                <c:pt idx="4524">
                  <c:v>-0.22309999999999999</c:v>
                </c:pt>
                <c:pt idx="4525">
                  <c:v>-0.21410000000000001</c:v>
                </c:pt>
                <c:pt idx="4526">
                  <c:v>-0.55200000000000005</c:v>
                </c:pt>
                <c:pt idx="4527">
                  <c:v>-0.83140000000000003</c:v>
                </c:pt>
                <c:pt idx="4528">
                  <c:v>-0.82569999999999999</c:v>
                </c:pt>
                <c:pt idx="4529">
                  <c:v>-0.52580000000000005</c:v>
                </c:pt>
                <c:pt idx="4530">
                  <c:v>-0.1008</c:v>
                </c:pt>
                <c:pt idx="4531">
                  <c:v>0.24709999999999999</c:v>
                </c:pt>
                <c:pt idx="4532">
                  <c:v>0.35580000000000001</c:v>
                </c:pt>
                <c:pt idx="4533">
                  <c:v>0.27950000000000003</c:v>
                </c:pt>
                <c:pt idx="4534">
                  <c:v>0.1895</c:v>
                </c:pt>
                <c:pt idx="4535">
                  <c:v>0.1767</c:v>
                </c:pt>
                <c:pt idx="4536">
                  <c:v>0.30659999999999998</c:v>
                </c:pt>
                <c:pt idx="4537">
                  <c:v>0.49690000000000001</c:v>
                </c:pt>
                <c:pt idx="4538">
                  <c:v>0.77249999999999996</c:v>
                </c:pt>
                <c:pt idx="4539">
                  <c:v>0.94530000000000003</c:v>
                </c:pt>
                <c:pt idx="4540">
                  <c:v>0.80610000000000004</c:v>
                </c:pt>
                <c:pt idx="4541">
                  <c:v>0.46910000000000002</c:v>
                </c:pt>
                <c:pt idx="4542">
                  <c:v>3.78E-2</c:v>
                </c:pt>
                <c:pt idx="4543">
                  <c:v>-0.27229999999999999</c:v>
                </c:pt>
                <c:pt idx="4544">
                  <c:v>-0.43240000000000001</c:v>
                </c:pt>
                <c:pt idx="4545">
                  <c:v>-0.59399999999999997</c:v>
                </c:pt>
                <c:pt idx="4546">
                  <c:v>-0.87960000000000005</c:v>
                </c:pt>
                <c:pt idx="4547">
                  <c:v>-1.1984999999999999</c:v>
                </c:pt>
                <c:pt idx="4548">
                  <c:v>-1.325</c:v>
                </c:pt>
                <c:pt idx="4549">
                  <c:v>-1.2931999999999999</c:v>
                </c:pt>
                <c:pt idx="4550">
                  <c:v>-1.1073</c:v>
                </c:pt>
                <c:pt idx="4551">
                  <c:v>-0.92979999999999996</c:v>
                </c:pt>
                <c:pt idx="4552">
                  <c:v>-0.87960000000000005</c:v>
                </c:pt>
                <c:pt idx="4553">
                  <c:v>-0.89890000000000003</c:v>
                </c:pt>
                <c:pt idx="4554">
                  <c:v>-0.92849999999999999</c:v>
                </c:pt>
                <c:pt idx="4555">
                  <c:v>-0.76939999999999997</c:v>
                </c:pt>
                <c:pt idx="4556">
                  <c:v>-0.38850000000000001</c:v>
                </c:pt>
                <c:pt idx="4557">
                  <c:v>0.1615</c:v>
                </c:pt>
                <c:pt idx="4558">
                  <c:v>0.60519999999999996</c:v>
                </c:pt>
                <c:pt idx="4559">
                  <c:v>0.74009999999999998</c:v>
                </c:pt>
                <c:pt idx="4560">
                  <c:v>0.4698</c:v>
                </c:pt>
                <c:pt idx="4561">
                  <c:v>-0.1057</c:v>
                </c:pt>
                <c:pt idx="4562">
                  <c:v>-0.52059999999999995</c:v>
                </c:pt>
                <c:pt idx="4563">
                  <c:v>-0.65100000000000002</c:v>
                </c:pt>
                <c:pt idx="4564">
                  <c:v>-0.54169999999999996</c:v>
                </c:pt>
                <c:pt idx="4565">
                  <c:v>-0.35830000000000001</c:v>
                </c:pt>
                <c:pt idx="4566">
                  <c:v>-0.28889999999999999</c:v>
                </c:pt>
                <c:pt idx="4567">
                  <c:v>-0.29320000000000002</c:v>
                </c:pt>
                <c:pt idx="4568">
                  <c:v>-0.35520000000000002</c:v>
                </c:pt>
                <c:pt idx="4569">
                  <c:v>-0.36759999999999998</c:v>
                </c:pt>
                <c:pt idx="4570">
                  <c:v>-0.10539999999999999</c:v>
                </c:pt>
                <c:pt idx="4571">
                  <c:v>0.3044</c:v>
                </c:pt>
                <c:pt idx="4572">
                  <c:v>0.62519999999999998</c:v>
                </c:pt>
                <c:pt idx="4573">
                  <c:v>0.67659999999999998</c:v>
                </c:pt>
                <c:pt idx="4574">
                  <c:v>0.41120000000000001</c:v>
                </c:pt>
                <c:pt idx="4575">
                  <c:v>0.24990000000000001</c:v>
                </c:pt>
                <c:pt idx="4576">
                  <c:v>0.36509999999999998</c:v>
                </c:pt>
                <c:pt idx="4577">
                  <c:v>0.54449999999999998</c:v>
                </c:pt>
                <c:pt idx="4578">
                  <c:v>0.55700000000000005</c:v>
                </c:pt>
                <c:pt idx="4579">
                  <c:v>0.4617</c:v>
                </c:pt>
                <c:pt idx="4580">
                  <c:v>0.3402</c:v>
                </c:pt>
                <c:pt idx="4581">
                  <c:v>0.2029</c:v>
                </c:pt>
                <c:pt idx="4582">
                  <c:v>0.19450000000000001</c:v>
                </c:pt>
                <c:pt idx="4583">
                  <c:v>0.27200000000000002</c:v>
                </c:pt>
                <c:pt idx="4584">
                  <c:v>0.42399999999999999</c:v>
                </c:pt>
                <c:pt idx="4585">
                  <c:v>0.56540000000000001</c:v>
                </c:pt>
                <c:pt idx="4586">
                  <c:v>0.63360000000000005</c:v>
                </c:pt>
                <c:pt idx="4587">
                  <c:v>0.7046</c:v>
                </c:pt>
                <c:pt idx="4588">
                  <c:v>0.7974</c:v>
                </c:pt>
                <c:pt idx="4589">
                  <c:v>0.95189999999999997</c:v>
                </c:pt>
                <c:pt idx="4590">
                  <c:v>1.1347</c:v>
                </c:pt>
                <c:pt idx="4591">
                  <c:v>1.0459000000000001</c:v>
                </c:pt>
                <c:pt idx="4592">
                  <c:v>0.66379999999999995</c:v>
                </c:pt>
                <c:pt idx="4593">
                  <c:v>0.30570000000000003</c:v>
                </c:pt>
                <c:pt idx="4594">
                  <c:v>0.1048</c:v>
                </c:pt>
                <c:pt idx="4595">
                  <c:v>0.1179</c:v>
                </c:pt>
                <c:pt idx="4596">
                  <c:v>7.3999999999999996E-2</c:v>
                </c:pt>
                <c:pt idx="4597">
                  <c:v>-0.15490000000000001</c:v>
                </c:pt>
                <c:pt idx="4598">
                  <c:v>-0.29980000000000001</c:v>
                </c:pt>
                <c:pt idx="4599">
                  <c:v>-0.18390000000000001</c:v>
                </c:pt>
                <c:pt idx="4600">
                  <c:v>0.23400000000000001</c:v>
                </c:pt>
                <c:pt idx="4601">
                  <c:v>0.78620000000000001</c:v>
                </c:pt>
                <c:pt idx="4602">
                  <c:v>1.2458</c:v>
                </c:pt>
                <c:pt idx="4603">
                  <c:v>1.4625999999999999</c:v>
                </c:pt>
                <c:pt idx="4604">
                  <c:v>1.3580000000000001</c:v>
                </c:pt>
                <c:pt idx="4605">
                  <c:v>1.1132</c:v>
                </c:pt>
                <c:pt idx="4606">
                  <c:v>1.0098</c:v>
                </c:pt>
                <c:pt idx="4607">
                  <c:v>1.073</c:v>
                </c:pt>
                <c:pt idx="4608">
                  <c:v>1.2007000000000001</c:v>
                </c:pt>
                <c:pt idx="4609">
                  <c:v>1.2685999999999999</c:v>
                </c:pt>
                <c:pt idx="4610">
                  <c:v>1.1527000000000001</c:v>
                </c:pt>
                <c:pt idx="4611">
                  <c:v>0.79649999999999999</c:v>
                </c:pt>
                <c:pt idx="4612">
                  <c:v>0.44669999999999999</c:v>
                </c:pt>
                <c:pt idx="4613">
                  <c:v>0.32869999999999999</c:v>
                </c:pt>
                <c:pt idx="4614">
                  <c:v>0.3306</c:v>
                </c:pt>
                <c:pt idx="4615">
                  <c:v>0.30099999999999999</c:v>
                </c:pt>
                <c:pt idx="4616">
                  <c:v>9.98E-2</c:v>
                </c:pt>
                <c:pt idx="4617">
                  <c:v>-0.13189999999999999</c:v>
                </c:pt>
                <c:pt idx="4618">
                  <c:v>-0.1842</c:v>
                </c:pt>
                <c:pt idx="4619">
                  <c:v>8.6999999999999994E-2</c:v>
                </c:pt>
                <c:pt idx="4620">
                  <c:v>0.55449999999999999</c:v>
                </c:pt>
                <c:pt idx="4621">
                  <c:v>0.82289999999999996</c:v>
                </c:pt>
                <c:pt idx="4622">
                  <c:v>0.85029999999999994</c:v>
                </c:pt>
                <c:pt idx="4623">
                  <c:v>0.75970000000000004</c:v>
                </c:pt>
                <c:pt idx="4624">
                  <c:v>0.68930000000000002</c:v>
                </c:pt>
                <c:pt idx="4625">
                  <c:v>0.72919999999999996</c:v>
                </c:pt>
                <c:pt idx="4626">
                  <c:v>0.83260000000000001</c:v>
                </c:pt>
                <c:pt idx="4627">
                  <c:v>0.76619999999999999</c:v>
                </c:pt>
                <c:pt idx="4628">
                  <c:v>0.51680000000000004</c:v>
                </c:pt>
                <c:pt idx="4629">
                  <c:v>0.37630000000000002</c:v>
                </c:pt>
                <c:pt idx="4630">
                  <c:v>0.41089999999999999</c:v>
                </c:pt>
                <c:pt idx="4631">
                  <c:v>0.35520000000000002</c:v>
                </c:pt>
                <c:pt idx="4632">
                  <c:v>4.5900000000000003E-2</c:v>
                </c:pt>
                <c:pt idx="4633">
                  <c:v>-0.37140000000000001</c:v>
                </c:pt>
                <c:pt idx="4634">
                  <c:v>-0.82569999999999999</c:v>
                </c:pt>
                <c:pt idx="4635">
                  <c:v>-1.0356000000000001</c:v>
                </c:pt>
                <c:pt idx="4636">
                  <c:v>-0.91569999999999996</c:v>
                </c:pt>
                <c:pt idx="4637">
                  <c:v>-0.68810000000000004</c:v>
                </c:pt>
                <c:pt idx="4638">
                  <c:v>-0.5766</c:v>
                </c:pt>
                <c:pt idx="4639">
                  <c:v>-0.74909999999999999</c:v>
                </c:pt>
                <c:pt idx="4640">
                  <c:v>-0.87180000000000002</c:v>
                </c:pt>
                <c:pt idx="4641">
                  <c:v>-0.80330000000000001</c:v>
                </c:pt>
                <c:pt idx="4642">
                  <c:v>-0.69030000000000002</c:v>
                </c:pt>
                <c:pt idx="4643">
                  <c:v>-0.61460000000000004</c:v>
                </c:pt>
                <c:pt idx="4644">
                  <c:v>-0.64610000000000001</c:v>
                </c:pt>
                <c:pt idx="4645">
                  <c:v>-0.78149999999999997</c:v>
                </c:pt>
                <c:pt idx="4646">
                  <c:v>-0.95840000000000003</c:v>
                </c:pt>
                <c:pt idx="4647">
                  <c:v>-1.0235000000000001</c:v>
                </c:pt>
                <c:pt idx="4648">
                  <c:v>-0.96309999999999996</c:v>
                </c:pt>
                <c:pt idx="4649">
                  <c:v>-0.9456</c:v>
                </c:pt>
                <c:pt idx="4650">
                  <c:v>-1.1274999999999999</c:v>
                </c:pt>
                <c:pt idx="4651">
                  <c:v>-1.4371</c:v>
                </c:pt>
                <c:pt idx="4652">
                  <c:v>-1.7177</c:v>
                </c:pt>
                <c:pt idx="4653">
                  <c:v>-1.9347000000000001</c:v>
                </c:pt>
                <c:pt idx="4654">
                  <c:v>-2.0695999999999999</c:v>
                </c:pt>
                <c:pt idx="4655">
                  <c:v>-2.0705</c:v>
                </c:pt>
                <c:pt idx="4656">
                  <c:v>-1.9005000000000001</c:v>
                </c:pt>
                <c:pt idx="4657">
                  <c:v>-1.7292000000000001</c:v>
                </c:pt>
                <c:pt idx="4658">
                  <c:v>-1.5771999999999999</c:v>
                </c:pt>
                <c:pt idx="4659">
                  <c:v>-1.4184000000000001</c:v>
                </c:pt>
                <c:pt idx="4660">
                  <c:v>-1.3171999999999999</c:v>
                </c:pt>
                <c:pt idx="4661">
                  <c:v>-1.121</c:v>
                </c:pt>
                <c:pt idx="4662">
                  <c:v>-0.71240000000000003</c:v>
                </c:pt>
                <c:pt idx="4663">
                  <c:v>-7.2700000000000001E-2</c:v>
                </c:pt>
                <c:pt idx="4664">
                  <c:v>0.53549999999999998</c:v>
                </c:pt>
                <c:pt idx="4665">
                  <c:v>0.90949999999999998</c:v>
                </c:pt>
                <c:pt idx="4666">
                  <c:v>1.0481</c:v>
                </c:pt>
                <c:pt idx="4667">
                  <c:v>0.91820000000000002</c:v>
                </c:pt>
                <c:pt idx="4668">
                  <c:v>0.5635</c:v>
                </c:pt>
                <c:pt idx="4669">
                  <c:v>9.6699999999999994E-2</c:v>
                </c:pt>
                <c:pt idx="4670">
                  <c:v>-0.3957</c:v>
                </c:pt>
                <c:pt idx="4671">
                  <c:v>-0.90390000000000004</c:v>
                </c:pt>
                <c:pt idx="4672">
                  <c:v>-1.3387</c:v>
                </c:pt>
                <c:pt idx="4673">
                  <c:v>-1.5623</c:v>
                </c:pt>
                <c:pt idx="4674">
                  <c:v>-1.4053</c:v>
                </c:pt>
                <c:pt idx="4675">
                  <c:v>-0.98150000000000004</c:v>
                </c:pt>
                <c:pt idx="4676">
                  <c:v>-0.53890000000000005</c:v>
                </c:pt>
                <c:pt idx="4677">
                  <c:v>-0.27329999999999999</c:v>
                </c:pt>
                <c:pt idx="4678">
                  <c:v>-0.2465</c:v>
                </c:pt>
                <c:pt idx="4679">
                  <c:v>-0.24490000000000001</c:v>
                </c:pt>
                <c:pt idx="4680">
                  <c:v>-0.1409</c:v>
                </c:pt>
                <c:pt idx="4681">
                  <c:v>0.1951</c:v>
                </c:pt>
                <c:pt idx="4682">
                  <c:v>0.65880000000000005</c:v>
                </c:pt>
                <c:pt idx="4683">
                  <c:v>0.89419999999999999</c:v>
                </c:pt>
                <c:pt idx="4684">
                  <c:v>0.78649999999999998</c:v>
                </c:pt>
                <c:pt idx="4685">
                  <c:v>0.39439999999999997</c:v>
                </c:pt>
                <c:pt idx="4686">
                  <c:v>-8.0799999999999997E-2</c:v>
                </c:pt>
                <c:pt idx="4687">
                  <c:v>-0.39040000000000002</c:v>
                </c:pt>
                <c:pt idx="4688">
                  <c:v>-0.54800000000000004</c:v>
                </c:pt>
                <c:pt idx="4689">
                  <c:v>-0.66600000000000004</c:v>
                </c:pt>
                <c:pt idx="4690">
                  <c:v>-0.89890000000000003</c:v>
                </c:pt>
                <c:pt idx="4691">
                  <c:v>-1.3203</c:v>
                </c:pt>
                <c:pt idx="4692">
                  <c:v>-1.7104999999999999</c:v>
                </c:pt>
                <c:pt idx="4693">
                  <c:v>-1.9240999999999999</c:v>
                </c:pt>
                <c:pt idx="4694">
                  <c:v>-1.8986000000000001</c:v>
                </c:pt>
                <c:pt idx="4695">
                  <c:v>-1.6513</c:v>
                </c:pt>
                <c:pt idx="4696">
                  <c:v>-1.2025999999999999</c:v>
                </c:pt>
                <c:pt idx="4697">
                  <c:v>-0.69310000000000005</c:v>
                </c:pt>
                <c:pt idx="4698">
                  <c:v>-0.31840000000000002</c:v>
                </c:pt>
                <c:pt idx="4699">
                  <c:v>6.7699999999999996E-2</c:v>
                </c:pt>
                <c:pt idx="4700">
                  <c:v>0.58379999999999999</c:v>
                </c:pt>
                <c:pt idx="4701">
                  <c:v>1.319</c:v>
                </c:pt>
                <c:pt idx="4702">
                  <c:v>2.1486999999999998</c:v>
                </c:pt>
                <c:pt idx="4703">
                  <c:v>2.7185999999999999</c:v>
                </c:pt>
                <c:pt idx="4704">
                  <c:v>2.9182000000000001</c:v>
                </c:pt>
                <c:pt idx="4705">
                  <c:v>2.8203999999999998</c:v>
                </c:pt>
                <c:pt idx="4706">
                  <c:v>2.6652999999999998</c:v>
                </c:pt>
                <c:pt idx="4707">
                  <c:v>2.6513</c:v>
                </c:pt>
                <c:pt idx="4708">
                  <c:v>2.6572</c:v>
                </c:pt>
                <c:pt idx="4709">
                  <c:v>2.4984000000000002</c:v>
                </c:pt>
                <c:pt idx="4710">
                  <c:v>2.2153</c:v>
                </c:pt>
                <c:pt idx="4711">
                  <c:v>1.9409000000000001</c:v>
                </c:pt>
                <c:pt idx="4712">
                  <c:v>1.7410000000000001</c:v>
                </c:pt>
                <c:pt idx="4713">
                  <c:v>1.5844</c:v>
                </c:pt>
                <c:pt idx="4714">
                  <c:v>1.4363999999999999</c:v>
                </c:pt>
                <c:pt idx="4715">
                  <c:v>1.2057</c:v>
                </c:pt>
                <c:pt idx="4716">
                  <c:v>0.85340000000000005</c:v>
                </c:pt>
                <c:pt idx="4717">
                  <c:v>0.53890000000000005</c:v>
                </c:pt>
                <c:pt idx="4718">
                  <c:v>0.40660000000000002</c:v>
                </c:pt>
                <c:pt idx="4719">
                  <c:v>0.44800000000000001</c:v>
                </c:pt>
                <c:pt idx="4720">
                  <c:v>0.51429999999999998</c:v>
                </c:pt>
                <c:pt idx="4721">
                  <c:v>0.46850000000000003</c:v>
                </c:pt>
                <c:pt idx="4722">
                  <c:v>0.23280000000000001</c:v>
                </c:pt>
                <c:pt idx="4723">
                  <c:v>-0.1138</c:v>
                </c:pt>
                <c:pt idx="4724">
                  <c:v>-0.42149999999999999</c:v>
                </c:pt>
                <c:pt idx="4725">
                  <c:v>-0.62150000000000005</c:v>
                </c:pt>
                <c:pt idx="4726">
                  <c:v>-0.69769999999999999</c:v>
                </c:pt>
                <c:pt idx="4727">
                  <c:v>-0.69930000000000003</c:v>
                </c:pt>
                <c:pt idx="4728">
                  <c:v>-0.54979999999999996</c:v>
                </c:pt>
                <c:pt idx="4729">
                  <c:v>-0.21290000000000001</c:v>
                </c:pt>
                <c:pt idx="4730">
                  <c:v>7.0800000000000002E-2</c:v>
                </c:pt>
                <c:pt idx="4731">
                  <c:v>0.1898</c:v>
                </c:pt>
                <c:pt idx="4732">
                  <c:v>0.19670000000000001</c:v>
                </c:pt>
                <c:pt idx="4733">
                  <c:v>8.14E-2</c:v>
                </c:pt>
                <c:pt idx="4734">
                  <c:v>-7.2400000000000006E-2</c:v>
                </c:pt>
                <c:pt idx="4735">
                  <c:v>-0.1671</c:v>
                </c:pt>
                <c:pt idx="4736">
                  <c:v>-0.1095</c:v>
                </c:pt>
                <c:pt idx="4737">
                  <c:v>7.1800000000000003E-2</c:v>
                </c:pt>
                <c:pt idx="4738">
                  <c:v>0.1366</c:v>
                </c:pt>
                <c:pt idx="4739">
                  <c:v>0.10630000000000001</c:v>
                </c:pt>
                <c:pt idx="4740">
                  <c:v>1.4200000000000001E-2</c:v>
                </c:pt>
                <c:pt idx="4741">
                  <c:v>-0.21779999999999999</c:v>
                </c:pt>
                <c:pt idx="4742">
                  <c:v>-0.42899999999999999</c:v>
                </c:pt>
                <c:pt idx="4743">
                  <c:v>-0.75600000000000001</c:v>
                </c:pt>
                <c:pt idx="4744">
                  <c:v>-1.2490000000000001</c:v>
                </c:pt>
                <c:pt idx="4745">
                  <c:v>-1.6161000000000001</c:v>
                </c:pt>
                <c:pt idx="4746">
                  <c:v>-1.7644</c:v>
                </c:pt>
                <c:pt idx="4747">
                  <c:v>-1.6276999999999999</c:v>
                </c:pt>
                <c:pt idx="4748">
                  <c:v>-1.3561000000000001</c:v>
                </c:pt>
                <c:pt idx="4749">
                  <c:v>-1.1733</c:v>
                </c:pt>
                <c:pt idx="4750">
                  <c:v>-1.216</c:v>
                </c:pt>
                <c:pt idx="4751">
                  <c:v>-1.5034000000000001</c:v>
                </c:pt>
                <c:pt idx="4752">
                  <c:v>-1.7730999999999999</c:v>
                </c:pt>
                <c:pt idx="4753">
                  <c:v>-1.8647</c:v>
                </c:pt>
                <c:pt idx="4754">
                  <c:v>-1.7236</c:v>
                </c:pt>
                <c:pt idx="4755">
                  <c:v>-1.4174</c:v>
                </c:pt>
                <c:pt idx="4756">
                  <c:v>-1.0668</c:v>
                </c:pt>
                <c:pt idx="4757">
                  <c:v>-0.60370000000000001</c:v>
                </c:pt>
                <c:pt idx="4758">
                  <c:v>-5.5599999999999997E-2</c:v>
                </c:pt>
                <c:pt idx="4759">
                  <c:v>0.50090000000000001</c:v>
                </c:pt>
                <c:pt idx="4760">
                  <c:v>0.96519999999999995</c:v>
                </c:pt>
                <c:pt idx="4761">
                  <c:v>1.1929000000000001</c:v>
                </c:pt>
                <c:pt idx="4762">
                  <c:v>1.2499</c:v>
                </c:pt>
                <c:pt idx="4763">
                  <c:v>1.2128000000000001</c:v>
                </c:pt>
                <c:pt idx="4764">
                  <c:v>1.2016</c:v>
                </c:pt>
                <c:pt idx="4765">
                  <c:v>1.3218000000000001</c:v>
                </c:pt>
                <c:pt idx="4766">
                  <c:v>1.4433</c:v>
                </c:pt>
                <c:pt idx="4767">
                  <c:v>1.5358000000000001</c:v>
                </c:pt>
                <c:pt idx="4768">
                  <c:v>1.5918000000000001</c:v>
                </c:pt>
                <c:pt idx="4769">
                  <c:v>1.4607000000000001</c:v>
                </c:pt>
                <c:pt idx="4770">
                  <c:v>1.1194</c:v>
                </c:pt>
                <c:pt idx="4771">
                  <c:v>0.64039999999999997</c:v>
                </c:pt>
                <c:pt idx="4772">
                  <c:v>0.29320000000000002</c:v>
                </c:pt>
                <c:pt idx="4773">
                  <c:v>0.29160000000000003</c:v>
                </c:pt>
                <c:pt idx="4774">
                  <c:v>0.30909999999999999</c:v>
                </c:pt>
                <c:pt idx="4775">
                  <c:v>0.1045</c:v>
                </c:pt>
                <c:pt idx="4776">
                  <c:v>-0.27360000000000001</c:v>
                </c:pt>
                <c:pt idx="4777">
                  <c:v>-0.56630000000000003</c:v>
                </c:pt>
                <c:pt idx="4778">
                  <c:v>-0.5968</c:v>
                </c:pt>
                <c:pt idx="4779">
                  <c:v>-0.52800000000000002</c:v>
                </c:pt>
                <c:pt idx="4780">
                  <c:v>-0.41439999999999999</c:v>
                </c:pt>
                <c:pt idx="4781">
                  <c:v>-0.44669999999999999</c:v>
                </c:pt>
                <c:pt idx="4782">
                  <c:v>-0.59809999999999997</c:v>
                </c:pt>
                <c:pt idx="4783">
                  <c:v>-0.58589999999999998</c:v>
                </c:pt>
                <c:pt idx="4784">
                  <c:v>-0.315</c:v>
                </c:pt>
                <c:pt idx="4785">
                  <c:v>5.0299999999999997E-2</c:v>
                </c:pt>
                <c:pt idx="4786">
                  <c:v>0.13089999999999999</c:v>
                </c:pt>
                <c:pt idx="4787">
                  <c:v>-5.5300000000000002E-2</c:v>
                </c:pt>
                <c:pt idx="4788">
                  <c:v>-0.37819999999999998</c:v>
                </c:pt>
                <c:pt idx="4789">
                  <c:v>-0.6573</c:v>
                </c:pt>
                <c:pt idx="4790">
                  <c:v>-0.75719999999999998</c:v>
                </c:pt>
                <c:pt idx="4791">
                  <c:v>-0.87780000000000002</c:v>
                </c:pt>
                <c:pt idx="4792">
                  <c:v>-1.1004</c:v>
                </c:pt>
                <c:pt idx="4793">
                  <c:v>-1.419</c:v>
                </c:pt>
                <c:pt idx="4794">
                  <c:v>-1.68</c:v>
                </c:pt>
                <c:pt idx="4795">
                  <c:v>-1.627</c:v>
                </c:pt>
                <c:pt idx="4796">
                  <c:v>-1.3613999999999999</c:v>
                </c:pt>
                <c:pt idx="4797">
                  <c:v>-1.1417999999999999</c:v>
                </c:pt>
                <c:pt idx="4798">
                  <c:v>-0.99580000000000002</c:v>
                </c:pt>
                <c:pt idx="4799">
                  <c:v>-0.76749999999999996</c:v>
                </c:pt>
                <c:pt idx="4800">
                  <c:v>-0.30819999999999997</c:v>
                </c:pt>
                <c:pt idx="4801">
                  <c:v>0.27450000000000002</c:v>
                </c:pt>
                <c:pt idx="4802">
                  <c:v>0.78090000000000004</c:v>
                </c:pt>
                <c:pt idx="4803">
                  <c:v>1.125</c:v>
                </c:pt>
                <c:pt idx="4804">
                  <c:v>1.3147</c:v>
                </c:pt>
                <c:pt idx="4805">
                  <c:v>1.4096</c:v>
                </c:pt>
                <c:pt idx="4806">
                  <c:v>1.4460999999999999</c:v>
                </c:pt>
                <c:pt idx="4807">
                  <c:v>1.3277000000000001</c:v>
                </c:pt>
                <c:pt idx="4808">
                  <c:v>0.9899</c:v>
                </c:pt>
                <c:pt idx="4809">
                  <c:v>0.75160000000000005</c:v>
                </c:pt>
                <c:pt idx="4810">
                  <c:v>0.74629999999999996</c:v>
                </c:pt>
                <c:pt idx="4811">
                  <c:v>0.91010000000000002</c:v>
                </c:pt>
                <c:pt idx="4812">
                  <c:v>1.1755</c:v>
                </c:pt>
                <c:pt idx="4813">
                  <c:v>1.2396</c:v>
                </c:pt>
                <c:pt idx="4814">
                  <c:v>1.0577000000000001</c:v>
                </c:pt>
                <c:pt idx="4815">
                  <c:v>0.8014</c:v>
                </c:pt>
                <c:pt idx="4816">
                  <c:v>0.51959999999999995</c:v>
                </c:pt>
                <c:pt idx="4817">
                  <c:v>0.3019</c:v>
                </c:pt>
                <c:pt idx="4818">
                  <c:v>9.5399999999999999E-2</c:v>
                </c:pt>
                <c:pt idx="4819">
                  <c:v>-0.22189999999999999</c:v>
                </c:pt>
                <c:pt idx="4820">
                  <c:v>-0.48159999999999997</c:v>
                </c:pt>
                <c:pt idx="4821">
                  <c:v>-0.62490000000000001</c:v>
                </c:pt>
                <c:pt idx="4822">
                  <c:v>-0.65510000000000002</c:v>
                </c:pt>
                <c:pt idx="4823">
                  <c:v>-0.6865</c:v>
                </c:pt>
                <c:pt idx="4824">
                  <c:v>-0.87960000000000005</c:v>
                </c:pt>
                <c:pt idx="4825">
                  <c:v>-0.99919999999999998</c:v>
                </c:pt>
                <c:pt idx="4826">
                  <c:v>-0.94069999999999998</c:v>
                </c:pt>
                <c:pt idx="4827">
                  <c:v>-0.73170000000000002</c:v>
                </c:pt>
                <c:pt idx="4828">
                  <c:v>-0.38169999999999998</c:v>
                </c:pt>
                <c:pt idx="4829">
                  <c:v>-1.8499999999999999E-2</c:v>
                </c:pt>
                <c:pt idx="4830">
                  <c:v>0.36890000000000001</c:v>
                </c:pt>
                <c:pt idx="4831">
                  <c:v>0.75690000000000002</c:v>
                </c:pt>
                <c:pt idx="4832">
                  <c:v>0.99609999999999999</c:v>
                </c:pt>
                <c:pt idx="4833">
                  <c:v>1.0511999999999999</c:v>
                </c:pt>
                <c:pt idx="4834">
                  <c:v>1.0618000000000001</c:v>
                </c:pt>
                <c:pt idx="4835">
                  <c:v>1.2094</c:v>
                </c:pt>
                <c:pt idx="4836">
                  <c:v>1.4131</c:v>
                </c:pt>
                <c:pt idx="4837">
                  <c:v>1.6208</c:v>
                </c:pt>
                <c:pt idx="4838">
                  <c:v>1.8164</c:v>
                </c:pt>
                <c:pt idx="4839">
                  <c:v>1.8360000000000001</c:v>
                </c:pt>
                <c:pt idx="4840">
                  <c:v>1.7572000000000001</c:v>
                </c:pt>
                <c:pt idx="4841">
                  <c:v>1.6572</c:v>
                </c:pt>
                <c:pt idx="4842">
                  <c:v>1.4722</c:v>
                </c:pt>
                <c:pt idx="4843">
                  <c:v>1.2483</c:v>
                </c:pt>
                <c:pt idx="4844">
                  <c:v>1.0646</c:v>
                </c:pt>
                <c:pt idx="4845">
                  <c:v>0.81169999999999998</c:v>
                </c:pt>
                <c:pt idx="4846">
                  <c:v>0.36580000000000001</c:v>
                </c:pt>
                <c:pt idx="4847">
                  <c:v>-0.121</c:v>
                </c:pt>
                <c:pt idx="4848">
                  <c:v>-0.38129999999999997</c:v>
                </c:pt>
                <c:pt idx="4849">
                  <c:v>-0.42280000000000001</c:v>
                </c:pt>
                <c:pt idx="4850">
                  <c:v>-0.42249999999999999</c:v>
                </c:pt>
                <c:pt idx="4851">
                  <c:v>-0.37790000000000001</c:v>
                </c:pt>
                <c:pt idx="4852">
                  <c:v>-0.30220000000000002</c:v>
                </c:pt>
                <c:pt idx="4853">
                  <c:v>-0.22059999999999999</c:v>
                </c:pt>
                <c:pt idx="4854">
                  <c:v>-9.8299999999999998E-2</c:v>
                </c:pt>
                <c:pt idx="4855">
                  <c:v>-6.1000000000000004E-3</c:v>
                </c:pt>
                <c:pt idx="4856">
                  <c:v>8.2699999999999996E-2</c:v>
                </c:pt>
                <c:pt idx="4857">
                  <c:v>0.3271</c:v>
                </c:pt>
                <c:pt idx="4858">
                  <c:v>0.62860000000000005</c:v>
                </c:pt>
                <c:pt idx="4859">
                  <c:v>0.81830000000000003</c:v>
                </c:pt>
                <c:pt idx="4860">
                  <c:v>0.78769999999999996</c:v>
                </c:pt>
                <c:pt idx="4861">
                  <c:v>0.51559999999999995</c:v>
                </c:pt>
                <c:pt idx="4862">
                  <c:v>0.19539999999999999</c:v>
                </c:pt>
                <c:pt idx="4863">
                  <c:v>-0.1129</c:v>
                </c:pt>
                <c:pt idx="4864">
                  <c:v>-0.43459999999999999</c:v>
                </c:pt>
                <c:pt idx="4865">
                  <c:v>-0.84219999999999995</c:v>
                </c:pt>
                <c:pt idx="4866">
                  <c:v>-1.2524</c:v>
                </c:pt>
                <c:pt idx="4867">
                  <c:v>-1.4018999999999999</c:v>
                </c:pt>
                <c:pt idx="4868">
                  <c:v>-1.3218000000000001</c:v>
                </c:pt>
                <c:pt idx="4869">
                  <c:v>-1.1677</c:v>
                </c:pt>
                <c:pt idx="4870">
                  <c:v>-1.1387</c:v>
                </c:pt>
                <c:pt idx="4871">
                  <c:v>-1.2979000000000001</c:v>
                </c:pt>
                <c:pt idx="4872">
                  <c:v>-1.5112000000000001</c:v>
                </c:pt>
                <c:pt idx="4873">
                  <c:v>-1.6426000000000001</c:v>
                </c:pt>
                <c:pt idx="4874">
                  <c:v>-1.4404999999999999</c:v>
                </c:pt>
                <c:pt idx="4875">
                  <c:v>-1.0497000000000001</c:v>
                </c:pt>
                <c:pt idx="4876">
                  <c:v>-0.95499999999999996</c:v>
                </c:pt>
                <c:pt idx="4877">
                  <c:v>-1.1178999999999999</c:v>
                </c:pt>
                <c:pt idx="4878">
                  <c:v>-1.3278000000000001</c:v>
                </c:pt>
                <c:pt idx="4879">
                  <c:v>-1.4806999999999999</c:v>
                </c:pt>
                <c:pt idx="4880">
                  <c:v>-1.4075</c:v>
                </c:pt>
                <c:pt idx="4881">
                  <c:v>-1.159</c:v>
                </c:pt>
                <c:pt idx="4882">
                  <c:v>-0.83789999999999998</c:v>
                </c:pt>
                <c:pt idx="4883">
                  <c:v>-0.66820000000000002</c:v>
                </c:pt>
                <c:pt idx="4884">
                  <c:v>-0.67910000000000004</c:v>
                </c:pt>
                <c:pt idx="4885">
                  <c:v>-0.64170000000000005</c:v>
                </c:pt>
                <c:pt idx="4886">
                  <c:v>-0.60560000000000003</c:v>
                </c:pt>
                <c:pt idx="4887">
                  <c:v>-0.50249999999999995</c:v>
                </c:pt>
                <c:pt idx="4888">
                  <c:v>-0.45200000000000001</c:v>
                </c:pt>
                <c:pt idx="4889">
                  <c:v>-0.64849999999999997</c:v>
                </c:pt>
                <c:pt idx="4890">
                  <c:v>-0.94879999999999998</c:v>
                </c:pt>
                <c:pt idx="4891">
                  <c:v>-1.2828999999999999</c:v>
                </c:pt>
                <c:pt idx="4892">
                  <c:v>-1.4972000000000001</c:v>
                </c:pt>
                <c:pt idx="4893">
                  <c:v>-1.4946999999999999</c:v>
                </c:pt>
                <c:pt idx="4894">
                  <c:v>-1.3935</c:v>
                </c:pt>
                <c:pt idx="4895">
                  <c:v>-1.3324</c:v>
                </c:pt>
                <c:pt idx="4896">
                  <c:v>-1.2828999999999999</c:v>
                </c:pt>
                <c:pt idx="4897">
                  <c:v>-1.1247</c:v>
                </c:pt>
                <c:pt idx="4898">
                  <c:v>-0.85189999999999999</c:v>
                </c:pt>
                <c:pt idx="4899">
                  <c:v>-0.41930000000000001</c:v>
                </c:pt>
                <c:pt idx="4900">
                  <c:v>1.67E-2</c:v>
                </c:pt>
                <c:pt idx="4901">
                  <c:v>0.26550000000000001</c:v>
                </c:pt>
                <c:pt idx="4902">
                  <c:v>0.3866</c:v>
                </c:pt>
                <c:pt idx="4903">
                  <c:v>0.45979999999999999</c:v>
                </c:pt>
                <c:pt idx="4904">
                  <c:v>0.63890000000000002</c:v>
                </c:pt>
                <c:pt idx="4905">
                  <c:v>0.89019999999999999</c:v>
                </c:pt>
                <c:pt idx="4906">
                  <c:v>1.0916999999999999</c:v>
                </c:pt>
                <c:pt idx="4907">
                  <c:v>1.1689000000000001</c:v>
                </c:pt>
                <c:pt idx="4908">
                  <c:v>0.9587</c:v>
                </c:pt>
                <c:pt idx="4909">
                  <c:v>0.57630000000000003</c:v>
                </c:pt>
                <c:pt idx="4910">
                  <c:v>0.24179999999999999</c:v>
                </c:pt>
                <c:pt idx="4911">
                  <c:v>2.3E-3</c:v>
                </c:pt>
                <c:pt idx="4912">
                  <c:v>-0.1338</c:v>
                </c:pt>
                <c:pt idx="4913">
                  <c:v>-0.21379999999999999</c:v>
                </c:pt>
                <c:pt idx="4914">
                  <c:v>-0.28789999999999999</c:v>
                </c:pt>
                <c:pt idx="4915">
                  <c:v>-0.3795</c:v>
                </c:pt>
                <c:pt idx="4916">
                  <c:v>-0.5121</c:v>
                </c:pt>
                <c:pt idx="4917">
                  <c:v>-0.70830000000000004</c:v>
                </c:pt>
                <c:pt idx="4918">
                  <c:v>-0.87029999999999996</c:v>
                </c:pt>
                <c:pt idx="4919">
                  <c:v>-0.84440000000000004</c:v>
                </c:pt>
                <c:pt idx="4920">
                  <c:v>-0.70369999999999999</c:v>
                </c:pt>
                <c:pt idx="4921">
                  <c:v>-0.5968</c:v>
                </c:pt>
                <c:pt idx="4922">
                  <c:v>-0.57569999999999999</c:v>
                </c:pt>
                <c:pt idx="4923">
                  <c:v>-0.54479999999999995</c:v>
                </c:pt>
                <c:pt idx="4924">
                  <c:v>-0.40029999999999999</c:v>
                </c:pt>
                <c:pt idx="4925">
                  <c:v>-0.13439999999999999</c:v>
                </c:pt>
                <c:pt idx="4926">
                  <c:v>0.2185</c:v>
                </c:pt>
                <c:pt idx="4927">
                  <c:v>0.49469999999999997</c:v>
                </c:pt>
                <c:pt idx="4928">
                  <c:v>0.63449999999999995</c:v>
                </c:pt>
                <c:pt idx="4929">
                  <c:v>0.67530000000000001</c:v>
                </c:pt>
                <c:pt idx="4930">
                  <c:v>0.75439999999999996</c:v>
                </c:pt>
                <c:pt idx="4931">
                  <c:v>0.81789999999999996</c:v>
                </c:pt>
                <c:pt idx="4932">
                  <c:v>0.68310000000000004</c:v>
                </c:pt>
                <c:pt idx="4933">
                  <c:v>0.52959999999999996</c:v>
                </c:pt>
                <c:pt idx="4934">
                  <c:v>0.44019999999999998</c:v>
                </c:pt>
                <c:pt idx="4935">
                  <c:v>0.44950000000000001</c:v>
                </c:pt>
                <c:pt idx="4936">
                  <c:v>0.51649999999999996</c:v>
                </c:pt>
                <c:pt idx="4937">
                  <c:v>0.45390000000000003</c:v>
                </c:pt>
                <c:pt idx="4938">
                  <c:v>0.32090000000000002</c:v>
                </c:pt>
                <c:pt idx="4939">
                  <c:v>0.16209999999999999</c:v>
                </c:pt>
                <c:pt idx="4940">
                  <c:v>5.3400000000000003E-2</c:v>
                </c:pt>
                <c:pt idx="4941">
                  <c:v>5.1200000000000002E-2</c:v>
                </c:pt>
                <c:pt idx="4942">
                  <c:v>6.7000000000000002E-3</c:v>
                </c:pt>
                <c:pt idx="4943">
                  <c:v>-7.3700000000000002E-2</c:v>
                </c:pt>
                <c:pt idx="4944">
                  <c:v>-0.14810000000000001</c:v>
                </c:pt>
                <c:pt idx="4945">
                  <c:v>-0.15559999999999999</c:v>
                </c:pt>
                <c:pt idx="4946">
                  <c:v>3.3500000000000002E-2</c:v>
                </c:pt>
                <c:pt idx="4947">
                  <c:v>0.3589</c:v>
                </c:pt>
                <c:pt idx="4948">
                  <c:v>0.66779999999999995</c:v>
                </c:pt>
                <c:pt idx="4949">
                  <c:v>0.9083</c:v>
                </c:pt>
                <c:pt idx="4950">
                  <c:v>1.1141000000000001</c:v>
                </c:pt>
                <c:pt idx="4951">
                  <c:v>1.3059000000000001</c:v>
                </c:pt>
                <c:pt idx="4952">
                  <c:v>1.6588000000000001</c:v>
                </c:pt>
                <c:pt idx="4953">
                  <c:v>2.0895000000000001</c:v>
                </c:pt>
                <c:pt idx="4954">
                  <c:v>2.3050000000000002</c:v>
                </c:pt>
                <c:pt idx="4955">
                  <c:v>2.2623000000000002</c:v>
                </c:pt>
                <c:pt idx="4956">
                  <c:v>1.9674</c:v>
                </c:pt>
                <c:pt idx="4957">
                  <c:v>1.6656</c:v>
                </c:pt>
                <c:pt idx="4958">
                  <c:v>1.5207999999999999</c:v>
                </c:pt>
                <c:pt idx="4959">
                  <c:v>1.49</c:v>
                </c:pt>
                <c:pt idx="4960">
                  <c:v>1.5045999999999999</c:v>
                </c:pt>
                <c:pt idx="4961">
                  <c:v>1.2968999999999999</c:v>
                </c:pt>
                <c:pt idx="4962">
                  <c:v>0.92290000000000005</c:v>
                </c:pt>
                <c:pt idx="4963">
                  <c:v>0.66600000000000004</c:v>
                </c:pt>
                <c:pt idx="4964">
                  <c:v>0.60899999999999999</c:v>
                </c:pt>
                <c:pt idx="4965">
                  <c:v>0.76939999999999997</c:v>
                </c:pt>
                <c:pt idx="4966">
                  <c:v>0.96309999999999996</c:v>
                </c:pt>
                <c:pt idx="4967">
                  <c:v>1.0085</c:v>
                </c:pt>
                <c:pt idx="4968">
                  <c:v>0.93779999999999997</c:v>
                </c:pt>
                <c:pt idx="4969">
                  <c:v>0.83789999999999998</c:v>
                </c:pt>
                <c:pt idx="4970">
                  <c:v>0.84599999999999997</c:v>
                </c:pt>
                <c:pt idx="4971">
                  <c:v>0.97019999999999995</c:v>
                </c:pt>
                <c:pt idx="4972">
                  <c:v>1.0596000000000001</c:v>
                </c:pt>
                <c:pt idx="4973">
                  <c:v>0.99890000000000001</c:v>
                </c:pt>
                <c:pt idx="4974">
                  <c:v>0.72670000000000001</c:v>
                </c:pt>
                <c:pt idx="4975">
                  <c:v>0.39810000000000001</c:v>
                </c:pt>
                <c:pt idx="4976">
                  <c:v>0.19009999999999999</c:v>
                </c:pt>
                <c:pt idx="4977">
                  <c:v>0.19980000000000001</c:v>
                </c:pt>
                <c:pt idx="4978">
                  <c:v>0.42559999999999998</c:v>
                </c:pt>
                <c:pt idx="4979">
                  <c:v>0.62050000000000005</c:v>
                </c:pt>
                <c:pt idx="4980">
                  <c:v>0.70960000000000001</c:v>
                </c:pt>
                <c:pt idx="4981">
                  <c:v>0.68310000000000004</c:v>
                </c:pt>
                <c:pt idx="4982">
                  <c:v>0.56159999999999999</c:v>
                </c:pt>
                <c:pt idx="4983">
                  <c:v>0.5595</c:v>
                </c:pt>
                <c:pt idx="4984">
                  <c:v>0.76100000000000001</c:v>
                </c:pt>
                <c:pt idx="4985">
                  <c:v>1.0989</c:v>
                </c:pt>
                <c:pt idx="4986">
                  <c:v>1.3729</c:v>
                </c:pt>
                <c:pt idx="4987">
                  <c:v>1.3156000000000001</c:v>
                </c:pt>
                <c:pt idx="4988">
                  <c:v>0.98770000000000002</c:v>
                </c:pt>
                <c:pt idx="4989">
                  <c:v>0.64390000000000003</c:v>
                </c:pt>
                <c:pt idx="4990">
                  <c:v>0.49099999999999999</c:v>
                </c:pt>
                <c:pt idx="4991">
                  <c:v>0.53459999999999996</c:v>
                </c:pt>
                <c:pt idx="4992">
                  <c:v>0.50190000000000001</c:v>
                </c:pt>
                <c:pt idx="4993">
                  <c:v>0.31309999999999999</c:v>
                </c:pt>
                <c:pt idx="4994">
                  <c:v>3.5299999999999998E-2</c:v>
                </c:pt>
                <c:pt idx="4995">
                  <c:v>-0.20599999999999999</c:v>
                </c:pt>
                <c:pt idx="4996">
                  <c:v>-0.23430000000000001</c:v>
                </c:pt>
                <c:pt idx="4997">
                  <c:v>-7.6499999999999999E-2</c:v>
                </c:pt>
                <c:pt idx="4998">
                  <c:v>8.0199999999999994E-2</c:v>
                </c:pt>
                <c:pt idx="4999">
                  <c:v>9.4200000000000006E-2</c:v>
                </c:pt>
                <c:pt idx="5000">
                  <c:v>2.5999999999999999E-3</c:v>
                </c:pt>
                <c:pt idx="5001">
                  <c:v>-6.7699999999999996E-2</c:v>
                </c:pt>
                <c:pt idx="5002">
                  <c:v>-9.7900000000000001E-2</c:v>
                </c:pt>
                <c:pt idx="5003">
                  <c:v>-0.14499999999999999</c:v>
                </c:pt>
                <c:pt idx="5004">
                  <c:v>-0.21099999999999999</c:v>
                </c:pt>
                <c:pt idx="5005">
                  <c:v>-0.28920000000000001</c:v>
                </c:pt>
                <c:pt idx="5006">
                  <c:v>-0.25269999999999998</c:v>
                </c:pt>
                <c:pt idx="5007">
                  <c:v>-7.8899999999999998E-2</c:v>
                </c:pt>
                <c:pt idx="5008">
                  <c:v>1.4800000000000001E-2</c:v>
                </c:pt>
                <c:pt idx="5009">
                  <c:v>-0.18579999999999999</c:v>
                </c:pt>
                <c:pt idx="5010">
                  <c:v>-0.68189999999999995</c:v>
                </c:pt>
                <c:pt idx="5011">
                  <c:v>-1.1789000000000001</c:v>
                </c:pt>
                <c:pt idx="5012">
                  <c:v>-1.4482999999999999</c:v>
                </c:pt>
                <c:pt idx="5013">
                  <c:v>-1.3613999999999999</c:v>
                </c:pt>
                <c:pt idx="5014">
                  <c:v>-1.0322</c:v>
                </c:pt>
                <c:pt idx="5015">
                  <c:v>-0.80079999999999996</c:v>
                </c:pt>
                <c:pt idx="5016">
                  <c:v>-0.72360000000000002</c:v>
                </c:pt>
                <c:pt idx="5017">
                  <c:v>-0.74939999999999996</c:v>
                </c:pt>
                <c:pt idx="5018">
                  <c:v>-0.61519999999999997</c:v>
                </c:pt>
                <c:pt idx="5019">
                  <c:v>-0.28199999999999997</c:v>
                </c:pt>
                <c:pt idx="5020">
                  <c:v>-2.63E-2</c:v>
                </c:pt>
                <c:pt idx="5021">
                  <c:v>4.0300000000000002E-2</c:v>
                </c:pt>
                <c:pt idx="5022">
                  <c:v>-0.28139999999999998</c:v>
                </c:pt>
                <c:pt idx="5023">
                  <c:v>-0.73140000000000005</c:v>
                </c:pt>
                <c:pt idx="5024">
                  <c:v>-1.1380999999999999</c:v>
                </c:pt>
                <c:pt idx="5025">
                  <c:v>-1.5205</c:v>
                </c:pt>
                <c:pt idx="5026">
                  <c:v>-1.7033</c:v>
                </c:pt>
                <c:pt idx="5027">
                  <c:v>-1.7737000000000001</c:v>
                </c:pt>
                <c:pt idx="5028">
                  <c:v>-1.7099</c:v>
                </c:pt>
                <c:pt idx="5029">
                  <c:v>-1.4946999999999999</c:v>
                </c:pt>
                <c:pt idx="5030">
                  <c:v>-1.1795</c:v>
                </c:pt>
                <c:pt idx="5031">
                  <c:v>-0.94599999999999995</c:v>
                </c:pt>
                <c:pt idx="5032">
                  <c:v>-0.87870000000000004</c:v>
                </c:pt>
                <c:pt idx="5033">
                  <c:v>-0.74760000000000004</c:v>
                </c:pt>
                <c:pt idx="5034">
                  <c:v>-0.51739999999999997</c:v>
                </c:pt>
                <c:pt idx="5035">
                  <c:v>-0.3085</c:v>
                </c:pt>
                <c:pt idx="5036">
                  <c:v>-0.32119999999999999</c:v>
                </c:pt>
                <c:pt idx="5037">
                  <c:v>-0.69210000000000005</c:v>
                </c:pt>
                <c:pt idx="5038">
                  <c:v>-1.2455000000000001</c:v>
                </c:pt>
                <c:pt idx="5039">
                  <c:v>-1.647</c:v>
                </c:pt>
                <c:pt idx="5040">
                  <c:v>-1.7432000000000001</c:v>
                </c:pt>
                <c:pt idx="5041">
                  <c:v>-1.6946000000000001</c:v>
                </c:pt>
                <c:pt idx="5042">
                  <c:v>-1.661</c:v>
                </c:pt>
                <c:pt idx="5043">
                  <c:v>-1.7155</c:v>
                </c:pt>
                <c:pt idx="5044">
                  <c:v>-1.8048999999999999</c:v>
                </c:pt>
                <c:pt idx="5045">
                  <c:v>-1.7323</c:v>
                </c:pt>
                <c:pt idx="5046">
                  <c:v>-1.5448</c:v>
                </c:pt>
                <c:pt idx="5047">
                  <c:v>-1.5264</c:v>
                </c:pt>
                <c:pt idx="5048">
                  <c:v>-1.7395</c:v>
                </c:pt>
                <c:pt idx="5049">
                  <c:v>-1.8366</c:v>
                </c:pt>
                <c:pt idx="5050">
                  <c:v>-1.5439000000000001</c:v>
                </c:pt>
                <c:pt idx="5051">
                  <c:v>-0.98740000000000006</c:v>
                </c:pt>
                <c:pt idx="5052">
                  <c:v>-0.51280000000000003</c:v>
                </c:pt>
                <c:pt idx="5053">
                  <c:v>-0.50719999999999998</c:v>
                </c:pt>
                <c:pt idx="5054">
                  <c:v>-0.89019999999999999</c:v>
                </c:pt>
                <c:pt idx="5055">
                  <c:v>-1.1638999999999999</c:v>
                </c:pt>
                <c:pt idx="5056">
                  <c:v>-0.98919999999999997</c:v>
                </c:pt>
                <c:pt idx="5057">
                  <c:v>-0.45229999999999998</c:v>
                </c:pt>
                <c:pt idx="5058">
                  <c:v>-3.2899999999999999E-2</c:v>
                </c:pt>
                <c:pt idx="5059">
                  <c:v>0.13719999999999999</c:v>
                </c:pt>
                <c:pt idx="5060">
                  <c:v>0.17610000000000001</c:v>
                </c:pt>
                <c:pt idx="5061">
                  <c:v>0.2051</c:v>
                </c:pt>
                <c:pt idx="5062">
                  <c:v>0.4713</c:v>
                </c:pt>
                <c:pt idx="5063">
                  <c:v>0.87519999999999998</c:v>
                </c:pt>
                <c:pt idx="5064">
                  <c:v>1.1605000000000001</c:v>
                </c:pt>
                <c:pt idx="5065">
                  <c:v>1.1859999999999999</c:v>
                </c:pt>
                <c:pt idx="5066">
                  <c:v>1.0548999999999999</c:v>
                </c:pt>
                <c:pt idx="5067">
                  <c:v>0.98240000000000005</c:v>
                </c:pt>
                <c:pt idx="5068">
                  <c:v>0.97270000000000001</c:v>
                </c:pt>
                <c:pt idx="5069">
                  <c:v>0.88770000000000004</c:v>
                </c:pt>
                <c:pt idx="5070">
                  <c:v>0.57750000000000001</c:v>
                </c:pt>
                <c:pt idx="5071">
                  <c:v>0.1353</c:v>
                </c:pt>
                <c:pt idx="5072">
                  <c:v>-0.18859999999999999</c:v>
                </c:pt>
                <c:pt idx="5073">
                  <c:v>-0.31469999999999998</c:v>
                </c:pt>
                <c:pt idx="5074">
                  <c:v>-0.25829999999999997</c:v>
                </c:pt>
                <c:pt idx="5075">
                  <c:v>-5.1499999999999997E-2</c:v>
                </c:pt>
                <c:pt idx="5076">
                  <c:v>0.1163</c:v>
                </c:pt>
                <c:pt idx="5077">
                  <c:v>4.2799999999999998E-2</c:v>
                </c:pt>
                <c:pt idx="5078">
                  <c:v>-0.1363</c:v>
                </c:pt>
                <c:pt idx="5079">
                  <c:v>-0.2477</c:v>
                </c:pt>
                <c:pt idx="5080">
                  <c:v>-0.27789999999999998</c:v>
                </c:pt>
                <c:pt idx="5081">
                  <c:v>-0.111</c:v>
                </c:pt>
                <c:pt idx="5082">
                  <c:v>0.15490000000000001</c:v>
                </c:pt>
                <c:pt idx="5083">
                  <c:v>0.44669999999999999</c:v>
                </c:pt>
                <c:pt idx="5084">
                  <c:v>0.71579999999999999</c:v>
                </c:pt>
                <c:pt idx="5085">
                  <c:v>0.82789999999999997</c:v>
                </c:pt>
                <c:pt idx="5086">
                  <c:v>0.89390000000000003</c:v>
                </c:pt>
                <c:pt idx="5087">
                  <c:v>0.94720000000000004</c:v>
                </c:pt>
                <c:pt idx="5088">
                  <c:v>0.92100000000000004</c:v>
                </c:pt>
                <c:pt idx="5089">
                  <c:v>0.86719999999999997</c:v>
                </c:pt>
                <c:pt idx="5090">
                  <c:v>0.91259999999999997</c:v>
                </c:pt>
                <c:pt idx="5091">
                  <c:v>1.0854999999999999</c:v>
                </c:pt>
                <c:pt idx="5092">
                  <c:v>1.3187</c:v>
                </c:pt>
                <c:pt idx="5093">
                  <c:v>1.4009</c:v>
                </c:pt>
                <c:pt idx="5094">
                  <c:v>1.2566999999999999</c:v>
                </c:pt>
                <c:pt idx="5095">
                  <c:v>1.0287999999999999</c:v>
                </c:pt>
                <c:pt idx="5096">
                  <c:v>0.72140000000000004</c:v>
                </c:pt>
                <c:pt idx="5097">
                  <c:v>0.42120000000000002</c:v>
                </c:pt>
                <c:pt idx="5098">
                  <c:v>0.2306</c:v>
                </c:pt>
                <c:pt idx="5099">
                  <c:v>1.6E-2</c:v>
                </c:pt>
                <c:pt idx="5100">
                  <c:v>-0.26329999999999998</c:v>
                </c:pt>
                <c:pt idx="5101">
                  <c:v>-0.46510000000000001</c:v>
                </c:pt>
                <c:pt idx="5102">
                  <c:v>-0.5262</c:v>
                </c:pt>
                <c:pt idx="5103">
                  <c:v>-0.43930000000000002</c:v>
                </c:pt>
                <c:pt idx="5104">
                  <c:v>-0.38379999999999997</c:v>
                </c:pt>
                <c:pt idx="5105">
                  <c:v>-0.45419999999999999</c:v>
                </c:pt>
                <c:pt idx="5106">
                  <c:v>-0.42559999999999998</c:v>
                </c:pt>
                <c:pt idx="5107">
                  <c:v>-0.26919999999999999</c:v>
                </c:pt>
                <c:pt idx="5108">
                  <c:v>-3.6299999999999999E-2</c:v>
                </c:pt>
                <c:pt idx="5109">
                  <c:v>0.15590000000000001</c:v>
                </c:pt>
                <c:pt idx="5110">
                  <c:v>3.78E-2</c:v>
                </c:pt>
                <c:pt idx="5111">
                  <c:v>-0.2172</c:v>
                </c:pt>
                <c:pt idx="5112">
                  <c:v>-0.30099999999999999</c:v>
                </c:pt>
                <c:pt idx="5113">
                  <c:v>-0.11940000000000001</c:v>
                </c:pt>
                <c:pt idx="5114">
                  <c:v>0.32619999999999999</c:v>
                </c:pt>
                <c:pt idx="5115">
                  <c:v>0.71579999999999999</c:v>
                </c:pt>
                <c:pt idx="5116">
                  <c:v>0.73699999999999999</c:v>
                </c:pt>
                <c:pt idx="5117">
                  <c:v>0.42770000000000002</c:v>
                </c:pt>
                <c:pt idx="5118">
                  <c:v>0.1484</c:v>
                </c:pt>
                <c:pt idx="5119">
                  <c:v>0.27789999999999998</c:v>
                </c:pt>
                <c:pt idx="5120">
                  <c:v>0.77900000000000003</c:v>
                </c:pt>
                <c:pt idx="5121">
                  <c:v>1.2548999999999999</c:v>
                </c:pt>
                <c:pt idx="5122">
                  <c:v>1.4539</c:v>
                </c:pt>
                <c:pt idx="5123">
                  <c:v>1.3093999999999999</c:v>
                </c:pt>
                <c:pt idx="5124">
                  <c:v>0.9254</c:v>
                </c:pt>
                <c:pt idx="5125">
                  <c:v>0.57069999999999999</c:v>
                </c:pt>
                <c:pt idx="5126">
                  <c:v>0.2334</c:v>
                </c:pt>
                <c:pt idx="5127">
                  <c:v>-0.11409999999999999</c:v>
                </c:pt>
                <c:pt idx="5128">
                  <c:v>-0.48010000000000003</c:v>
                </c:pt>
                <c:pt idx="5129">
                  <c:v>-0.88090000000000002</c:v>
                </c:pt>
                <c:pt idx="5130">
                  <c:v>-1.2464999999999999</c:v>
                </c:pt>
                <c:pt idx="5131">
                  <c:v>-1.4576</c:v>
                </c:pt>
                <c:pt idx="5132">
                  <c:v>-1.3963000000000001</c:v>
                </c:pt>
                <c:pt idx="5133">
                  <c:v>-1.1798</c:v>
                </c:pt>
                <c:pt idx="5134">
                  <c:v>-0.83409999999999995</c:v>
                </c:pt>
                <c:pt idx="5135">
                  <c:v>-0.51339999999999997</c:v>
                </c:pt>
                <c:pt idx="5136">
                  <c:v>-0.43709999999999999</c:v>
                </c:pt>
                <c:pt idx="5137">
                  <c:v>-0.4168</c:v>
                </c:pt>
                <c:pt idx="5138">
                  <c:v>-0.253</c:v>
                </c:pt>
                <c:pt idx="5139">
                  <c:v>0.17610000000000001</c:v>
                </c:pt>
                <c:pt idx="5140">
                  <c:v>0.68899999999999995</c:v>
                </c:pt>
                <c:pt idx="5141">
                  <c:v>0.96589999999999998</c:v>
                </c:pt>
                <c:pt idx="5142">
                  <c:v>0.96209999999999996</c:v>
                </c:pt>
                <c:pt idx="5143">
                  <c:v>0.68400000000000005</c:v>
                </c:pt>
                <c:pt idx="5144">
                  <c:v>0.46760000000000002</c:v>
                </c:pt>
                <c:pt idx="5145">
                  <c:v>0.50309999999999999</c:v>
                </c:pt>
                <c:pt idx="5146">
                  <c:v>0.52859999999999996</c:v>
                </c:pt>
                <c:pt idx="5147">
                  <c:v>0.38879999999999998</c:v>
                </c:pt>
                <c:pt idx="5148">
                  <c:v>-2E-3</c:v>
                </c:pt>
                <c:pt idx="5149">
                  <c:v>-0.4667</c:v>
                </c:pt>
                <c:pt idx="5150">
                  <c:v>-0.77370000000000005</c:v>
                </c:pt>
                <c:pt idx="5151">
                  <c:v>-0.93469999999999998</c:v>
                </c:pt>
                <c:pt idx="5152">
                  <c:v>-0.92320000000000002</c:v>
                </c:pt>
                <c:pt idx="5153">
                  <c:v>-0.73040000000000005</c:v>
                </c:pt>
                <c:pt idx="5154">
                  <c:v>-0.56010000000000004</c:v>
                </c:pt>
                <c:pt idx="5155">
                  <c:v>-0.54730000000000001</c:v>
                </c:pt>
                <c:pt idx="5156">
                  <c:v>-0.64510000000000001</c:v>
                </c:pt>
                <c:pt idx="5157">
                  <c:v>-0.79120000000000001</c:v>
                </c:pt>
                <c:pt idx="5158">
                  <c:v>-0.82789999999999997</c:v>
                </c:pt>
                <c:pt idx="5159">
                  <c:v>-0.67559999999999998</c:v>
                </c:pt>
                <c:pt idx="5160">
                  <c:v>-0.42030000000000001</c:v>
                </c:pt>
                <c:pt idx="5161">
                  <c:v>-9.4200000000000006E-2</c:v>
                </c:pt>
                <c:pt idx="5162">
                  <c:v>0.27979999999999999</c:v>
                </c:pt>
                <c:pt idx="5163">
                  <c:v>0.56379999999999997</c:v>
                </c:pt>
                <c:pt idx="5164">
                  <c:v>0.80700000000000005</c:v>
                </c:pt>
                <c:pt idx="5165">
                  <c:v>1.0384</c:v>
                </c:pt>
                <c:pt idx="5166">
                  <c:v>1.1399999999999999</c:v>
                </c:pt>
                <c:pt idx="5167">
                  <c:v>1.2224999999999999</c:v>
                </c:pt>
                <c:pt idx="5168">
                  <c:v>1.2879</c:v>
                </c:pt>
                <c:pt idx="5169">
                  <c:v>1.2331000000000001</c:v>
                </c:pt>
                <c:pt idx="5170">
                  <c:v>1.0338000000000001</c:v>
                </c:pt>
                <c:pt idx="5171">
                  <c:v>0.74009999999999998</c:v>
                </c:pt>
                <c:pt idx="5172">
                  <c:v>0.45479999999999998</c:v>
                </c:pt>
                <c:pt idx="5173">
                  <c:v>0.12189999999999999</c:v>
                </c:pt>
                <c:pt idx="5174">
                  <c:v>-0.22500000000000001</c:v>
                </c:pt>
                <c:pt idx="5175">
                  <c:v>-0.43120000000000003</c:v>
                </c:pt>
                <c:pt idx="5176">
                  <c:v>-0.49659999999999999</c:v>
                </c:pt>
                <c:pt idx="5177">
                  <c:v>-0.54949999999999999</c:v>
                </c:pt>
                <c:pt idx="5178">
                  <c:v>-0.70120000000000005</c:v>
                </c:pt>
                <c:pt idx="5179">
                  <c:v>-0.96899999999999997</c:v>
                </c:pt>
                <c:pt idx="5180">
                  <c:v>-1.216</c:v>
                </c:pt>
                <c:pt idx="5181">
                  <c:v>-1.248</c:v>
                </c:pt>
                <c:pt idx="5182">
                  <c:v>-1.0654999999999999</c:v>
                </c:pt>
                <c:pt idx="5183">
                  <c:v>-0.93540000000000001</c:v>
                </c:pt>
                <c:pt idx="5184">
                  <c:v>-0.99360000000000004</c:v>
                </c:pt>
                <c:pt idx="5185">
                  <c:v>-1.1642999999999999</c:v>
                </c:pt>
                <c:pt idx="5186">
                  <c:v>-1.3395999999999999</c:v>
                </c:pt>
                <c:pt idx="5187">
                  <c:v>-1.2695000000000001</c:v>
                </c:pt>
                <c:pt idx="5188">
                  <c:v>-0.85250000000000004</c:v>
                </c:pt>
                <c:pt idx="5189">
                  <c:v>-0.33489999999999998</c:v>
                </c:pt>
                <c:pt idx="5190">
                  <c:v>-5.7799999999999997E-2</c:v>
                </c:pt>
                <c:pt idx="5191">
                  <c:v>-1.0699999999999999E-2</c:v>
                </c:pt>
                <c:pt idx="5192">
                  <c:v>-9.0800000000000006E-2</c:v>
                </c:pt>
                <c:pt idx="5193">
                  <c:v>-0.25769999999999998</c:v>
                </c:pt>
                <c:pt idx="5194">
                  <c:v>-0.38069999999999998</c:v>
                </c:pt>
                <c:pt idx="5195">
                  <c:v>-0.60060000000000002</c:v>
                </c:pt>
                <c:pt idx="5196">
                  <c:v>-0.86399999999999999</c:v>
                </c:pt>
                <c:pt idx="5197">
                  <c:v>-0.92479999999999996</c:v>
                </c:pt>
                <c:pt idx="5198">
                  <c:v>-0.69769999999999999</c:v>
                </c:pt>
                <c:pt idx="5199">
                  <c:v>-0.2888</c:v>
                </c:pt>
                <c:pt idx="5200">
                  <c:v>8.1699999999999995E-2</c:v>
                </c:pt>
                <c:pt idx="5201">
                  <c:v>0.3085</c:v>
                </c:pt>
                <c:pt idx="5202">
                  <c:v>0.32340000000000002</c:v>
                </c:pt>
                <c:pt idx="5203">
                  <c:v>0.33589999999999998</c:v>
                </c:pt>
                <c:pt idx="5204">
                  <c:v>0.3866</c:v>
                </c:pt>
                <c:pt idx="5205">
                  <c:v>0.3306</c:v>
                </c:pt>
                <c:pt idx="5206">
                  <c:v>0.19139999999999999</c:v>
                </c:pt>
                <c:pt idx="5207">
                  <c:v>-8.4599999999999995E-2</c:v>
                </c:pt>
                <c:pt idx="5208">
                  <c:v>-0.42180000000000001</c:v>
                </c:pt>
                <c:pt idx="5209">
                  <c:v>-0.64319999999999999</c:v>
                </c:pt>
                <c:pt idx="5210">
                  <c:v>-0.57540000000000002</c:v>
                </c:pt>
                <c:pt idx="5211">
                  <c:v>-0.28570000000000001</c:v>
                </c:pt>
                <c:pt idx="5212">
                  <c:v>9.9500000000000005E-2</c:v>
                </c:pt>
                <c:pt idx="5213">
                  <c:v>0.44829999999999998</c:v>
                </c:pt>
                <c:pt idx="5214">
                  <c:v>0.61299999999999999</c:v>
                </c:pt>
                <c:pt idx="5215">
                  <c:v>0.70209999999999995</c:v>
                </c:pt>
                <c:pt idx="5216">
                  <c:v>0.7298</c:v>
                </c:pt>
                <c:pt idx="5217">
                  <c:v>0.79649999999999999</c:v>
                </c:pt>
                <c:pt idx="5218">
                  <c:v>0.94</c:v>
                </c:pt>
                <c:pt idx="5219">
                  <c:v>1.0724</c:v>
                </c:pt>
                <c:pt idx="5220">
                  <c:v>1.1512</c:v>
                </c:pt>
                <c:pt idx="5221">
                  <c:v>1.1428</c:v>
                </c:pt>
                <c:pt idx="5222">
                  <c:v>1.1889000000000001</c:v>
                </c:pt>
                <c:pt idx="5223">
                  <c:v>1.4508000000000001</c:v>
                </c:pt>
                <c:pt idx="5224">
                  <c:v>1.8169999999999999</c:v>
                </c:pt>
                <c:pt idx="5225">
                  <c:v>1.9515</c:v>
                </c:pt>
                <c:pt idx="5226">
                  <c:v>1.8360000000000001</c:v>
                </c:pt>
                <c:pt idx="5227">
                  <c:v>1.5395000000000001</c:v>
                </c:pt>
                <c:pt idx="5228">
                  <c:v>1.2669999999999999</c:v>
                </c:pt>
                <c:pt idx="5229">
                  <c:v>1.2278</c:v>
                </c:pt>
                <c:pt idx="5230">
                  <c:v>1.2592000000000001</c:v>
                </c:pt>
                <c:pt idx="5231">
                  <c:v>1.2571000000000001</c:v>
                </c:pt>
                <c:pt idx="5232">
                  <c:v>1.0680000000000001</c:v>
                </c:pt>
                <c:pt idx="5233">
                  <c:v>0.69840000000000002</c:v>
                </c:pt>
                <c:pt idx="5234">
                  <c:v>0.41839999999999999</c:v>
                </c:pt>
                <c:pt idx="5235">
                  <c:v>0.33960000000000001</c:v>
                </c:pt>
                <c:pt idx="5236">
                  <c:v>0.37009999999999998</c:v>
                </c:pt>
                <c:pt idx="5237">
                  <c:v>0.34889999999999999</c:v>
                </c:pt>
                <c:pt idx="5238">
                  <c:v>0.27260000000000001</c:v>
                </c:pt>
                <c:pt idx="5239">
                  <c:v>0.26269999999999999</c:v>
                </c:pt>
                <c:pt idx="5240">
                  <c:v>0.24679999999999999</c:v>
                </c:pt>
                <c:pt idx="5241">
                  <c:v>0.18920000000000001</c:v>
                </c:pt>
                <c:pt idx="5242">
                  <c:v>3.7499999999999999E-2</c:v>
                </c:pt>
                <c:pt idx="5243">
                  <c:v>-0.28389999999999999</c:v>
                </c:pt>
                <c:pt idx="5244">
                  <c:v>-0.57569999999999999</c:v>
                </c:pt>
                <c:pt idx="5245">
                  <c:v>-0.70269999999999999</c:v>
                </c:pt>
                <c:pt idx="5246">
                  <c:v>-0.54510000000000003</c:v>
                </c:pt>
                <c:pt idx="5247">
                  <c:v>-0.2898</c:v>
                </c:pt>
                <c:pt idx="5248">
                  <c:v>-0.25269999999999998</c:v>
                </c:pt>
                <c:pt idx="5249">
                  <c:v>-0.3851</c:v>
                </c:pt>
                <c:pt idx="5250">
                  <c:v>-0.55259999999999998</c:v>
                </c:pt>
                <c:pt idx="5251">
                  <c:v>-0.49809999999999999</c:v>
                </c:pt>
                <c:pt idx="5252">
                  <c:v>-0.23150000000000001</c:v>
                </c:pt>
                <c:pt idx="5253">
                  <c:v>-6.2399999999999997E-2</c:v>
                </c:pt>
                <c:pt idx="5254">
                  <c:v>-0.13619999999999999</c:v>
                </c:pt>
                <c:pt idx="5255">
                  <c:v>-0.33150000000000002</c:v>
                </c:pt>
                <c:pt idx="5256">
                  <c:v>-0.43519999999999998</c:v>
                </c:pt>
                <c:pt idx="5257">
                  <c:v>-0.34210000000000002</c:v>
                </c:pt>
                <c:pt idx="5258">
                  <c:v>-8.3000000000000001E-3</c:v>
                </c:pt>
                <c:pt idx="5259">
                  <c:v>0.34649999999999997</c:v>
                </c:pt>
                <c:pt idx="5260">
                  <c:v>0.52680000000000005</c:v>
                </c:pt>
                <c:pt idx="5261">
                  <c:v>0.5806</c:v>
                </c:pt>
                <c:pt idx="5262">
                  <c:v>0.52959999999999996</c:v>
                </c:pt>
                <c:pt idx="5263">
                  <c:v>0.52459999999999996</c:v>
                </c:pt>
                <c:pt idx="5264">
                  <c:v>0.63300000000000001</c:v>
                </c:pt>
                <c:pt idx="5265">
                  <c:v>0.77</c:v>
                </c:pt>
                <c:pt idx="5266">
                  <c:v>0.91890000000000005</c:v>
                </c:pt>
                <c:pt idx="5267">
                  <c:v>0.92659999999999998</c:v>
                </c:pt>
                <c:pt idx="5268">
                  <c:v>0.81640000000000001</c:v>
                </c:pt>
                <c:pt idx="5269">
                  <c:v>0.81200000000000006</c:v>
                </c:pt>
                <c:pt idx="5270">
                  <c:v>0.92510000000000003</c:v>
                </c:pt>
                <c:pt idx="5271">
                  <c:v>0.99270000000000003</c:v>
                </c:pt>
                <c:pt idx="5272">
                  <c:v>0.90139999999999998</c:v>
                </c:pt>
                <c:pt idx="5273">
                  <c:v>0.87739999999999996</c:v>
                </c:pt>
                <c:pt idx="5274">
                  <c:v>1.0145</c:v>
                </c:pt>
                <c:pt idx="5275">
                  <c:v>1.1196999999999999</c:v>
                </c:pt>
                <c:pt idx="5276">
                  <c:v>1.115</c:v>
                </c:pt>
                <c:pt idx="5277">
                  <c:v>1.0054000000000001</c:v>
                </c:pt>
                <c:pt idx="5278">
                  <c:v>0.91759999999999997</c:v>
                </c:pt>
                <c:pt idx="5279">
                  <c:v>0.89670000000000005</c:v>
                </c:pt>
                <c:pt idx="5280">
                  <c:v>0.89419999999999999</c:v>
                </c:pt>
                <c:pt idx="5281">
                  <c:v>0.77810000000000001</c:v>
                </c:pt>
                <c:pt idx="5282">
                  <c:v>0.53549999999999998</c:v>
                </c:pt>
                <c:pt idx="5283">
                  <c:v>0.31940000000000002</c:v>
                </c:pt>
                <c:pt idx="5284">
                  <c:v>0.1067</c:v>
                </c:pt>
                <c:pt idx="5285">
                  <c:v>-9.4500000000000001E-2</c:v>
                </c:pt>
                <c:pt idx="5286">
                  <c:v>-0.31969999999999998</c:v>
                </c:pt>
                <c:pt idx="5287">
                  <c:v>-0.54949999999999999</c:v>
                </c:pt>
                <c:pt idx="5288">
                  <c:v>-0.68620000000000003</c:v>
                </c:pt>
                <c:pt idx="5289">
                  <c:v>-0.70269999999999999</c:v>
                </c:pt>
                <c:pt idx="5290">
                  <c:v>-0.62019999999999997</c:v>
                </c:pt>
                <c:pt idx="5291">
                  <c:v>-0.57540000000000002</c:v>
                </c:pt>
                <c:pt idx="5292">
                  <c:v>-0.45550000000000002</c:v>
                </c:pt>
                <c:pt idx="5293">
                  <c:v>-0.13750000000000001</c:v>
                </c:pt>
                <c:pt idx="5294">
                  <c:v>0.2079</c:v>
                </c:pt>
                <c:pt idx="5295">
                  <c:v>0.4592</c:v>
                </c:pt>
                <c:pt idx="5296">
                  <c:v>0.55640000000000001</c:v>
                </c:pt>
                <c:pt idx="5297">
                  <c:v>0.57689999999999997</c:v>
                </c:pt>
                <c:pt idx="5298">
                  <c:v>0.62139999999999995</c:v>
                </c:pt>
                <c:pt idx="5299">
                  <c:v>0.6875</c:v>
                </c:pt>
                <c:pt idx="5300">
                  <c:v>0.71389999999999998</c:v>
                </c:pt>
                <c:pt idx="5301">
                  <c:v>0.54200000000000004</c:v>
                </c:pt>
                <c:pt idx="5302">
                  <c:v>0.2044</c:v>
                </c:pt>
                <c:pt idx="5303">
                  <c:v>-0.1154</c:v>
                </c:pt>
                <c:pt idx="5304">
                  <c:v>-0.31940000000000002</c:v>
                </c:pt>
                <c:pt idx="5305">
                  <c:v>-0.4854</c:v>
                </c:pt>
                <c:pt idx="5306">
                  <c:v>-0.68440000000000001</c:v>
                </c:pt>
                <c:pt idx="5307">
                  <c:v>-0.91139999999999999</c:v>
                </c:pt>
                <c:pt idx="5308">
                  <c:v>-1.0266</c:v>
                </c:pt>
                <c:pt idx="5309">
                  <c:v>-0.94279999999999997</c:v>
                </c:pt>
                <c:pt idx="5310">
                  <c:v>-0.81359999999999999</c:v>
                </c:pt>
                <c:pt idx="5311">
                  <c:v>-0.63829999999999998</c:v>
                </c:pt>
                <c:pt idx="5312">
                  <c:v>-0.54949999999999999</c:v>
                </c:pt>
                <c:pt idx="5313">
                  <c:v>-0.67689999999999995</c:v>
                </c:pt>
                <c:pt idx="5314">
                  <c:v>-0.8024</c:v>
                </c:pt>
                <c:pt idx="5315">
                  <c:v>-0.74629999999999996</c:v>
                </c:pt>
                <c:pt idx="5316">
                  <c:v>-0.55510000000000004</c:v>
                </c:pt>
                <c:pt idx="5317">
                  <c:v>-0.34050000000000002</c:v>
                </c:pt>
                <c:pt idx="5318">
                  <c:v>-0.27050000000000002</c:v>
                </c:pt>
                <c:pt idx="5319">
                  <c:v>-0.38690000000000002</c:v>
                </c:pt>
                <c:pt idx="5320">
                  <c:v>-0.50119999999999998</c:v>
                </c:pt>
                <c:pt idx="5321">
                  <c:v>-0.49349999999999999</c:v>
                </c:pt>
                <c:pt idx="5322">
                  <c:v>-0.36170000000000002</c:v>
                </c:pt>
                <c:pt idx="5323">
                  <c:v>-0.2359</c:v>
                </c:pt>
                <c:pt idx="5324">
                  <c:v>-0.17979999999999999</c:v>
                </c:pt>
                <c:pt idx="5325">
                  <c:v>-0.2147</c:v>
                </c:pt>
                <c:pt idx="5326">
                  <c:v>-0.4103</c:v>
                </c:pt>
                <c:pt idx="5327">
                  <c:v>-0.67059999999999997</c:v>
                </c:pt>
                <c:pt idx="5328">
                  <c:v>-0.78280000000000005</c:v>
                </c:pt>
                <c:pt idx="5329">
                  <c:v>-0.64790000000000003</c:v>
                </c:pt>
                <c:pt idx="5330">
                  <c:v>-0.35210000000000002</c:v>
                </c:pt>
                <c:pt idx="5331">
                  <c:v>-7.1199999999999999E-2</c:v>
                </c:pt>
                <c:pt idx="5332">
                  <c:v>8.6999999999999994E-2</c:v>
                </c:pt>
                <c:pt idx="5333">
                  <c:v>0.14499999999999999</c:v>
                </c:pt>
                <c:pt idx="5334">
                  <c:v>0.18890000000000001</c:v>
                </c:pt>
                <c:pt idx="5335">
                  <c:v>0.21970000000000001</c:v>
                </c:pt>
                <c:pt idx="5336">
                  <c:v>0.18049999999999999</c:v>
                </c:pt>
                <c:pt idx="5337">
                  <c:v>0.1353</c:v>
                </c:pt>
                <c:pt idx="5338">
                  <c:v>0.12939999999999999</c:v>
                </c:pt>
                <c:pt idx="5339">
                  <c:v>9.4200000000000006E-2</c:v>
                </c:pt>
                <c:pt idx="5340">
                  <c:v>-7.2999999999999995E-2</c:v>
                </c:pt>
                <c:pt idx="5341">
                  <c:v>-0.34089999999999998</c:v>
                </c:pt>
                <c:pt idx="5342">
                  <c:v>-0.63980000000000004</c:v>
                </c:pt>
                <c:pt idx="5343">
                  <c:v>-0.90329999999999999</c:v>
                </c:pt>
                <c:pt idx="5344">
                  <c:v>-1.0316000000000001</c:v>
                </c:pt>
                <c:pt idx="5345">
                  <c:v>-1.0808</c:v>
                </c:pt>
                <c:pt idx="5346">
                  <c:v>-1.1284000000000001</c:v>
                </c:pt>
                <c:pt idx="5347">
                  <c:v>-1.2243999999999999</c:v>
                </c:pt>
                <c:pt idx="5348">
                  <c:v>-1.3214999999999999</c:v>
                </c:pt>
                <c:pt idx="5349">
                  <c:v>-1.3162</c:v>
                </c:pt>
                <c:pt idx="5350">
                  <c:v>-1.1970000000000001</c:v>
                </c:pt>
                <c:pt idx="5351">
                  <c:v>-0.94940000000000002</c:v>
                </c:pt>
                <c:pt idx="5352">
                  <c:v>-0.63390000000000002</c:v>
                </c:pt>
                <c:pt idx="5353">
                  <c:v>-0.35670000000000002</c:v>
                </c:pt>
                <c:pt idx="5354">
                  <c:v>-0.23430000000000001</c:v>
                </c:pt>
                <c:pt idx="5355">
                  <c:v>-0.32029999999999997</c:v>
                </c:pt>
                <c:pt idx="5356">
                  <c:v>-0.53920000000000001</c:v>
                </c:pt>
                <c:pt idx="5357">
                  <c:v>-0.77590000000000003</c:v>
                </c:pt>
                <c:pt idx="5358">
                  <c:v>-1.0141</c:v>
                </c:pt>
                <c:pt idx="5359">
                  <c:v>-1.2742</c:v>
                </c:pt>
                <c:pt idx="5360">
                  <c:v>-1.5118</c:v>
                </c:pt>
                <c:pt idx="5361">
                  <c:v>-1.6154999999999999</c:v>
                </c:pt>
                <c:pt idx="5362">
                  <c:v>-1.4732000000000001</c:v>
                </c:pt>
                <c:pt idx="5363">
                  <c:v>-1.1692</c:v>
                </c:pt>
                <c:pt idx="5364">
                  <c:v>-0.74909999999999999</c:v>
                </c:pt>
                <c:pt idx="5365">
                  <c:v>-0.40660000000000002</c:v>
                </c:pt>
                <c:pt idx="5366">
                  <c:v>-0.33339999999999997</c:v>
                </c:pt>
                <c:pt idx="5367">
                  <c:v>-0.39500000000000002</c:v>
                </c:pt>
                <c:pt idx="5368">
                  <c:v>-0.46510000000000001</c:v>
                </c:pt>
                <c:pt idx="5369">
                  <c:v>-0.45229999999999998</c:v>
                </c:pt>
                <c:pt idx="5370">
                  <c:v>-0.34460000000000002</c:v>
                </c:pt>
                <c:pt idx="5371">
                  <c:v>-0.19320000000000001</c:v>
                </c:pt>
                <c:pt idx="5372">
                  <c:v>-0.13439999999999999</c:v>
                </c:pt>
                <c:pt idx="5373">
                  <c:v>-0.1366</c:v>
                </c:pt>
                <c:pt idx="5374">
                  <c:v>-0.13100000000000001</c:v>
                </c:pt>
                <c:pt idx="5375">
                  <c:v>-0.19139999999999999</c:v>
                </c:pt>
                <c:pt idx="5376">
                  <c:v>-0.2727</c:v>
                </c:pt>
                <c:pt idx="5377">
                  <c:v>-0.34989999999999999</c:v>
                </c:pt>
                <c:pt idx="5378">
                  <c:v>-0.36670000000000003</c:v>
                </c:pt>
                <c:pt idx="5379">
                  <c:v>-0.2319</c:v>
                </c:pt>
                <c:pt idx="5380">
                  <c:v>6.0600000000000001E-2</c:v>
                </c:pt>
                <c:pt idx="5381">
                  <c:v>0.39410000000000001</c:v>
                </c:pt>
                <c:pt idx="5382">
                  <c:v>0.71860000000000002</c:v>
                </c:pt>
                <c:pt idx="5383">
                  <c:v>0.99450000000000005</c:v>
                </c:pt>
                <c:pt idx="5384">
                  <c:v>1.1288</c:v>
                </c:pt>
                <c:pt idx="5385">
                  <c:v>1.1428</c:v>
                </c:pt>
                <c:pt idx="5386">
                  <c:v>1.1029</c:v>
                </c:pt>
                <c:pt idx="5387">
                  <c:v>1.1456</c:v>
                </c:pt>
                <c:pt idx="5388">
                  <c:v>1.23</c:v>
                </c:pt>
                <c:pt idx="5389">
                  <c:v>1.2231000000000001</c:v>
                </c:pt>
                <c:pt idx="5390">
                  <c:v>1.1409</c:v>
                </c:pt>
                <c:pt idx="5391">
                  <c:v>0.93189999999999995</c:v>
                </c:pt>
                <c:pt idx="5392">
                  <c:v>0.60960000000000003</c:v>
                </c:pt>
                <c:pt idx="5393">
                  <c:v>0.35770000000000002</c:v>
                </c:pt>
                <c:pt idx="5394">
                  <c:v>0.1699</c:v>
                </c:pt>
                <c:pt idx="5395">
                  <c:v>2.8500000000000001E-2</c:v>
                </c:pt>
                <c:pt idx="5396">
                  <c:v>-2.5999999999999999E-3</c:v>
                </c:pt>
                <c:pt idx="5397">
                  <c:v>-3.7499999999999999E-2</c:v>
                </c:pt>
                <c:pt idx="5398">
                  <c:v>-2.1999999999999999E-2</c:v>
                </c:pt>
                <c:pt idx="5399">
                  <c:v>8.6999999999999994E-2</c:v>
                </c:pt>
                <c:pt idx="5400">
                  <c:v>0.23369999999999999</c:v>
                </c:pt>
                <c:pt idx="5401">
                  <c:v>0.34889999999999999</c:v>
                </c:pt>
                <c:pt idx="5402">
                  <c:v>0.28420000000000001</c:v>
                </c:pt>
                <c:pt idx="5403">
                  <c:v>0.1042</c:v>
                </c:pt>
                <c:pt idx="5404">
                  <c:v>-2.1000000000000001E-2</c:v>
                </c:pt>
                <c:pt idx="5405">
                  <c:v>-5.0299999999999997E-2</c:v>
                </c:pt>
                <c:pt idx="5406">
                  <c:v>-2.5700000000000001E-2</c:v>
                </c:pt>
                <c:pt idx="5407">
                  <c:v>-9.1999999999999998E-3</c:v>
                </c:pt>
                <c:pt idx="5408">
                  <c:v>-5.6500000000000002E-2</c:v>
                </c:pt>
                <c:pt idx="5409">
                  <c:v>-9.98E-2</c:v>
                </c:pt>
                <c:pt idx="5410">
                  <c:v>-7.1499999999999994E-2</c:v>
                </c:pt>
                <c:pt idx="5411">
                  <c:v>6.0299999999999999E-2</c:v>
                </c:pt>
                <c:pt idx="5412">
                  <c:v>0.29509999999999997</c:v>
                </c:pt>
                <c:pt idx="5413">
                  <c:v>0.53359999999999996</c:v>
                </c:pt>
                <c:pt idx="5414">
                  <c:v>0.58099999999999996</c:v>
                </c:pt>
                <c:pt idx="5415">
                  <c:v>0.40379999999999999</c:v>
                </c:pt>
                <c:pt idx="5416">
                  <c:v>0.13589999999999999</c:v>
                </c:pt>
                <c:pt idx="5417">
                  <c:v>-0.106</c:v>
                </c:pt>
                <c:pt idx="5418">
                  <c:v>-0.1032</c:v>
                </c:pt>
                <c:pt idx="5419">
                  <c:v>6.4899999999999999E-2</c:v>
                </c:pt>
                <c:pt idx="5420">
                  <c:v>0.1132</c:v>
                </c:pt>
                <c:pt idx="5421">
                  <c:v>-2.9399999999999999E-2</c:v>
                </c:pt>
                <c:pt idx="5422">
                  <c:v>-0.25119999999999998</c:v>
                </c:pt>
                <c:pt idx="5423">
                  <c:v>-0.43740000000000001</c:v>
                </c:pt>
                <c:pt idx="5424">
                  <c:v>-0.47320000000000001</c:v>
                </c:pt>
                <c:pt idx="5425">
                  <c:v>-0.41</c:v>
                </c:pt>
                <c:pt idx="5426">
                  <c:v>-0.44080000000000003</c:v>
                </c:pt>
                <c:pt idx="5427">
                  <c:v>-0.58250000000000002</c:v>
                </c:pt>
                <c:pt idx="5428">
                  <c:v>-0.85840000000000005</c:v>
                </c:pt>
                <c:pt idx="5429">
                  <c:v>-1.0942000000000001</c:v>
                </c:pt>
                <c:pt idx="5430">
                  <c:v>-1.1598999999999999</c:v>
                </c:pt>
                <c:pt idx="5431">
                  <c:v>-1.0767</c:v>
                </c:pt>
                <c:pt idx="5432">
                  <c:v>-0.86309999999999998</c:v>
                </c:pt>
                <c:pt idx="5433">
                  <c:v>-0.70930000000000004</c:v>
                </c:pt>
                <c:pt idx="5434">
                  <c:v>-0.63639999999999997</c:v>
                </c:pt>
                <c:pt idx="5435">
                  <c:v>-0.56659999999999999</c:v>
                </c:pt>
                <c:pt idx="5436">
                  <c:v>-0.48499999999999999</c:v>
                </c:pt>
                <c:pt idx="5437">
                  <c:v>-0.40379999999999999</c:v>
                </c:pt>
                <c:pt idx="5438">
                  <c:v>-0.32529999999999998</c:v>
                </c:pt>
                <c:pt idx="5439">
                  <c:v>-0.27889999999999998</c:v>
                </c:pt>
                <c:pt idx="5440">
                  <c:v>-0.37419999999999998</c:v>
                </c:pt>
                <c:pt idx="5441">
                  <c:v>-0.5645</c:v>
                </c:pt>
                <c:pt idx="5442">
                  <c:v>-0.78210000000000002</c:v>
                </c:pt>
                <c:pt idx="5443">
                  <c:v>-0.99890000000000001</c:v>
                </c:pt>
                <c:pt idx="5444">
                  <c:v>-1.107</c:v>
                </c:pt>
                <c:pt idx="5445">
                  <c:v>-1.1741999999999999</c:v>
                </c:pt>
                <c:pt idx="5446">
                  <c:v>-1.3066</c:v>
                </c:pt>
                <c:pt idx="5447">
                  <c:v>-1.4486000000000001</c:v>
                </c:pt>
                <c:pt idx="5448">
                  <c:v>-1.5498000000000001</c:v>
                </c:pt>
                <c:pt idx="5449">
                  <c:v>-1.4984</c:v>
                </c:pt>
                <c:pt idx="5450">
                  <c:v>-1.2490000000000001</c:v>
                </c:pt>
                <c:pt idx="5451">
                  <c:v>-0.82640000000000002</c:v>
                </c:pt>
                <c:pt idx="5452">
                  <c:v>-0.29039999999999999</c:v>
                </c:pt>
                <c:pt idx="5453">
                  <c:v>8.4199999999999997E-2</c:v>
                </c:pt>
                <c:pt idx="5454">
                  <c:v>0.1668</c:v>
                </c:pt>
                <c:pt idx="5455">
                  <c:v>4.8099999999999997E-2</c:v>
                </c:pt>
                <c:pt idx="5456">
                  <c:v>-0.12720000000000001</c:v>
                </c:pt>
                <c:pt idx="5457">
                  <c:v>-0.1487</c:v>
                </c:pt>
                <c:pt idx="5458">
                  <c:v>-9.7999999999999997E-3</c:v>
                </c:pt>
                <c:pt idx="5459">
                  <c:v>0.1777</c:v>
                </c:pt>
                <c:pt idx="5460">
                  <c:v>0.34370000000000001</c:v>
                </c:pt>
                <c:pt idx="5461">
                  <c:v>0.35920000000000002</c:v>
                </c:pt>
                <c:pt idx="5462">
                  <c:v>0.22339999999999999</c:v>
                </c:pt>
                <c:pt idx="5463">
                  <c:v>1.1000000000000001E-3</c:v>
                </c:pt>
                <c:pt idx="5464">
                  <c:v>-0.23530000000000001</c:v>
                </c:pt>
                <c:pt idx="5465">
                  <c:v>-0.35770000000000002</c:v>
                </c:pt>
                <c:pt idx="5466">
                  <c:v>-0.40129999999999999</c:v>
                </c:pt>
                <c:pt idx="5467">
                  <c:v>-0.40810000000000002</c:v>
                </c:pt>
                <c:pt idx="5468">
                  <c:v>-0.35770000000000002</c:v>
                </c:pt>
                <c:pt idx="5469">
                  <c:v>-0.21779999999999999</c:v>
                </c:pt>
                <c:pt idx="5470">
                  <c:v>3.3500000000000002E-2</c:v>
                </c:pt>
                <c:pt idx="5471">
                  <c:v>0.25019999999999998</c:v>
                </c:pt>
                <c:pt idx="5472">
                  <c:v>0.28820000000000001</c:v>
                </c:pt>
                <c:pt idx="5473">
                  <c:v>0.14749999999999999</c:v>
                </c:pt>
                <c:pt idx="5474">
                  <c:v>-7.3999999999999996E-2</c:v>
                </c:pt>
                <c:pt idx="5475">
                  <c:v>-0.20319999999999999</c:v>
                </c:pt>
                <c:pt idx="5476">
                  <c:v>-6.2100000000000002E-2</c:v>
                </c:pt>
                <c:pt idx="5477">
                  <c:v>0.31780000000000003</c:v>
                </c:pt>
                <c:pt idx="5478">
                  <c:v>0.5847</c:v>
                </c:pt>
                <c:pt idx="5479">
                  <c:v>0.55510000000000004</c:v>
                </c:pt>
                <c:pt idx="5480">
                  <c:v>0.36830000000000002</c:v>
                </c:pt>
                <c:pt idx="5481">
                  <c:v>0.20130000000000001</c:v>
                </c:pt>
                <c:pt idx="5482">
                  <c:v>0.28170000000000001</c:v>
                </c:pt>
                <c:pt idx="5483">
                  <c:v>0.57820000000000005</c:v>
                </c:pt>
                <c:pt idx="5484">
                  <c:v>0.88300000000000001</c:v>
                </c:pt>
                <c:pt idx="5485">
                  <c:v>1.0363</c:v>
                </c:pt>
                <c:pt idx="5486">
                  <c:v>0.95720000000000005</c:v>
                </c:pt>
                <c:pt idx="5487">
                  <c:v>0.9052</c:v>
                </c:pt>
                <c:pt idx="5488">
                  <c:v>1.0378000000000001</c:v>
                </c:pt>
                <c:pt idx="5489">
                  <c:v>1.2345999999999999</c:v>
                </c:pt>
                <c:pt idx="5490">
                  <c:v>1.3532999999999999</c:v>
                </c:pt>
                <c:pt idx="5491">
                  <c:v>1.2334000000000001</c:v>
                </c:pt>
                <c:pt idx="5492">
                  <c:v>1.0154000000000001</c:v>
                </c:pt>
                <c:pt idx="5493">
                  <c:v>0.89329999999999998</c:v>
                </c:pt>
                <c:pt idx="5494">
                  <c:v>0.84909999999999997</c:v>
                </c:pt>
                <c:pt idx="5495">
                  <c:v>0.79959999999999998</c:v>
                </c:pt>
                <c:pt idx="5496">
                  <c:v>0.60209999999999997</c:v>
                </c:pt>
                <c:pt idx="5497">
                  <c:v>0.40720000000000001</c:v>
                </c:pt>
                <c:pt idx="5498">
                  <c:v>0.32750000000000001</c:v>
                </c:pt>
                <c:pt idx="5499">
                  <c:v>0.39069999999999999</c:v>
                </c:pt>
                <c:pt idx="5500">
                  <c:v>0.63549999999999995</c:v>
                </c:pt>
                <c:pt idx="5501">
                  <c:v>0.75190000000000001</c:v>
                </c:pt>
                <c:pt idx="5502">
                  <c:v>0.68930000000000002</c:v>
                </c:pt>
                <c:pt idx="5503">
                  <c:v>0.57569999999999999</c:v>
                </c:pt>
                <c:pt idx="5504">
                  <c:v>0.5252</c:v>
                </c:pt>
                <c:pt idx="5505">
                  <c:v>0.72419999999999995</c:v>
                </c:pt>
                <c:pt idx="5506">
                  <c:v>1.016</c:v>
                </c:pt>
                <c:pt idx="5507">
                  <c:v>1.3056000000000001</c:v>
                </c:pt>
                <c:pt idx="5508">
                  <c:v>1.5903</c:v>
                </c:pt>
                <c:pt idx="5509">
                  <c:v>1.7862</c:v>
                </c:pt>
                <c:pt idx="5510">
                  <c:v>1.9568000000000001</c:v>
                </c:pt>
                <c:pt idx="5511">
                  <c:v>1.9207000000000001</c:v>
                </c:pt>
                <c:pt idx="5512">
                  <c:v>1.6516</c:v>
                </c:pt>
                <c:pt idx="5513">
                  <c:v>1.3069</c:v>
                </c:pt>
                <c:pt idx="5514">
                  <c:v>0.92730000000000001</c:v>
                </c:pt>
                <c:pt idx="5515">
                  <c:v>0.76190000000000002</c:v>
                </c:pt>
                <c:pt idx="5516">
                  <c:v>0.76939999999999997</c:v>
                </c:pt>
                <c:pt idx="5517">
                  <c:v>0.76910000000000001</c:v>
                </c:pt>
                <c:pt idx="5518">
                  <c:v>0.67500000000000004</c:v>
                </c:pt>
                <c:pt idx="5519">
                  <c:v>0.4657</c:v>
                </c:pt>
                <c:pt idx="5520">
                  <c:v>0.3206</c:v>
                </c:pt>
                <c:pt idx="5521">
                  <c:v>0.28139999999999998</c:v>
                </c:pt>
                <c:pt idx="5522">
                  <c:v>0.25890000000000002</c:v>
                </c:pt>
                <c:pt idx="5523">
                  <c:v>0.1686</c:v>
                </c:pt>
                <c:pt idx="5524">
                  <c:v>6.4600000000000005E-2</c:v>
                </c:pt>
                <c:pt idx="5525">
                  <c:v>6.2799999999999995E-2</c:v>
                </c:pt>
                <c:pt idx="5526">
                  <c:v>0.19639999999999999</c:v>
                </c:pt>
                <c:pt idx="5527">
                  <c:v>0.40529999999999999</c:v>
                </c:pt>
                <c:pt idx="5528">
                  <c:v>0.4773</c:v>
                </c:pt>
                <c:pt idx="5529">
                  <c:v>0.37759999999999999</c:v>
                </c:pt>
                <c:pt idx="5530">
                  <c:v>0.28699999999999998</c:v>
                </c:pt>
                <c:pt idx="5531">
                  <c:v>0.30380000000000001</c:v>
                </c:pt>
                <c:pt idx="5532">
                  <c:v>0.3841</c:v>
                </c:pt>
                <c:pt idx="5533">
                  <c:v>0.39629999999999999</c:v>
                </c:pt>
                <c:pt idx="5534">
                  <c:v>0.26769999999999999</c:v>
                </c:pt>
                <c:pt idx="5535">
                  <c:v>8.0000000000000004E-4</c:v>
                </c:pt>
                <c:pt idx="5536">
                  <c:v>-0.26919999999999999</c:v>
                </c:pt>
                <c:pt idx="5537">
                  <c:v>-0.38069999999999998</c:v>
                </c:pt>
                <c:pt idx="5538">
                  <c:v>-0.34429999999999999</c:v>
                </c:pt>
                <c:pt idx="5539">
                  <c:v>-0.29260000000000003</c:v>
                </c:pt>
                <c:pt idx="5540">
                  <c:v>-0.28510000000000002</c:v>
                </c:pt>
                <c:pt idx="5541">
                  <c:v>-0.25180000000000002</c:v>
                </c:pt>
                <c:pt idx="5542">
                  <c:v>-0.1883</c:v>
                </c:pt>
                <c:pt idx="5543">
                  <c:v>-9.8900000000000002E-2</c:v>
                </c:pt>
                <c:pt idx="5544">
                  <c:v>3.9100000000000003E-2</c:v>
                </c:pt>
                <c:pt idx="5545">
                  <c:v>0.25180000000000002</c:v>
                </c:pt>
                <c:pt idx="5546">
                  <c:v>0.49869999999999998</c:v>
                </c:pt>
                <c:pt idx="5547">
                  <c:v>0.63139999999999996</c:v>
                </c:pt>
                <c:pt idx="5548">
                  <c:v>0.65939999999999999</c:v>
                </c:pt>
                <c:pt idx="5549">
                  <c:v>0.65229999999999999</c:v>
                </c:pt>
                <c:pt idx="5550">
                  <c:v>0.63390000000000002</c:v>
                </c:pt>
                <c:pt idx="5551">
                  <c:v>0.66720000000000002</c:v>
                </c:pt>
                <c:pt idx="5552">
                  <c:v>0.70120000000000005</c:v>
                </c:pt>
                <c:pt idx="5553">
                  <c:v>0.68530000000000002</c:v>
                </c:pt>
                <c:pt idx="5554">
                  <c:v>0.62549999999999994</c:v>
                </c:pt>
                <c:pt idx="5555">
                  <c:v>0.53920000000000001</c:v>
                </c:pt>
                <c:pt idx="5556">
                  <c:v>0.54359999999999997</c:v>
                </c:pt>
                <c:pt idx="5557">
                  <c:v>0.65169999999999995</c:v>
                </c:pt>
                <c:pt idx="5558">
                  <c:v>0.74539999999999995</c:v>
                </c:pt>
                <c:pt idx="5559">
                  <c:v>0.73980000000000001</c:v>
                </c:pt>
                <c:pt idx="5560">
                  <c:v>0.61829999999999996</c:v>
                </c:pt>
                <c:pt idx="5561">
                  <c:v>0.45390000000000003</c:v>
                </c:pt>
                <c:pt idx="5562">
                  <c:v>0.24959999999999999</c:v>
                </c:pt>
                <c:pt idx="5563">
                  <c:v>-7.4899999999999994E-2</c:v>
                </c:pt>
                <c:pt idx="5564">
                  <c:v>-0.48749999999999999</c:v>
                </c:pt>
                <c:pt idx="5565">
                  <c:v>-0.85970000000000002</c:v>
                </c:pt>
                <c:pt idx="5566">
                  <c:v>-1.0266</c:v>
                </c:pt>
                <c:pt idx="5567">
                  <c:v>-0.93540000000000001</c:v>
                </c:pt>
                <c:pt idx="5568">
                  <c:v>-0.69620000000000004</c:v>
                </c:pt>
                <c:pt idx="5569">
                  <c:v>-0.57069999999999999</c:v>
                </c:pt>
                <c:pt idx="5570">
                  <c:v>-0.68369999999999997</c:v>
                </c:pt>
                <c:pt idx="5571">
                  <c:v>-0.73480000000000001</c:v>
                </c:pt>
                <c:pt idx="5572">
                  <c:v>-0.53459999999999996</c:v>
                </c:pt>
                <c:pt idx="5573">
                  <c:v>-7.7100000000000002E-2</c:v>
                </c:pt>
                <c:pt idx="5574">
                  <c:v>0.41560000000000002</c:v>
                </c:pt>
                <c:pt idx="5575">
                  <c:v>0.61019999999999996</c:v>
                </c:pt>
                <c:pt idx="5576">
                  <c:v>0.51590000000000003</c:v>
                </c:pt>
                <c:pt idx="5577">
                  <c:v>0.32750000000000001</c:v>
                </c:pt>
                <c:pt idx="5578">
                  <c:v>0.35520000000000002</c:v>
                </c:pt>
                <c:pt idx="5579">
                  <c:v>0.63229999999999997</c:v>
                </c:pt>
                <c:pt idx="5580">
                  <c:v>0.92259999999999998</c:v>
                </c:pt>
                <c:pt idx="5581">
                  <c:v>0.96209999999999996</c:v>
                </c:pt>
                <c:pt idx="5582">
                  <c:v>0.65039999999999998</c:v>
                </c:pt>
                <c:pt idx="5583">
                  <c:v>0.27479999999999999</c:v>
                </c:pt>
                <c:pt idx="5584">
                  <c:v>7.6E-3</c:v>
                </c:pt>
                <c:pt idx="5585">
                  <c:v>-0.10879999999999999</c:v>
                </c:pt>
                <c:pt idx="5586">
                  <c:v>-0.14000000000000001</c:v>
                </c:pt>
                <c:pt idx="5587">
                  <c:v>-0.24460000000000001</c:v>
                </c:pt>
                <c:pt idx="5588">
                  <c:v>-0.4209</c:v>
                </c:pt>
                <c:pt idx="5589">
                  <c:v>-0.66910000000000003</c:v>
                </c:pt>
                <c:pt idx="5590">
                  <c:v>-0.88649999999999995</c:v>
                </c:pt>
                <c:pt idx="5591">
                  <c:v>-1.0327999999999999</c:v>
                </c:pt>
                <c:pt idx="5592">
                  <c:v>-1.1365000000000001</c:v>
                </c:pt>
                <c:pt idx="5593">
                  <c:v>-1.1263000000000001</c:v>
                </c:pt>
                <c:pt idx="5594">
                  <c:v>-0.99580000000000002</c:v>
                </c:pt>
                <c:pt idx="5595">
                  <c:v>-0.73109999999999997</c:v>
                </c:pt>
                <c:pt idx="5596">
                  <c:v>-0.45639999999999997</c:v>
                </c:pt>
                <c:pt idx="5597">
                  <c:v>-0.3075</c:v>
                </c:pt>
                <c:pt idx="5598">
                  <c:v>-0.26979999999999998</c:v>
                </c:pt>
                <c:pt idx="5599">
                  <c:v>-0.23960000000000001</c:v>
                </c:pt>
                <c:pt idx="5600">
                  <c:v>-0.121</c:v>
                </c:pt>
                <c:pt idx="5601">
                  <c:v>-1.1000000000000001E-3</c:v>
                </c:pt>
                <c:pt idx="5602">
                  <c:v>2.7900000000000001E-2</c:v>
                </c:pt>
                <c:pt idx="5603">
                  <c:v>-3.1300000000000001E-2</c:v>
                </c:pt>
                <c:pt idx="5604">
                  <c:v>-0.15240000000000001</c:v>
                </c:pt>
                <c:pt idx="5605">
                  <c:v>-0.25269999999999998</c:v>
                </c:pt>
                <c:pt idx="5606">
                  <c:v>-0.2661</c:v>
                </c:pt>
                <c:pt idx="5607">
                  <c:v>-0.29880000000000001</c:v>
                </c:pt>
                <c:pt idx="5608">
                  <c:v>-0.48409999999999997</c:v>
                </c:pt>
                <c:pt idx="5609">
                  <c:v>-0.86619999999999997</c:v>
                </c:pt>
                <c:pt idx="5610">
                  <c:v>-1.2710999999999999</c:v>
                </c:pt>
                <c:pt idx="5611">
                  <c:v>-1.4706999999999999</c:v>
                </c:pt>
                <c:pt idx="5612">
                  <c:v>-1.4355</c:v>
                </c:pt>
                <c:pt idx="5613">
                  <c:v>-1.2944</c:v>
                </c:pt>
                <c:pt idx="5614">
                  <c:v>-1.2165999999999999</c:v>
                </c:pt>
                <c:pt idx="5615">
                  <c:v>-1.1803999999999999</c:v>
                </c:pt>
                <c:pt idx="5616">
                  <c:v>-1.0916999999999999</c:v>
                </c:pt>
                <c:pt idx="5617">
                  <c:v>-0.97240000000000004</c:v>
                </c:pt>
                <c:pt idx="5618">
                  <c:v>-0.91290000000000004</c:v>
                </c:pt>
                <c:pt idx="5619">
                  <c:v>-0.8609</c:v>
                </c:pt>
                <c:pt idx="5620">
                  <c:v>-0.81359999999999999</c:v>
                </c:pt>
                <c:pt idx="5621">
                  <c:v>-0.76559999999999995</c:v>
                </c:pt>
                <c:pt idx="5622">
                  <c:v>-0.6613</c:v>
                </c:pt>
                <c:pt idx="5623">
                  <c:v>-0.5504</c:v>
                </c:pt>
                <c:pt idx="5624">
                  <c:v>-0.41649999999999998</c:v>
                </c:pt>
                <c:pt idx="5625">
                  <c:v>-0.35949999999999999</c:v>
                </c:pt>
                <c:pt idx="5626">
                  <c:v>-0.31869999999999998</c:v>
                </c:pt>
                <c:pt idx="5627">
                  <c:v>-0.18049999999999999</c:v>
                </c:pt>
                <c:pt idx="5628">
                  <c:v>-1.54E-2</c:v>
                </c:pt>
                <c:pt idx="5629">
                  <c:v>9.7299999999999998E-2</c:v>
                </c:pt>
                <c:pt idx="5630">
                  <c:v>5.96E-2</c:v>
                </c:pt>
                <c:pt idx="5631">
                  <c:v>-9.3899999999999997E-2</c:v>
                </c:pt>
                <c:pt idx="5632">
                  <c:v>-0.31809999999999999</c:v>
                </c:pt>
                <c:pt idx="5633">
                  <c:v>-0.4657</c:v>
                </c:pt>
                <c:pt idx="5634">
                  <c:v>-0.59250000000000003</c:v>
                </c:pt>
                <c:pt idx="5635">
                  <c:v>-0.94</c:v>
                </c:pt>
                <c:pt idx="5636">
                  <c:v>-1.4087000000000001</c:v>
                </c:pt>
                <c:pt idx="5637">
                  <c:v>-1.8584000000000001</c:v>
                </c:pt>
                <c:pt idx="5638">
                  <c:v>-2.0605000000000002</c:v>
                </c:pt>
                <c:pt idx="5639">
                  <c:v>-1.9599</c:v>
                </c:pt>
                <c:pt idx="5640">
                  <c:v>-1.8123</c:v>
                </c:pt>
                <c:pt idx="5641">
                  <c:v>-1.7123999999999999</c:v>
                </c:pt>
                <c:pt idx="5642">
                  <c:v>-1.6395</c:v>
                </c:pt>
                <c:pt idx="5643">
                  <c:v>-1.4237</c:v>
                </c:pt>
                <c:pt idx="5644">
                  <c:v>-1.0266</c:v>
                </c:pt>
                <c:pt idx="5645">
                  <c:v>-0.64980000000000004</c:v>
                </c:pt>
                <c:pt idx="5646">
                  <c:v>-0.45050000000000001</c:v>
                </c:pt>
                <c:pt idx="5647">
                  <c:v>-0.44390000000000002</c:v>
                </c:pt>
                <c:pt idx="5648">
                  <c:v>-0.47349999999999998</c:v>
                </c:pt>
                <c:pt idx="5649">
                  <c:v>-0.35520000000000002</c:v>
                </c:pt>
                <c:pt idx="5650">
                  <c:v>-0.13159999999999999</c:v>
                </c:pt>
                <c:pt idx="5651">
                  <c:v>-7.6E-3</c:v>
                </c:pt>
                <c:pt idx="5652">
                  <c:v>-2.3800000000000002E-2</c:v>
                </c:pt>
                <c:pt idx="5653">
                  <c:v>-0.1552</c:v>
                </c:pt>
                <c:pt idx="5654">
                  <c:v>-0.34610000000000002</c:v>
                </c:pt>
                <c:pt idx="5655">
                  <c:v>-0.50060000000000004</c:v>
                </c:pt>
                <c:pt idx="5656">
                  <c:v>-0.64600000000000002</c:v>
                </c:pt>
                <c:pt idx="5657">
                  <c:v>-0.84540000000000004</c:v>
                </c:pt>
                <c:pt idx="5658">
                  <c:v>-0.95089999999999997</c:v>
                </c:pt>
                <c:pt idx="5659">
                  <c:v>-0.96530000000000005</c:v>
                </c:pt>
                <c:pt idx="5660">
                  <c:v>-0.99229999999999996</c:v>
                </c:pt>
                <c:pt idx="5661">
                  <c:v>-0.97209999999999996</c:v>
                </c:pt>
                <c:pt idx="5662">
                  <c:v>-0.93259999999999998</c:v>
                </c:pt>
                <c:pt idx="5663">
                  <c:v>-0.74229999999999996</c:v>
                </c:pt>
                <c:pt idx="5664">
                  <c:v>-0.44640000000000002</c:v>
                </c:pt>
                <c:pt idx="5665">
                  <c:v>-0.2097</c:v>
                </c:pt>
                <c:pt idx="5666">
                  <c:v>-3.6600000000000001E-2</c:v>
                </c:pt>
                <c:pt idx="5667">
                  <c:v>8.6E-3</c:v>
                </c:pt>
                <c:pt idx="5668">
                  <c:v>-2.3E-3</c:v>
                </c:pt>
                <c:pt idx="5669">
                  <c:v>1.32E-2</c:v>
                </c:pt>
                <c:pt idx="5670">
                  <c:v>8.2699999999999996E-2</c:v>
                </c:pt>
                <c:pt idx="5671">
                  <c:v>0.12039999999999999</c:v>
                </c:pt>
                <c:pt idx="5672">
                  <c:v>3.6900000000000002E-2</c:v>
                </c:pt>
                <c:pt idx="5673">
                  <c:v>-5.6800000000000003E-2</c:v>
                </c:pt>
                <c:pt idx="5674">
                  <c:v>-0.1138</c:v>
                </c:pt>
                <c:pt idx="5675">
                  <c:v>-0.10349999999999999</c:v>
                </c:pt>
                <c:pt idx="5676">
                  <c:v>7.1199999999999999E-2</c:v>
                </c:pt>
                <c:pt idx="5677">
                  <c:v>0.33710000000000001</c:v>
                </c:pt>
                <c:pt idx="5678">
                  <c:v>0.57689999999999997</c:v>
                </c:pt>
                <c:pt idx="5679">
                  <c:v>0.73540000000000005</c:v>
                </c:pt>
                <c:pt idx="5680">
                  <c:v>0.77400000000000002</c:v>
                </c:pt>
                <c:pt idx="5681">
                  <c:v>0.80579999999999996</c:v>
                </c:pt>
                <c:pt idx="5682">
                  <c:v>0.93069999999999997</c:v>
                </c:pt>
                <c:pt idx="5683">
                  <c:v>1.0562</c:v>
                </c:pt>
                <c:pt idx="5684">
                  <c:v>1.0886</c:v>
                </c:pt>
                <c:pt idx="5685">
                  <c:v>1.0113000000000001</c:v>
                </c:pt>
                <c:pt idx="5686">
                  <c:v>0.92100000000000004</c:v>
                </c:pt>
                <c:pt idx="5687">
                  <c:v>1.0375000000000001</c:v>
                </c:pt>
                <c:pt idx="5688">
                  <c:v>1.3991</c:v>
                </c:pt>
                <c:pt idx="5689">
                  <c:v>1.8304</c:v>
                </c:pt>
                <c:pt idx="5690">
                  <c:v>2.1436999999999999</c:v>
                </c:pt>
                <c:pt idx="5691">
                  <c:v>2.2623000000000002</c:v>
                </c:pt>
                <c:pt idx="5692">
                  <c:v>2.3075000000000001</c:v>
                </c:pt>
                <c:pt idx="5693">
                  <c:v>2.4382999999999999</c:v>
                </c:pt>
                <c:pt idx="5694">
                  <c:v>2.6697000000000002</c:v>
                </c:pt>
                <c:pt idx="5695">
                  <c:v>2.8690000000000002</c:v>
                </c:pt>
                <c:pt idx="5696">
                  <c:v>2.8917000000000002</c:v>
                </c:pt>
                <c:pt idx="5697">
                  <c:v>2.7646999999999999</c:v>
                </c:pt>
                <c:pt idx="5698">
                  <c:v>2.6154999999999999</c:v>
                </c:pt>
                <c:pt idx="5699">
                  <c:v>2.5059</c:v>
                </c:pt>
                <c:pt idx="5700">
                  <c:v>2.4550999999999998</c:v>
                </c:pt>
                <c:pt idx="5701">
                  <c:v>2.4112</c:v>
                </c:pt>
                <c:pt idx="5702">
                  <c:v>2.3277000000000001</c:v>
                </c:pt>
                <c:pt idx="5703">
                  <c:v>2.2629999999999999</c:v>
                </c:pt>
                <c:pt idx="5704">
                  <c:v>2.1570999999999998</c:v>
                </c:pt>
                <c:pt idx="5705">
                  <c:v>1.9649000000000001</c:v>
                </c:pt>
                <c:pt idx="5706">
                  <c:v>1.7712000000000001</c:v>
                </c:pt>
                <c:pt idx="5707">
                  <c:v>1.5752999999999999</c:v>
                </c:pt>
                <c:pt idx="5708">
                  <c:v>1.4352</c:v>
                </c:pt>
                <c:pt idx="5709">
                  <c:v>1.3458000000000001</c:v>
                </c:pt>
                <c:pt idx="5710">
                  <c:v>1.1741999999999999</c:v>
                </c:pt>
                <c:pt idx="5711">
                  <c:v>0.90859999999999996</c:v>
                </c:pt>
                <c:pt idx="5712">
                  <c:v>0.63270000000000004</c:v>
                </c:pt>
                <c:pt idx="5713">
                  <c:v>0.46079999999999999</c:v>
                </c:pt>
                <c:pt idx="5714">
                  <c:v>0.34429999999999999</c:v>
                </c:pt>
                <c:pt idx="5715">
                  <c:v>0.2306</c:v>
                </c:pt>
                <c:pt idx="5716">
                  <c:v>0.14929999999999999</c:v>
                </c:pt>
                <c:pt idx="5717">
                  <c:v>3.5999999999999999E-3</c:v>
                </c:pt>
                <c:pt idx="5718">
                  <c:v>-0.14560000000000001</c:v>
                </c:pt>
                <c:pt idx="5719">
                  <c:v>-0.1668</c:v>
                </c:pt>
                <c:pt idx="5720">
                  <c:v>-0.1148</c:v>
                </c:pt>
                <c:pt idx="5721">
                  <c:v>2.5700000000000001E-2</c:v>
                </c:pt>
                <c:pt idx="5722">
                  <c:v>0.16550000000000001</c:v>
                </c:pt>
                <c:pt idx="5723">
                  <c:v>0.182</c:v>
                </c:pt>
                <c:pt idx="5724">
                  <c:v>0.15210000000000001</c:v>
                </c:pt>
                <c:pt idx="5725">
                  <c:v>3.0099999999999998E-2</c:v>
                </c:pt>
                <c:pt idx="5726">
                  <c:v>-0.1232</c:v>
                </c:pt>
                <c:pt idx="5727">
                  <c:v>-0.22409999999999999</c:v>
                </c:pt>
                <c:pt idx="5728">
                  <c:v>-0.31409999999999999</c:v>
                </c:pt>
                <c:pt idx="5729">
                  <c:v>-0.3851</c:v>
                </c:pt>
                <c:pt idx="5730">
                  <c:v>-0.505</c:v>
                </c:pt>
                <c:pt idx="5731">
                  <c:v>-0.62519999999999998</c:v>
                </c:pt>
                <c:pt idx="5732">
                  <c:v>-0.72299999999999998</c:v>
                </c:pt>
                <c:pt idx="5733">
                  <c:v>-0.78839999999999999</c:v>
                </c:pt>
                <c:pt idx="5734">
                  <c:v>-0.77959999999999996</c:v>
                </c:pt>
                <c:pt idx="5735">
                  <c:v>-0.79520000000000002</c:v>
                </c:pt>
                <c:pt idx="5736">
                  <c:v>-0.85099999999999998</c:v>
                </c:pt>
                <c:pt idx="5737">
                  <c:v>-0.95809999999999995</c:v>
                </c:pt>
                <c:pt idx="5738">
                  <c:v>-1.0232000000000001</c:v>
                </c:pt>
                <c:pt idx="5739">
                  <c:v>-0.99580000000000002</c:v>
                </c:pt>
                <c:pt idx="5740">
                  <c:v>-1.0487</c:v>
                </c:pt>
                <c:pt idx="5741">
                  <c:v>-1.2007000000000001</c:v>
                </c:pt>
                <c:pt idx="5742">
                  <c:v>-1.3980999999999999</c:v>
                </c:pt>
                <c:pt idx="5743">
                  <c:v>-1.5467</c:v>
                </c:pt>
                <c:pt idx="5744">
                  <c:v>-1.5697000000000001</c:v>
                </c:pt>
                <c:pt idx="5745">
                  <c:v>-1.4625999999999999</c:v>
                </c:pt>
                <c:pt idx="5746">
                  <c:v>-1.2683</c:v>
                </c:pt>
                <c:pt idx="5747">
                  <c:v>-1.1213</c:v>
                </c:pt>
                <c:pt idx="5748">
                  <c:v>-1.0371999999999999</c:v>
                </c:pt>
                <c:pt idx="5749">
                  <c:v>-1.0615000000000001</c:v>
                </c:pt>
                <c:pt idx="5750">
                  <c:v>-1.1462000000000001</c:v>
                </c:pt>
                <c:pt idx="5751">
                  <c:v>-1.1848000000000001</c:v>
                </c:pt>
                <c:pt idx="5752">
                  <c:v>-1.2075</c:v>
                </c:pt>
                <c:pt idx="5753">
                  <c:v>-1.101</c:v>
                </c:pt>
                <c:pt idx="5754">
                  <c:v>-0.91200000000000003</c:v>
                </c:pt>
                <c:pt idx="5755">
                  <c:v>-0.76439999999999997</c:v>
                </c:pt>
                <c:pt idx="5756">
                  <c:v>-0.56569999999999998</c:v>
                </c:pt>
                <c:pt idx="5757">
                  <c:v>-0.3851</c:v>
                </c:pt>
                <c:pt idx="5758">
                  <c:v>-0.22409999999999999</c:v>
                </c:pt>
                <c:pt idx="5759">
                  <c:v>-3.04E-2</c:v>
                </c:pt>
                <c:pt idx="5760">
                  <c:v>9.7299999999999998E-2</c:v>
                </c:pt>
                <c:pt idx="5761">
                  <c:v>0.1827</c:v>
                </c:pt>
                <c:pt idx="5762">
                  <c:v>0.16089999999999999</c:v>
                </c:pt>
                <c:pt idx="5763">
                  <c:v>5.7099999999999998E-2</c:v>
                </c:pt>
                <c:pt idx="5764">
                  <c:v>-4.5900000000000003E-2</c:v>
                </c:pt>
                <c:pt idx="5765">
                  <c:v>-0.16489999999999999</c:v>
                </c:pt>
                <c:pt idx="5766">
                  <c:v>-0.29260000000000003</c:v>
                </c:pt>
                <c:pt idx="5767">
                  <c:v>-0.5071</c:v>
                </c:pt>
                <c:pt idx="5768">
                  <c:v>-0.82420000000000004</c:v>
                </c:pt>
                <c:pt idx="5769">
                  <c:v>-1.1493</c:v>
                </c:pt>
                <c:pt idx="5770">
                  <c:v>-1.3044</c:v>
                </c:pt>
                <c:pt idx="5771">
                  <c:v>-1.3281000000000001</c:v>
                </c:pt>
                <c:pt idx="5772">
                  <c:v>-1.2949999999999999</c:v>
                </c:pt>
                <c:pt idx="5773">
                  <c:v>-1.2143999999999999</c:v>
                </c:pt>
                <c:pt idx="5774">
                  <c:v>-1.1617999999999999</c:v>
                </c:pt>
                <c:pt idx="5775">
                  <c:v>-1.0920000000000001</c:v>
                </c:pt>
                <c:pt idx="5776">
                  <c:v>-0.90639999999999998</c:v>
                </c:pt>
                <c:pt idx="5777">
                  <c:v>-0.54859999999999998</c:v>
                </c:pt>
                <c:pt idx="5778">
                  <c:v>-0.17419999999999999</c:v>
                </c:pt>
                <c:pt idx="5779">
                  <c:v>7.1800000000000003E-2</c:v>
                </c:pt>
                <c:pt idx="5780">
                  <c:v>6.2399999999999997E-2</c:v>
                </c:pt>
                <c:pt idx="5781">
                  <c:v>-0.16550000000000001</c:v>
                </c:pt>
                <c:pt idx="5782">
                  <c:v>-0.4446</c:v>
                </c:pt>
                <c:pt idx="5783">
                  <c:v>-0.74729999999999996</c:v>
                </c:pt>
                <c:pt idx="5784">
                  <c:v>-0.95899999999999996</c:v>
                </c:pt>
                <c:pt idx="5785">
                  <c:v>-0.99580000000000002</c:v>
                </c:pt>
                <c:pt idx="5786">
                  <c:v>-0.93820000000000003</c:v>
                </c:pt>
                <c:pt idx="5787">
                  <c:v>-0.91139999999999999</c:v>
                </c:pt>
                <c:pt idx="5788">
                  <c:v>-0.94720000000000004</c:v>
                </c:pt>
                <c:pt idx="5789">
                  <c:v>-1.0226</c:v>
                </c:pt>
                <c:pt idx="5790">
                  <c:v>-0.94099999999999995</c:v>
                </c:pt>
                <c:pt idx="5791">
                  <c:v>-0.70120000000000005</c:v>
                </c:pt>
                <c:pt idx="5792">
                  <c:v>-0.40160000000000001</c:v>
                </c:pt>
                <c:pt idx="5793">
                  <c:v>-2.2599999999999999E-2</c:v>
                </c:pt>
                <c:pt idx="5794">
                  <c:v>0.1721</c:v>
                </c:pt>
                <c:pt idx="5795">
                  <c:v>0.13969999999999999</c:v>
                </c:pt>
                <c:pt idx="5796">
                  <c:v>2.41E-2</c:v>
                </c:pt>
                <c:pt idx="5797">
                  <c:v>-0.1132</c:v>
                </c:pt>
                <c:pt idx="5798">
                  <c:v>-0.30630000000000002</c:v>
                </c:pt>
                <c:pt idx="5799">
                  <c:v>-0.56940000000000002</c:v>
                </c:pt>
                <c:pt idx="5800">
                  <c:v>-0.75880000000000003</c:v>
                </c:pt>
                <c:pt idx="5801">
                  <c:v>-0.80359999999999998</c:v>
                </c:pt>
                <c:pt idx="5802">
                  <c:v>-0.71330000000000005</c:v>
                </c:pt>
                <c:pt idx="5803">
                  <c:v>-0.51</c:v>
                </c:pt>
                <c:pt idx="5804">
                  <c:v>-0.26889999999999997</c:v>
                </c:pt>
                <c:pt idx="5805">
                  <c:v>-5.8099999999999999E-2</c:v>
                </c:pt>
                <c:pt idx="5806">
                  <c:v>0.11849999999999999</c:v>
                </c:pt>
                <c:pt idx="5807">
                  <c:v>0.22159999999999999</c:v>
                </c:pt>
                <c:pt idx="5808">
                  <c:v>0.38629999999999998</c:v>
                </c:pt>
                <c:pt idx="5809">
                  <c:v>0.62019999999999997</c:v>
                </c:pt>
                <c:pt idx="5810">
                  <c:v>0.77590000000000003</c:v>
                </c:pt>
                <c:pt idx="5811">
                  <c:v>0.86719999999999997</c:v>
                </c:pt>
                <c:pt idx="5812">
                  <c:v>0.96179999999999999</c:v>
                </c:pt>
                <c:pt idx="5813">
                  <c:v>1.1841999999999999</c:v>
                </c:pt>
                <c:pt idx="5814">
                  <c:v>1.4371</c:v>
                </c:pt>
                <c:pt idx="5815">
                  <c:v>1.58</c:v>
                </c:pt>
                <c:pt idx="5816">
                  <c:v>1.5978000000000001</c:v>
                </c:pt>
                <c:pt idx="5817">
                  <c:v>1.5436000000000001</c:v>
                </c:pt>
                <c:pt idx="5818">
                  <c:v>1.4201999999999999</c:v>
                </c:pt>
                <c:pt idx="5819">
                  <c:v>1.2237</c:v>
                </c:pt>
                <c:pt idx="5820">
                  <c:v>1.0901000000000001</c:v>
                </c:pt>
                <c:pt idx="5821">
                  <c:v>1.0287999999999999</c:v>
                </c:pt>
                <c:pt idx="5822">
                  <c:v>0.94599999999999995</c:v>
                </c:pt>
                <c:pt idx="5823">
                  <c:v>0.72609999999999997</c:v>
                </c:pt>
                <c:pt idx="5824">
                  <c:v>0.44390000000000002</c:v>
                </c:pt>
                <c:pt idx="5825">
                  <c:v>0.2238</c:v>
                </c:pt>
                <c:pt idx="5826">
                  <c:v>0.1082</c:v>
                </c:pt>
                <c:pt idx="5827">
                  <c:v>0.13439999999999999</c:v>
                </c:pt>
                <c:pt idx="5828">
                  <c:v>0.1799</c:v>
                </c:pt>
                <c:pt idx="5829">
                  <c:v>0.19980000000000001</c:v>
                </c:pt>
                <c:pt idx="5830">
                  <c:v>0.17180000000000001</c:v>
                </c:pt>
                <c:pt idx="5831">
                  <c:v>0.1163</c:v>
                </c:pt>
                <c:pt idx="5832">
                  <c:v>0.121</c:v>
                </c:pt>
                <c:pt idx="5833">
                  <c:v>0.15210000000000001</c:v>
                </c:pt>
                <c:pt idx="5834">
                  <c:v>0.112</c:v>
                </c:pt>
                <c:pt idx="5835">
                  <c:v>3.3799999999999997E-2</c:v>
                </c:pt>
                <c:pt idx="5836">
                  <c:v>4.7999999999999996E-3</c:v>
                </c:pt>
                <c:pt idx="5837">
                  <c:v>-2.4799999999999999E-2</c:v>
                </c:pt>
                <c:pt idx="5838">
                  <c:v>-9.1399999999999995E-2</c:v>
                </c:pt>
                <c:pt idx="5839">
                  <c:v>-0.25330000000000003</c:v>
                </c:pt>
                <c:pt idx="5840">
                  <c:v>-0.4</c:v>
                </c:pt>
                <c:pt idx="5841">
                  <c:v>-0.5</c:v>
                </c:pt>
                <c:pt idx="5842">
                  <c:v>-0.62419999999999998</c:v>
                </c:pt>
                <c:pt idx="5843">
                  <c:v>-0.6996</c:v>
                </c:pt>
                <c:pt idx="5844">
                  <c:v>-0.75880000000000003</c:v>
                </c:pt>
                <c:pt idx="5845">
                  <c:v>-0.75249999999999995</c:v>
                </c:pt>
                <c:pt idx="5846">
                  <c:v>-0.66379999999999995</c:v>
                </c:pt>
                <c:pt idx="5847">
                  <c:v>-0.50190000000000001</c:v>
                </c:pt>
                <c:pt idx="5848">
                  <c:v>-0.35049999999999998</c:v>
                </c:pt>
                <c:pt idx="5849">
                  <c:v>-0.27260000000000001</c:v>
                </c:pt>
                <c:pt idx="5850">
                  <c:v>-0.1191</c:v>
                </c:pt>
                <c:pt idx="5851">
                  <c:v>0.1285</c:v>
                </c:pt>
                <c:pt idx="5852">
                  <c:v>0.40749999999999997</c:v>
                </c:pt>
                <c:pt idx="5853">
                  <c:v>0.63170000000000004</c:v>
                </c:pt>
                <c:pt idx="5854">
                  <c:v>0.66790000000000005</c:v>
                </c:pt>
                <c:pt idx="5855">
                  <c:v>0.51370000000000005</c:v>
                </c:pt>
                <c:pt idx="5856">
                  <c:v>0.33029999999999998</c:v>
                </c:pt>
                <c:pt idx="5857">
                  <c:v>0.16830000000000001</c:v>
                </c:pt>
                <c:pt idx="5858">
                  <c:v>7.6499999999999999E-2</c:v>
                </c:pt>
                <c:pt idx="5859">
                  <c:v>9.64E-2</c:v>
                </c:pt>
                <c:pt idx="5860">
                  <c:v>0.1973</c:v>
                </c:pt>
                <c:pt idx="5861">
                  <c:v>0.39379999999999998</c:v>
                </c:pt>
                <c:pt idx="5862">
                  <c:v>0.57879999999999998</c:v>
                </c:pt>
                <c:pt idx="5863">
                  <c:v>0.63519999999999999</c:v>
                </c:pt>
                <c:pt idx="5864">
                  <c:v>0.57750000000000001</c:v>
                </c:pt>
                <c:pt idx="5865">
                  <c:v>0.56479999999999997</c:v>
                </c:pt>
                <c:pt idx="5866">
                  <c:v>0.71609999999999996</c:v>
                </c:pt>
                <c:pt idx="5867">
                  <c:v>1.0194000000000001</c:v>
                </c:pt>
                <c:pt idx="5868">
                  <c:v>1.3084</c:v>
                </c:pt>
                <c:pt idx="5869">
                  <c:v>1.4021999999999999</c:v>
                </c:pt>
                <c:pt idx="5870">
                  <c:v>1.3785000000000001</c:v>
                </c:pt>
                <c:pt idx="5871">
                  <c:v>1.3586</c:v>
                </c:pt>
                <c:pt idx="5872">
                  <c:v>1.3281000000000001</c:v>
                </c:pt>
                <c:pt idx="5873">
                  <c:v>1.3025</c:v>
                </c:pt>
                <c:pt idx="5874">
                  <c:v>1.2128000000000001</c:v>
                </c:pt>
                <c:pt idx="5875">
                  <c:v>0.97299999999999998</c:v>
                </c:pt>
                <c:pt idx="5876">
                  <c:v>0.70489999999999997</c:v>
                </c:pt>
                <c:pt idx="5877">
                  <c:v>0.42120000000000002</c:v>
                </c:pt>
                <c:pt idx="5878">
                  <c:v>0.22969999999999999</c:v>
                </c:pt>
                <c:pt idx="5879">
                  <c:v>0.21540000000000001</c:v>
                </c:pt>
                <c:pt idx="5880">
                  <c:v>0.21260000000000001</c:v>
                </c:pt>
                <c:pt idx="5881">
                  <c:v>0.1855</c:v>
                </c:pt>
                <c:pt idx="5882">
                  <c:v>0.14430000000000001</c:v>
                </c:pt>
                <c:pt idx="5883">
                  <c:v>0.1802</c:v>
                </c:pt>
                <c:pt idx="5884">
                  <c:v>0.30909999999999999</c:v>
                </c:pt>
                <c:pt idx="5885">
                  <c:v>0.39939999999999998</c:v>
                </c:pt>
                <c:pt idx="5886">
                  <c:v>0.32840000000000003</c:v>
                </c:pt>
                <c:pt idx="5887">
                  <c:v>0.1331</c:v>
                </c:pt>
                <c:pt idx="5888">
                  <c:v>-1.35E-2</c:v>
                </c:pt>
                <c:pt idx="5889">
                  <c:v>-0.1048</c:v>
                </c:pt>
                <c:pt idx="5890">
                  <c:v>-0.16889999999999999</c:v>
                </c:pt>
                <c:pt idx="5891">
                  <c:v>-0.25580000000000003</c:v>
                </c:pt>
                <c:pt idx="5892">
                  <c:v>-0.29659999999999997</c:v>
                </c:pt>
                <c:pt idx="5893">
                  <c:v>-0.25769999999999998</c:v>
                </c:pt>
                <c:pt idx="5894">
                  <c:v>-0.16830000000000001</c:v>
                </c:pt>
                <c:pt idx="5895">
                  <c:v>2.7000000000000001E-3</c:v>
                </c:pt>
                <c:pt idx="5896">
                  <c:v>0.13220000000000001</c:v>
                </c:pt>
                <c:pt idx="5897">
                  <c:v>0.20730000000000001</c:v>
                </c:pt>
                <c:pt idx="5898">
                  <c:v>0.19600000000000001</c:v>
                </c:pt>
                <c:pt idx="5899">
                  <c:v>6.8099999999999994E-2</c:v>
                </c:pt>
                <c:pt idx="5900">
                  <c:v>-9.0200000000000002E-2</c:v>
                </c:pt>
                <c:pt idx="5901">
                  <c:v>-0.21809999999999999</c:v>
                </c:pt>
                <c:pt idx="5902">
                  <c:v>-0.26240000000000002</c:v>
                </c:pt>
                <c:pt idx="5903">
                  <c:v>-0.18640000000000001</c:v>
                </c:pt>
                <c:pt idx="5904">
                  <c:v>-2.5399999999999999E-2</c:v>
                </c:pt>
                <c:pt idx="5905">
                  <c:v>0.1472</c:v>
                </c:pt>
                <c:pt idx="5906">
                  <c:v>0.29730000000000001</c:v>
                </c:pt>
                <c:pt idx="5907">
                  <c:v>0.3599</c:v>
                </c:pt>
                <c:pt idx="5908">
                  <c:v>0.40279999999999999</c:v>
                </c:pt>
                <c:pt idx="5909">
                  <c:v>0.51029999999999998</c:v>
                </c:pt>
                <c:pt idx="5910">
                  <c:v>0.62390000000000001</c:v>
                </c:pt>
                <c:pt idx="5911">
                  <c:v>0.71709999999999996</c:v>
                </c:pt>
                <c:pt idx="5912">
                  <c:v>0.76780000000000004</c:v>
                </c:pt>
                <c:pt idx="5913">
                  <c:v>0.78369999999999995</c:v>
                </c:pt>
                <c:pt idx="5914">
                  <c:v>0.74409999999999998</c:v>
                </c:pt>
                <c:pt idx="5915">
                  <c:v>0.58909999999999996</c:v>
                </c:pt>
                <c:pt idx="5916">
                  <c:v>0.433</c:v>
                </c:pt>
                <c:pt idx="5917">
                  <c:v>0.27760000000000001</c:v>
                </c:pt>
                <c:pt idx="5918">
                  <c:v>8.6999999999999994E-2</c:v>
                </c:pt>
                <c:pt idx="5919">
                  <c:v>-7.6399999999999996E-2</c:v>
                </c:pt>
                <c:pt idx="5920">
                  <c:v>-0.25019999999999998</c:v>
                </c:pt>
                <c:pt idx="5921">
                  <c:v>-0.42709999999999998</c:v>
                </c:pt>
                <c:pt idx="5922">
                  <c:v>-0.58840000000000003</c:v>
                </c:pt>
                <c:pt idx="5923">
                  <c:v>-0.6694</c:v>
                </c:pt>
                <c:pt idx="5924">
                  <c:v>-0.69120000000000004</c:v>
                </c:pt>
                <c:pt idx="5925">
                  <c:v>-0.72170000000000001</c:v>
                </c:pt>
                <c:pt idx="5926">
                  <c:v>-0.73419999999999996</c:v>
                </c:pt>
                <c:pt idx="5927">
                  <c:v>-0.71330000000000005</c:v>
                </c:pt>
                <c:pt idx="5928">
                  <c:v>-0.72670000000000001</c:v>
                </c:pt>
                <c:pt idx="5929">
                  <c:v>-0.80420000000000003</c:v>
                </c:pt>
                <c:pt idx="5930">
                  <c:v>-0.94779999999999998</c:v>
                </c:pt>
                <c:pt idx="5931">
                  <c:v>-1.1760999999999999</c:v>
                </c:pt>
                <c:pt idx="5932">
                  <c:v>-1.357</c:v>
                </c:pt>
                <c:pt idx="5933">
                  <c:v>-1.3773</c:v>
                </c:pt>
                <c:pt idx="5934">
                  <c:v>-1.1981999999999999</c:v>
                </c:pt>
                <c:pt idx="5935">
                  <c:v>-0.94530000000000003</c:v>
                </c:pt>
                <c:pt idx="5936">
                  <c:v>-0.74199999999999999</c:v>
                </c:pt>
                <c:pt idx="5937">
                  <c:v>-0.62109999999999999</c:v>
                </c:pt>
                <c:pt idx="5938">
                  <c:v>-0.62490000000000001</c:v>
                </c:pt>
                <c:pt idx="5939">
                  <c:v>-0.6411</c:v>
                </c:pt>
                <c:pt idx="5940">
                  <c:v>-0.64670000000000005</c:v>
                </c:pt>
                <c:pt idx="5941">
                  <c:v>-0.70369999999999999</c:v>
                </c:pt>
                <c:pt idx="5942">
                  <c:v>-0.80300000000000005</c:v>
                </c:pt>
                <c:pt idx="5943">
                  <c:v>-0.89800000000000002</c:v>
                </c:pt>
                <c:pt idx="5944">
                  <c:v>-0.82040000000000002</c:v>
                </c:pt>
                <c:pt idx="5945">
                  <c:v>-0.52270000000000005</c:v>
                </c:pt>
                <c:pt idx="5946">
                  <c:v>-0.14710000000000001</c:v>
                </c:pt>
                <c:pt idx="5947">
                  <c:v>0.20480000000000001</c:v>
                </c:pt>
                <c:pt idx="5948">
                  <c:v>0.50190000000000001</c:v>
                </c:pt>
                <c:pt idx="5949">
                  <c:v>0.78120000000000001</c:v>
                </c:pt>
                <c:pt idx="5950">
                  <c:v>0.99760000000000004</c:v>
                </c:pt>
                <c:pt idx="5951">
                  <c:v>1.101</c:v>
                </c:pt>
                <c:pt idx="5952">
                  <c:v>1.1512</c:v>
                </c:pt>
                <c:pt idx="5953">
                  <c:v>1.1973</c:v>
                </c:pt>
                <c:pt idx="5954">
                  <c:v>1.2405999999999999</c:v>
                </c:pt>
                <c:pt idx="5955">
                  <c:v>1.2555000000000001</c:v>
                </c:pt>
                <c:pt idx="5956">
                  <c:v>1.1970000000000001</c:v>
                </c:pt>
                <c:pt idx="5957">
                  <c:v>0.94189999999999996</c:v>
                </c:pt>
                <c:pt idx="5958">
                  <c:v>0.58309999999999995</c:v>
                </c:pt>
                <c:pt idx="5959">
                  <c:v>0.2571</c:v>
                </c:pt>
                <c:pt idx="5960">
                  <c:v>-2.2599999999999999E-2</c:v>
                </c:pt>
                <c:pt idx="5961">
                  <c:v>-0.1552</c:v>
                </c:pt>
                <c:pt idx="5962">
                  <c:v>-0.27300000000000002</c:v>
                </c:pt>
                <c:pt idx="5963">
                  <c:v>-0.38850000000000001</c:v>
                </c:pt>
                <c:pt idx="5964">
                  <c:v>-0.4551</c:v>
                </c:pt>
                <c:pt idx="5965">
                  <c:v>-0.57999999999999996</c:v>
                </c:pt>
                <c:pt idx="5966">
                  <c:v>-0.7339</c:v>
                </c:pt>
                <c:pt idx="5967">
                  <c:v>-0.88859999999999995</c:v>
                </c:pt>
                <c:pt idx="5968">
                  <c:v>-0.9889</c:v>
                </c:pt>
                <c:pt idx="5969">
                  <c:v>-1.0011000000000001</c:v>
                </c:pt>
                <c:pt idx="5970">
                  <c:v>-0.91169999999999995</c:v>
                </c:pt>
                <c:pt idx="5971">
                  <c:v>-0.83409999999999995</c:v>
                </c:pt>
                <c:pt idx="5972">
                  <c:v>-0.86929999999999996</c:v>
                </c:pt>
                <c:pt idx="5973">
                  <c:v>-0.97150000000000003</c:v>
                </c:pt>
                <c:pt idx="5974">
                  <c:v>-1.0135000000000001</c:v>
                </c:pt>
                <c:pt idx="5975">
                  <c:v>-0.91539999999999999</c:v>
                </c:pt>
                <c:pt idx="5976">
                  <c:v>-0.78520000000000001</c:v>
                </c:pt>
                <c:pt idx="5977">
                  <c:v>-0.70650000000000002</c:v>
                </c:pt>
                <c:pt idx="5978">
                  <c:v>-0.57069999999999999</c:v>
                </c:pt>
                <c:pt idx="5979">
                  <c:v>-0.26269999999999999</c:v>
                </c:pt>
                <c:pt idx="5980">
                  <c:v>0.1082</c:v>
                </c:pt>
                <c:pt idx="5981">
                  <c:v>0.43990000000000001</c:v>
                </c:pt>
                <c:pt idx="5982">
                  <c:v>0.57820000000000005</c:v>
                </c:pt>
                <c:pt idx="5983">
                  <c:v>0.5302</c:v>
                </c:pt>
                <c:pt idx="5984">
                  <c:v>0.48599999999999999</c:v>
                </c:pt>
                <c:pt idx="5985">
                  <c:v>0.58099999999999996</c:v>
                </c:pt>
                <c:pt idx="5986">
                  <c:v>0.78149999999999997</c:v>
                </c:pt>
                <c:pt idx="5987">
                  <c:v>0.8538</c:v>
                </c:pt>
                <c:pt idx="5988">
                  <c:v>0.72299999999999998</c:v>
                </c:pt>
                <c:pt idx="5989">
                  <c:v>0.46949999999999997</c:v>
                </c:pt>
                <c:pt idx="5990">
                  <c:v>0.34739999999999999</c:v>
                </c:pt>
                <c:pt idx="5991">
                  <c:v>0.38040000000000002</c:v>
                </c:pt>
                <c:pt idx="5992">
                  <c:v>0.43709999999999999</c:v>
                </c:pt>
                <c:pt idx="5993">
                  <c:v>0.52149999999999996</c:v>
                </c:pt>
                <c:pt idx="5994">
                  <c:v>0.56040000000000001</c:v>
                </c:pt>
                <c:pt idx="5995">
                  <c:v>0.60960000000000003</c:v>
                </c:pt>
                <c:pt idx="5996">
                  <c:v>0.69869999999999999</c:v>
                </c:pt>
                <c:pt idx="5997">
                  <c:v>0.73260000000000003</c:v>
                </c:pt>
                <c:pt idx="5998">
                  <c:v>0.68059999999999998</c:v>
                </c:pt>
                <c:pt idx="5999">
                  <c:v>0.55979999999999996</c:v>
                </c:pt>
                <c:pt idx="6000">
                  <c:v>0.48780000000000001</c:v>
                </c:pt>
                <c:pt idx="6001">
                  <c:v>0.54579999999999995</c:v>
                </c:pt>
                <c:pt idx="6002">
                  <c:v>0.65410000000000001</c:v>
                </c:pt>
                <c:pt idx="6003">
                  <c:v>0.71579999999999999</c:v>
                </c:pt>
                <c:pt idx="6004">
                  <c:v>0.68840000000000001</c:v>
                </c:pt>
                <c:pt idx="6005">
                  <c:v>0.66659999999999997</c:v>
                </c:pt>
                <c:pt idx="6006">
                  <c:v>0.65410000000000001</c:v>
                </c:pt>
                <c:pt idx="6007">
                  <c:v>0.65510000000000002</c:v>
                </c:pt>
                <c:pt idx="6008">
                  <c:v>0.67749999999999999</c:v>
                </c:pt>
                <c:pt idx="6009">
                  <c:v>0.66320000000000001</c:v>
                </c:pt>
                <c:pt idx="6010">
                  <c:v>0.62890000000000001</c:v>
                </c:pt>
                <c:pt idx="6011">
                  <c:v>0.47760000000000002</c:v>
                </c:pt>
                <c:pt idx="6012">
                  <c:v>0.37080000000000002</c:v>
                </c:pt>
                <c:pt idx="6013">
                  <c:v>0.34989999999999999</c:v>
                </c:pt>
                <c:pt idx="6014">
                  <c:v>0.23930000000000001</c:v>
                </c:pt>
                <c:pt idx="6015">
                  <c:v>8.2400000000000001E-2</c:v>
                </c:pt>
                <c:pt idx="6016">
                  <c:v>-0.12570000000000001</c:v>
                </c:pt>
                <c:pt idx="6017">
                  <c:v>-0.22059999999999999</c:v>
                </c:pt>
                <c:pt idx="6018">
                  <c:v>-0.158</c:v>
                </c:pt>
                <c:pt idx="6019">
                  <c:v>-5.1799999999999999E-2</c:v>
                </c:pt>
                <c:pt idx="6020">
                  <c:v>3.0000000000000001E-3</c:v>
                </c:pt>
                <c:pt idx="6021">
                  <c:v>-1.95E-2</c:v>
                </c:pt>
                <c:pt idx="6022">
                  <c:v>2.1999999999999999E-2</c:v>
                </c:pt>
                <c:pt idx="6023">
                  <c:v>0.1328</c:v>
                </c:pt>
                <c:pt idx="6024">
                  <c:v>0.34050000000000002</c:v>
                </c:pt>
                <c:pt idx="6025">
                  <c:v>0.52800000000000002</c:v>
                </c:pt>
                <c:pt idx="6026">
                  <c:v>0.61209999999999998</c:v>
                </c:pt>
                <c:pt idx="6027">
                  <c:v>0.70299999999999996</c:v>
                </c:pt>
                <c:pt idx="6028">
                  <c:v>0.79459999999999997</c:v>
                </c:pt>
                <c:pt idx="6029">
                  <c:v>0.92169999999999996</c:v>
                </c:pt>
                <c:pt idx="6030">
                  <c:v>0.97619999999999996</c:v>
                </c:pt>
                <c:pt idx="6031">
                  <c:v>0.82640000000000002</c:v>
                </c:pt>
                <c:pt idx="6032">
                  <c:v>0.52180000000000004</c:v>
                </c:pt>
                <c:pt idx="6033">
                  <c:v>0.15459999999999999</c:v>
                </c:pt>
                <c:pt idx="6034">
                  <c:v>-8.9200000000000002E-2</c:v>
                </c:pt>
                <c:pt idx="6035">
                  <c:v>-0.20569999999999999</c:v>
                </c:pt>
                <c:pt idx="6036">
                  <c:v>-0.32090000000000002</c:v>
                </c:pt>
                <c:pt idx="6037">
                  <c:v>-0.47410000000000002</c:v>
                </c:pt>
                <c:pt idx="6038">
                  <c:v>-0.73570000000000002</c:v>
                </c:pt>
                <c:pt idx="6039">
                  <c:v>-1.0459000000000001</c:v>
                </c:pt>
                <c:pt idx="6040">
                  <c:v>-1.2128000000000001</c:v>
                </c:pt>
                <c:pt idx="6041">
                  <c:v>-1.1819999999999999</c:v>
                </c:pt>
                <c:pt idx="6042">
                  <c:v>-1.0661</c:v>
                </c:pt>
                <c:pt idx="6043">
                  <c:v>-0.99639999999999995</c:v>
                </c:pt>
                <c:pt idx="6044">
                  <c:v>-1.0673999999999999</c:v>
                </c:pt>
                <c:pt idx="6045">
                  <c:v>-1.2633000000000001</c:v>
                </c:pt>
                <c:pt idx="6046">
                  <c:v>-1.4824999999999999</c:v>
                </c:pt>
                <c:pt idx="6047">
                  <c:v>-1.6787000000000001</c:v>
                </c:pt>
                <c:pt idx="6048">
                  <c:v>-1.8419000000000001</c:v>
                </c:pt>
                <c:pt idx="6049">
                  <c:v>-1.9811000000000001</c:v>
                </c:pt>
                <c:pt idx="6050">
                  <c:v>-2.0501999999999998</c:v>
                </c:pt>
                <c:pt idx="6051">
                  <c:v>-1.9984999999999999</c:v>
                </c:pt>
                <c:pt idx="6052">
                  <c:v>-1.8288</c:v>
                </c:pt>
                <c:pt idx="6053">
                  <c:v>-1.5669</c:v>
                </c:pt>
                <c:pt idx="6054">
                  <c:v>-1.2642</c:v>
                </c:pt>
                <c:pt idx="6055">
                  <c:v>-1.0109999999999999</c:v>
                </c:pt>
                <c:pt idx="6056">
                  <c:v>-0.87590000000000001</c:v>
                </c:pt>
                <c:pt idx="6057">
                  <c:v>-0.78710000000000002</c:v>
                </c:pt>
                <c:pt idx="6058">
                  <c:v>-0.60209999999999997</c:v>
                </c:pt>
                <c:pt idx="6059">
                  <c:v>-0.30659999999999998</c:v>
                </c:pt>
                <c:pt idx="6060">
                  <c:v>-6.3100000000000003E-2</c:v>
                </c:pt>
                <c:pt idx="6061">
                  <c:v>4.2799999999999998E-2</c:v>
                </c:pt>
                <c:pt idx="6062">
                  <c:v>-1.7600000000000001E-2</c:v>
                </c:pt>
                <c:pt idx="6063">
                  <c:v>-0.17860000000000001</c:v>
                </c:pt>
                <c:pt idx="6064">
                  <c:v>-0.3327</c:v>
                </c:pt>
                <c:pt idx="6065">
                  <c:v>-0.46389999999999998</c:v>
                </c:pt>
                <c:pt idx="6066">
                  <c:v>-0.4819</c:v>
                </c:pt>
                <c:pt idx="6067">
                  <c:v>-0.3679</c:v>
                </c:pt>
                <c:pt idx="6068">
                  <c:v>-0.19389999999999999</c:v>
                </c:pt>
                <c:pt idx="6069">
                  <c:v>-3.5999999999999997E-2</c:v>
                </c:pt>
                <c:pt idx="6070">
                  <c:v>0.1104</c:v>
                </c:pt>
                <c:pt idx="6071">
                  <c:v>0.21010000000000001</c:v>
                </c:pt>
                <c:pt idx="6072">
                  <c:v>0.22439999999999999</c:v>
                </c:pt>
                <c:pt idx="6073">
                  <c:v>0.2228</c:v>
                </c:pt>
                <c:pt idx="6074">
                  <c:v>0.21629999999999999</c:v>
                </c:pt>
                <c:pt idx="6075">
                  <c:v>0.24210000000000001</c:v>
                </c:pt>
                <c:pt idx="6076">
                  <c:v>0.26889999999999997</c:v>
                </c:pt>
                <c:pt idx="6077">
                  <c:v>0.26829999999999998</c:v>
                </c:pt>
                <c:pt idx="6078">
                  <c:v>0.15340000000000001</c:v>
                </c:pt>
                <c:pt idx="6079">
                  <c:v>-0.1973</c:v>
                </c:pt>
                <c:pt idx="6080">
                  <c:v>-0.64070000000000005</c:v>
                </c:pt>
                <c:pt idx="6081">
                  <c:v>-1.0629999999999999</c:v>
                </c:pt>
                <c:pt idx="6082">
                  <c:v>-1.4156</c:v>
                </c:pt>
                <c:pt idx="6083">
                  <c:v>-1.6432</c:v>
                </c:pt>
                <c:pt idx="6084">
                  <c:v>-1.7401</c:v>
                </c:pt>
                <c:pt idx="6085">
                  <c:v>-1.7222999999999999</c:v>
                </c:pt>
                <c:pt idx="6086">
                  <c:v>-1.6887000000000001</c:v>
                </c:pt>
                <c:pt idx="6087">
                  <c:v>-1.6482000000000001</c:v>
                </c:pt>
                <c:pt idx="6088">
                  <c:v>-1.5501</c:v>
                </c:pt>
                <c:pt idx="6089">
                  <c:v>-1.3778999999999999</c:v>
                </c:pt>
                <c:pt idx="6090">
                  <c:v>-1.1163000000000001</c:v>
                </c:pt>
                <c:pt idx="6091">
                  <c:v>-0.85780000000000001</c:v>
                </c:pt>
                <c:pt idx="6092">
                  <c:v>-0.66469999999999996</c:v>
                </c:pt>
                <c:pt idx="6093">
                  <c:v>-0.51029999999999998</c:v>
                </c:pt>
                <c:pt idx="6094">
                  <c:v>-0.3306</c:v>
                </c:pt>
                <c:pt idx="6095">
                  <c:v>-0.1079</c:v>
                </c:pt>
                <c:pt idx="6096">
                  <c:v>6.1499999999999999E-2</c:v>
                </c:pt>
                <c:pt idx="6097">
                  <c:v>0.1406</c:v>
                </c:pt>
                <c:pt idx="6098">
                  <c:v>0.16270000000000001</c:v>
                </c:pt>
                <c:pt idx="6099">
                  <c:v>0.1908</c:v>
                </c:pt>
                <c:pt idx="6100">
                  <c:v>0.25619999999999998</c:v>
                </c:pt>
                <c:pt idx="6101">
                  <c:v>0.37480000000000002</c:v>
                </c:pt>
                <c:pt idx="6102">
                  <c:v>0.47349999999999998</c:v>
                </c:pt>
                <c:pt idx="6103">
                  <c:v>0.48570000000000002</c:v>
                </c:pt>
                <c:pt idx="6104">
                  <c:v>0.45979999999999999</c:v>
                </c:pt>
                <c:pt idx="6105">
                  <c:v>0.39910000000000001</c:v>
                </c:pt>
                <c:pt idx="6106">
                  <c:v>0.36980000000000002</c:v>
                </c:pt>
                <c:pt idx="6107">
                  <c:v>0.32219999999999999</c:v>
                </c:pt>
                <c:pt idx="6108">
                  <c:v>0.21659999999999999</c:v>
                </c:pt>
                <c:pt idx="6109">
                  <c:v>8.0799999999999997E-2</c:v>
                </c:pt>
                <c:pt idx="6110">
                  <c:v>-9.11E-2</c:v>
                </c:pt>
                <c:pt idx="6111">
                  <c:v>-0.22339999999999999</c:v>
                </c:pt>
                <c:pt idx="6112">
                  <c:v>-0.33310000000000001</c:v>
                </c:pt>
                <c:pt idx="6113">
                  <c:v>-0.33400000000000002</c:v>
                </c:pt>
                <c:pt idx="6114">
                  <c:v>-0.18329999999999999</c:v>
                </c:pt>
                <c:pt idx="6115">
                  <c:v>1.8800000000000001E-2</c:v>
                </c:pt>
                <c:pt idx="6116">
                  <c:v>0.27139999999999997</c:v>
                </c:pt>
                <c:pt idx="6117">
                  <c:v>0.49909999999999999</c:v>
                </c:pt>
                <c:pt idx="6118">
                  <c:v>0.69</c:v>
                </c:pt>
                <c:pt idx="6119">
                  <c:v>0.85750000000000004</c:v>
                </c:pt>
                <c:pt idx="6120">
                  <c:v>1.0228999999999999</c:v>
                </c:pt>
                <c:pt idx="6121">
                  <c:v>1.2405999999999999</c:v>
                </c:pt>
                <c:pt idx="6122">
                  <c:v>1.3872</c:v>
                </c:pt>
                <c:pt idx="6123">
                  <c:v>1.3704000000000001</c:v>
                </c:pt>
                <c:pt idx="6124">
                  <c:v>1.2574000000000001</c:v>
                </c:pt>
                <c:pt idx="6125">
                  <c:v>1.1253</c:v>
                </c:pt>
                <c:pt idx="6126">
                  <c:v>0.97240000000000004</c:v>
                </c:pt>
                <c:pt idx="6127">
                  <c:v>0.91539999999999999</c:v>
                </c:pt>
                <c:pt idx="6128">
                  <c:v>1.0051000000000001</c:v>
                </c:pt>
                <c:pt idx="6129">
                  <c:v>1.1244000000000001</c:v>
                </c:pt>
                <c:pt idx="6130">
                  <c:v>1.2072000000000001</c:v>
                </c:pt>
                <c:pt idx="6131">
                  <c:v>1.1692</c:v>
                </c:pt>
                <c:pt idx="6132">
                  <c:v>1.0518000000000001</c:v>
                </c:pt>
                <c:pt idx="6133">
                  <c:v>0.92630000000000001</c:v>
                </c:pt>
                <c:pt idx="6134">
                  <c:v>0.79869999999999997</c:v>
                </c:pt>
                <c:pt idx="6135">
                  <c:v>0.66349999999999998</c:v>
                </c:pt>
                <c:pt idx="6136">
                  <c:v>0.54139999999999999</c:v>
                </c:pt>
                <c:pt idx="6137">
                  <c:v>0.44429999999999997</c:v>
                </c:pt>
                <c:pt idx="6138">
                  <c:v>0.2611</c:v>
                </c:pt>
                <c:pt idx="6139">
                  <c:v>1.4800000000000001E-2</c:v>
                </c:pt>
                <c:pt idx="6140">
                  <c:v>-0.19109999999999999</c:v>
                </c:pt>
                <c:pt idx="6141">
                  <c:v>-0.2702</c:v>
                </c:pt>
                <c:pt idx="6142">
                  <c:v>-0.15029999999999999</c:v>
                </c:pt>
                <c:pt idx="6143">
                  <c:v>7.7700000000000005E-2</c:v>
                </c:pt>
                <c:pt idx="6144">
                  <c:v>0.32250000000000001</c:v>
                </c:pt>
                <c:pt idx="6145">
                  <c:v>0.51090000000000002</c:v>
                </c:pt>
                <c:pt idx="6146">
                  <c:v>0.68400000000000005</c:v>
                </c:pt>
                <c:pt idx="6147">
                  <c:v>0.93159999999999998</c:v>
                </c:pt>
                <c:pt idx="6148">
                  <c:v>1.2003999999999999</c:v>
                </c:pt>
                <c:pt idx="6149">
                  <c:v>1.4648000000000001</c:v>
                </c:pt>
                <c:pt idx="6150">
                  <c:v>1.6099000000000001</c:v>
                </c:pt>
                <c:pt idx="6151">
                  <c:v>1.5607</c:v>
                </c:pt>
                <c:pt idx="6152">
                  <c:v>1.4495</c:v>
                </c:pt>
                <c:pt idx="6153">
                  <c:v>1.3601000000000001</c:v>
                </c:pt>
                <c:pt idx="6154">
                  <c:v>1.3343</c:v>
                </c:pt>
                <c:pt idx="6155">
                  <c:v>1.4084000000000001</c:v>
                </c:pt>
                <c:pt idx="6156">
                  <c:v>1.4541999999999999</c:v>
                </c:pt>
                <c:pt idx="6157">
                  <c:v>1.3785000000000001</c:v>
                </c:pt>
                <c:pt idx="6158">
                  <c:v>1.1857</c:v>
                </c:pt>
                <c:pt idx="6159">
                  <c:v>0.99050000000000005</c:v>
                </c:pt>
                <c:pt idx="6160">
                  <c:v>0.94720000000000004</c:v>
                </c:pt>
                <c:pt idx="6161">
                  <c:v>0.93720000000000003</c:v>
                </c:pt>
                <c:pt idx="6162">
                  <c:v>0.86780000000000002</c:v>
                </c:pt>
                <c:pt idx="6163">
                  <c:v>0.75439999999999996</c:v>
                </c:pt>
                <c:pt idx="6164">
                  <c:v>0.69679999999999997</c:v>
                </c:pt>
                <c:pt idx="6165">
                  <c:v>0.73480000000000001</c:v>
                </c:pt>
                <c:pt idx="6166">
                  <c:v>0.79830000000000001</c:v>
                </c:pt>
                <c:pt idx="6167">
                  <c:v>0.84570000000000001</c:v>
                </c:pt>
                <c:pt idx="6168">
                  <c:v>0.78710000000000002</c:v>
                </c:pt>
                <c:pt idx="6169">
                  <c:v>0.67910000000000004</c:v>
                </c:pt>
                <c:pt idx="6170">
                  <c:v>0.60840000000000005</c:v>
                </c:pt>
                <c:pt idx="6171">
                  <c:v>0.56979999999999997</c:v>
                </c:pt>
                <c:pt idx="6172">
                  <c:v>0.48220000000000002</c:v>
                </c:pt>
                <c:pt idx="6173">
                  <c:v>0.29380000000000001</c:v>
                </c:pt>
                <c:pt idx="6174">
                  <c:v>4.2200000000000001E-2</c:v>
                </c:pt>
                <c:pt idx="6175">
                  <c:v>-0.16300000000000001</c:v>
                </c:pt>
                <c:pt idx="6176">
                  <c:v>-0.2898</c:v>
                </c:pt>
                <c:pt idx="6177">
                  <c:v>-0.44669999999999999</c:v>
                </c:pt>
                <c:pt idx="6178">
                  <c:v>-0.65349999999999997</c:v>
                </c:pt>
                <c:pt idx="6179">
                  <c:v>-0.97150000000000003</c:v>
                </c:pt>
                <c:pt idx="6180">
                  <c:v>-1.3066</c:v>
                </c:pt>
                <c:pt idx="6181">
                  <c:v>-1.3913</c:v>
                </c:pt>
                <c:pt idx="6182">
                  <c:v>-1.2194</c:v>
                </c:pt>
                <c:pt idx="6183">
                  <c:v>-0.9123</c:v>
                </c:pt>
                <c:pt idx="6184">
                  <c:v>-0.58589999999999998</c:v>
                </c:pt>
                <c:pt idx="6185">
                  <c:v>-0.3826</c:v>
                </c:pt>
                <c:pt idx="6186">
                  <c:v>-0.22900000000000001</c:v>
                </c:pt>
                <c:pt idx="6187">
                  <c:v>-5.8099999999999999E-2</c:v>
                </c:pt>
                <c:pt idx="6188">
                  <c:v>0.10290000000000001</c:v>
                </c:pt>
                <c:pt idx="6189">
                  <c:v>0.2319</c:v>
                </c:pt>
                <c:pt idx="6190">
                  <c:v>0.1948</c:v>
                </c:pt>
                <c:pt idx="6191">
                  <c:v>8.14E-2</c:v>
                </c:pt>
                <c:pt idx="6192">
                  <c:v>4.6300000000000001E-2</c:v>
                </c:pt>
                <c:pt idx="6193">
                  <c:v>0.13589999999999999</c:v>
                </c:pt>
                <c:pt idx="6194">
                  <c:v>0.37919999999999998</c:v>
                </c:pt>
                <c:pt idx="6195">
                  <c:v>0.66469999999999996</c:v>
                </c:pt>
                <c:pt idx="6196">
                  <c:v>0.81330000000000002</c:v>
                </c:pt>
                <c:pt idx="6197">
                  <c:v>0.76880000000000004</c:v>
                </c:pt>
                <c:pt idx="6198">
                  <c:v>0.6149</c:v>
                </c:pt>
                <c:pt idx="6199">
                  <c:v>0.45390000000000003</c:v>
                </c:pt>
                <c:pt idx="6200">
                  <c:v>0.42059999999999997</c:v>
                </c:pt>
                <c:pt idx="6201">
                  <c:v>0.48099999999999998</c:v>
                </c:pt>
                <c:pt idx="6202">
                  <c:v>0.47820000000000001</c:v>
                </c:pt>
                <c:pt idx="6203">
                  <c:v>0.32900000000000001</c:v>
                </c:pt>
                <c:pt idx="6204">
                  <c:v>7.3999999999999996E-2</c:v>
                </c:pt>
                <c:pt idx="6205">
                  <c:v>-0.19819999999999999</c:v>
                </c:pt>
                <c:pt idx="6206">
                  <c:v>-0.41839999999999999</c:v>
                </c:pt>
                <c:pt idx="6207">
                  <c:v>-0.6028</c:v>
                </c:pt>
                <c:pt idx="6208">
                  <c:v>-0.81020000000000003</c:v>
                </c:pt>
                <c:pt idx="6209">
                  <c:v>-1.03</c:v>
                </c:pt>
                <c:pt idx="6210">
                  <c:v>-1.2402</c:v>
                </c:pt>
                <c:pt idx="6211">
                  <c:v>-1.357</c:v>
                </c:pt>
                <c:pt idx="6212">
                  <c:v>-1.3773</c:v>
                </c:pt>
                <c:pt idx="6213">
                  <c:v>-1.3694999999999999</c:v>
                </c:pt>
                <c:pt idx="6214">
                  <c:v>-1.4277</c:v>
                </c:pt>
                <c:pt idx="6215">
                  <c:v>-1.5089999999999999</c:v>
                </c:pt>
                <c:pt idx="6216">
                  <c:v>-1.5305</c:v>
                </c:pt>
                <c:pt idx="6217">
                  <c:v>-1.4931000000000001</c:v>
                </c:pt>
                <c:pt idx="6218">
                  <c:v>-1.3737999999999999</c:v>
                </c:pt>
                <c:pt idx="6219">
                  <c:v>-1.1994</c:v>
                </c:pt>
                <c:pt idx="6220">
                  <c:v>-0.91600000000000004</c:v>
                </c:pt>
                <c:pt idx="6221">
                  <c:v>-0.65569999999999995</c:v>
                </c:pt>
                <c:pt idx="6222">
                  <c:v>-0.53979999999999995</c:v>
                </c:pt>
                <c:pt idx="6223">
                  <c:v>-0.52180000000000004</c:v>
                </c:pt>
                <c:pt idx="6224">
                  <c:v>-0.60519999999999996</c:v>
                </c:pt>
                <c:pt idx="6225">
                  <c:v>-0.74129999999999996</c:v>
                </c:pt>
                <c:pt idx="6226">
                  <c:v>-0.85129999999999995</c:v>
                </c:pt>
                <c:pt idx="6227">
                  <c:v>-0.86429999999999996</c:v>
                </c:pt>
                <c:pt idx="6228">
                  <c:v>-0.8014</c:v>
                </c:pt>
                <c:pt idx="6229">
                  <c:v>-0.7379</c:v>
                </c:pt>
                <c:pt idx="6230">
                  <c:v>-0.7298</c:v>
                </c:pt>
                <c:pt idx="6231">
                  <c:v>-0.73599999999999999</c:v>
                </c:pt>
                <c:pt idx="6232">
                  <c:v>-0.73980000000000001</c:v>
                </c:pt>
                <c:pt idx="6233">
                  <c:v>-0.81110000000000004</c:v>
                </c:pt>
                <c:pt idx="6234">
                  <c:v>-0.96489999999999998</c:v>
                </c:pt>
                <c:pt idx="6235">
                  <c:v>-1.1412</c:v>
                </c:pt>
                <c:pt idx="6236">
                  <c:v>-1.2592000000000001</c:v>
                </c:pt>
                <c:pt idx="6237">
                  <c:v>-1.2592000000000001</c:v>
                </c:pt>
                <c:pt idx="6238">
                  <c:v>-1.2072000000000001</c:v>
                </c:pt>
                <c:pt idx="6239">
                  <c:v>-1.1773</c:v>
                </c:pt>
                <c:pt idx="6240">
                  <c:v>-1.0913999999999999</c:v>
                </c:pt>
                <c:pt idx="6241">
                  <c:v>-0.98109999999999997</c:v>
                </c:pt>
                <c:pt idx="6242">
                  <c:v>-0.97370000000000001</c:v>
                </c:pt>
                <c:pt idx="6243">
                  <c:v>-1.125</c:v>
                </c:pt>
                <c:pt idx="6244">
                  <c:v>-1.2817000000000001</c:v>
                </c:pt>
                <c:pt idx="6245">
                  <c:v>-1.2887999999999999</c:v>
                </c:pt>
                <c:pt idx="6246">
                  <c:v>-1.1218999999999999</c:v>
                </c:pt>
                <c:pt idx="6247">
                  <c:v>-0.89829999999999999</c:v>
                </c:pt>
                <c:pt idx="6248">
                  <c:v>-0.88770000000000004</c:v>
                </c:pt>
                <c:pt idx="6249">
                  <c:v>-1.0533999999999999</c:v>
                </c:pt>
                <c:pt idx="6250">
                  <c:v>-1.2415</c:v>
                </c:pt>
                <c:pt idx="6251">
                  <c:v>-1.2754000000000001</c:v>
                </c:pt>
                <c:pt idx="6252">
                  <c:v>-1.0979000000000001</c:v>
                </c:pt>
                <c:pt idx="6253">
                  <c:v>-0.86280000000000001</c:v>
                </c:pt>
                <c:pt idx="6254">
                  <c:v>-0.61739999999999995</c:v>
                </c:pt>
                <c:pt idx="6255">
                  <c:v>-0.4526</c:v>
                </c:pt>
                <c:pt idx="6256">
                  <c:v>-0.2873</c:v>
                </c:pt>
                <c:pt idx="6257">
                  <c:v>-8.0000000000000004E-4</c:v>
                </c:pt>
                <c:pt idx="6258">
                  <c:v>0.33560000000000001</c:v>
                </c:pt>
                <c:pt idx="6259">
                  <c:v>0.60709999999999997</c:v>
                </c:pt>
                <c:pt idx="6260">
                  <c:v>0.69</c:v>
                </c:pt>
                <c:pt idx="6261">
                  <c:v>0.72140000000000004</c:v>
                </c:pt>
                <c:pt idx="6262">
                  <c:v>0.84009999999999996</c:v>
                </c:pt>
                <c:pt idx="6263">
                  <c:v>1.0338000000000001</c:v>
                </c:pt>
                <c:pt idx="6264">
                  <c:v>1.2515000000000001</c:v>
                </c:pt>
                <c:pt idx="6265">
                  <c:v>1.339</c:v>
                </c:pt>
                <c:pt idx="6266">
                  <c:v>1.3268</c:v>
                </c:pt>
                <c:pt idx="6267">
                  <c:v>1.3408</c:v>
                </c:pt>
                <c:pt idx="6268">
                  <c:v>1.4482999999999999</c:v>
                </c:pt>
                <c:pt idx="6269">
                  <c:v>1.6588000000000001</c:v>
                </c:pt>
                <c:pt idx="6270">
                  <c:v>1.8821000000000001</c:v>
                </c:pt>
                <c:pt idx="6271">
                  <c:v>2.0274999999999999</c:v>
                </c:pt>
                <c:pt idx="6272">
                  <c:v>2.0106999999999999</c:v>
                </c:pt>
                <c:pt idx="6273">
                  <c:v>1.9406000000000001</c:v>
                </c:pt>
                <c:pt idx="6274">
                  <c:v>1.897</c:v>
                </c:pt>
                <c:pt idx="6275">
                  <c:v>1.8279000000000001</c:v>
                </c:pt>
                <c:pt idx="6276">
                  <c:v>1.855</c:v>
                </c:pt>
                <c:pt idx="6277">
                  <c:v>2.0004</c:v>
                </c:pt>
                <c:pt idx="6278">
                  <c:v>2.1726000000000001</c:v>
                </c:pt>
                <c:pt idx="6279">
                  <c:v>2.2787999999999999</c:v>
                </c:pt>
                <c:pt idx="6280">
                  <c:v>2.2602000000000002</c:v>
                </c:pt>
                <c:pt idx="6281">
                  <c:v>2.1225000000000001</c:v>
                </c:pt>
                <c:pt idx="6282">
                  <c:v>1.8779999999999999</c:v>
                </c:pt>
                <c:pt idx="6283">
                  <c:v>1.6335999999999999</c:v>
                </c:pt>
                <c:pt idx="6284">
                  <c:v>1.5189999999999999</c:v>
                </c:pt>
                <c:pt idx="6285">
                  <c:v>1.5410999999999999</c:v>
                </c:pt>
                <c:pt idx="6286">
                  <c:v>1.4869000000000001</c:v>
                </c:pt>
                <c:pt idx="6287">
                  <c:v>1.339</c:v>
                </c:pt>
                <c:pt idx="6288">
                  <c:v>1.1826000000000001</c:v>
                </c:pt>
                <c:pt idx="6289">
                  <c:v>1.036</c:v>
                </c:pt>
                <c:pt idx="6290">
                  <c:v>0.95930000000000004</c:v>
                </c:pt>
                <c:pt idx="6291">
                  <c:v>0.83169999999999999</c:v>
                </c:pt>
                <c:pt idx="6292">
                  <c:v>0.68</c:v>
                </c:pt>
                <c:pt idx="6293">
                  <c:v>0.54200000000000004</c:v>
                </c:pt>
                <c:pt idx="6294">
                  <c:v>0.3745</c:v>
                </c:pt>
                <c:pt idx="6295">
                  <c:v>0.19980000000000001</c:v>
                </c:pt>
                <c:pt idx="6296">
                  <c:v>3.2899999999999999E-2</c:v>
                </c:pt>
                <c:pt idx="6297">
                  <c:v>-0.13500000000000001</c:v>
                </c:pt>
                <c:pt idx="6298">
                  <c:v>-0.37630000000000002</c:v>
                </c:pt>
                <c:pt idx="6299">
                  <c:v>-0.60209999999999997</c:v>
                </c:pt>
                <c:pt idx="6300">
                  <c:v>-0.75039999999999996</c:v>
                </c:pt>
                <c:pt idx="6301">
                  <c:v>-0.78590000000000004</c:v>
                </c:pt>
                <c:pt idx="6302">
                  <c:v>-0.66249999999999998</c:v>
                </c:pt>
                <c:pt idx="6303">
                  <c:v>-0.50249999999999995</c:v>
                </c:pt>
                <c:pt idx="6304">
                  <c:v>-0.39319999999999999</c:v>
                </c:pt>
                <c:pt idx="6305">
                  <c:v>-0.39100000000000001</c:v>
                </c:pt>
                <c:pt idx="6306">
                  <c:v>-0.4894</c:v>
                </c:pt>
                <c:pt idx="6307">
                  <c:v>-0.57069999999999999</c:v>
                </c:pt>
                <c:pt idx="6308">
                  <c:v>-0.54390000000000005</c:v>
                </c:pt>
                <c:pt idx="6309">
                  <c:v>-0.41749999999999998</c:v>
                </c:pt>
                <c:pt idx="6310">
                  <c:v>-0.33460000000000001</c:v>
                </c:pt>
                <c:pt idx="6311">
                  <c:v>-0.37790000000000001</c:v>
                </c:pt>
                <c:pt idx="6312">
                  <c:v>-0.48349999999999999</c:v>
                </c:pt>
                <c:pt idx="6313">
                  <c:v>-0.5504</c:v>
                </c:pt>
                <c:pt idx="6314">
                  <c:v>-0.51929999999999998</c:v>
                </c:pt>
                <c:pt idx="6315">
                  <c:v>-0.4168</c:v>
                </c:pt>
                <c:pt idx="6316">
                  <c:v>-0.35699999999999998</c:v>
                </c:pt>
                <c:pt idx="6317">
                  <c:v>-0.40810000000000002</c:v>
                </c:pt>
                <c:pt idx="6318">
                  <c:v>-0.48570000000000002</c:v>
                </c:pt>
                <c:pt idx="6319">
                  <c:v>-0.51029999999999998</c:v>
                </c:pt>
                <c:pt idx="6320">
                  <c:v>-0.44269999999999998</c:v>
                </c:pt>
                <c:pt idx="6321">
                  <c:v>-0.3231</c:v>
                </c:pt>
                <c:pt idx="6322">
                  <c:v>-0.21099999999999999</c:v>
                </c:pt>
                <c:pt idx="6323">
                  <c:v>-0.18229999999999999</c:v>
                </c:pt>
                <c:pt idx="6324">
                  <c:v>-0.26240000000000002</c:v>
                </c:pt>
                <c:pt idx="6325">
                  <c:v>-0.32840000000000003</c:v>
                </c:pt>
                <c:pt idx="6326">
                  <c:v>-0.39379999999999998</c:v>
                </c:pt>
                <c:pt idx="6327">
                  <c:v>-0.50149999999999995</c:v>
                </c:pt>
                <c:pt idx="6328">
                  <c:v>-0.68559999999999999</c:v>
                </c:pt>
                <c:pt idx="6329">
                  <c:v>-0.86650000000000005</c:v>
                </c:pt>
                <c:pt idx="6330">
                  <c:v>-0.92820000000000003</c:v>
                </c:pt>
                <c:pt idx="6331">
                  <c:v>-0.96650000000000003</c:v>
                </c:pt>
                <c:pt idx="6332">
                  <c:v>-1.0051000000000001</c:v>
                </c:pt>
                <c:pt idx="6333">
                  <c:v>-1.0751999999999999</c:v>
                </c:pt>
                <c:pt idx="6334">
                  <c:v>-1.0651999999999999</c:v>
                </c:pt>
                <c:pt idx="6335">
                  <c:v>-0.90859999999999996</c:v>
                </c:pt>
                <c:pt idx="6336">
                  <c:v>-0.7581</c:v>
                </c:pt>
                <c:pt idx="6337">
                  <c:v>-0.64480000000000004</c:v>
                </c:pt>
                <c:pt idx="6338">
                  <c:v>-0.71830000000000005</c:v>
                </c:pt>
                <c:pt idx="6339">
                  <c:v>-0.9466</c:v>
                </c:pt>
                <c:pt idx="6340">
                  <c:v>-1.1075999999999999</c:v>
                </c:pt>
                <c:pt idx="6341">
                  <c:v>-1.1465000000000001</c:v>
                </c:pt>
                <c:pt idx="6342">
                  <c:v>-1.0794999999999999</c:v>
                </c:pt>
                <c:pt idx="6343">
                  <c:v>-1.0384</c:v>
                </c:pt>
                <c:pt idx="6344">
                  <c:v>-1.0443</c:v>
                </c:pt>
                <c:pt idx="6345">
                  <c:v>-1.0810999999999999</c:v>
                </c:pt>
                <c:pt idx="6346">
                  <c:v>-1.1225000000000001</c:v>
                </c:pt>
                <c:pt idx="6347">
                  <c:v>-1.0587</c:v>
                </c:pt>
                <c:pt idx="6348">
                  <c:v>-0.90790000000000004</c:v>
                </c:pt>
                <c:pt idx="6349">
                  <c:v>-0.74790000000000001</c:v>
                </c:pt>
                <c:pt idx="6350">
                  <c:v>-0.66249999999999998</c:v>
                </c:pt>
                <c:pt idx="6351">
                  <c:v>-0.62329999999999997</c:v>
                </c:pt>
                <c:pt idx="6352">
                  <c:v>-0.58089999999999997</c:v>
                </c:pt>
                <c:pt idx="6353">
                  <c:v>-0.53610000000000002</c:v>
                </c:pt>
                <c:pt idx="6354">
                  <c:v>-0.46729999999999999</c:v>
                </c:pt>
                <c:pt idx="6355">
                  <c:v>-0.35859999999999997</c:v>
                </c:pt>
                <c:pt idx="6356">
                  <c:v>-0.2001</c:v>
                </c:pt>
                <c:pt idx="6357">
                  <c:v>-2.47E-2</c:v>
                </c:pt>
                <c:pt idx="6358">
                  <c:v>9.1399999999999995E-2</c:v>
                </c:pt>
                <c:pt idx="6359">
                  <c:v>7.2999999999999995E-2</c:v>
                </c:pt>
                <c:pt idx="6360">
                  <c:v>7.6E-3</c:v>
                </c:pt>
                <c:pt idx="6361">
                  <c:v>-8.7300000000000003E-2</c:v>
                </c:pt>
                <c:pt idx="6362">
                  <c:v>-0.21629999999999999</c:v>
                </c:pt>
                <c:pt idx="6363">
                  <c:v>-0.32869999999999999</c:v>
                </c:pt>
                <c:pt idx="6364">
                  <c:v>-0.39600000000000002</c:v>
                </c:pt>
                <c:pt idx="6365">
                  <c:v>-0.33090000000000003</c:v>
                </c:pt>
                <c:pt idx="6366">
                  <c:v>-0.23</c:v>
                </c:pt>
                <c:pt idx="6367">
                  <c:v>-0.2069</c:v>
                </c:pt>
                <c:pt idx="6368">
                  <c:v>-0.315</c:v>
                </c:pt>
                <c:pt idx="6369">
                  <c:v>-0.47099999999999997</c:v>
                </c:pt>
                <c:pt idx="6370">
                  <c:v>-0.51339999999999997</c:v>
                </c:pt>
                <c:pt idx="6371">
                  <c:v>-0.4844</c:v>
                </c:pt>
                <c:pt idx="6372">
                  <c:v>-0.433</c:v>
                </c:pt>
                <c:pt idx="6373">
                  <c:v>-0.43020000000000003</c:v>
                </c:pt>
                <c:pt idx="6374">
                  <c:v>-0.4919</c:v>
                </c:pt>
                <c:pt idx="6375">
                  <c:v>-0.48530000000000001</c:v>
                </c:pt>
                <c:pt idx="6376">
                  <c:v>-0.40160000000000001</c:v>
                </c:pt>
                <c:pt idx="6377">
                  <c:v>-0.31030000000000002</c:v>
                </c:pt>
                <c:pt idx="6378">
                  <c:v>-0.27360000000000001</c:v>
                </c:pt>
                <c:pt idx="6379">
                  <c:v>-0.30530000000000002</c:v>
                </c:pt>
                <c:pt idx="6380">
                  <c:v>-0.29099999999999998</c:v>
                </c:pt>
                <c:pt idx="6381">
                  <c:v>-0.19789999999999999</c:v>
                </c:pt>
                <c:pt idx="6382">
                  <c:v>-8.4199999999999997E-2</c:v>
                </c:pt>
                <c:pt idx="6383">
                  <c:v>-7.1199999999999999E-2</c:v>
                </c:pt>
                <c:pt idx="6384">
                  <c:v>-0.2203</c:v>
                </c:pt>
                <c:pt idx="6385">
                  <c:v>-0.42309999999999998</c:v>
                </c:pt>
                <c:pt idx="6386">
                  <c:v>-0.59930000000000005</c:v>
                </c:pt>
                <c:pt idx="6387">
                  <c:v>-0.6532</c:v>
                </c:pt>
                <c:pt idx="6388">
                  <c:v>-0.55730000000000002</c:v>
                </c:pt>
                <c:pt idx="6389">
                  <c:v>-0.44669999999999999</c:v>
                </c:pt>
                <c:pt idx="6390">
                  <c:v>-0.39100000000000001</c:v>
                </c:pt>
                <c:pt idx="6391">
                  <c:v>-0.29599999999999999</c:v>
                </c:pt>
                <c:pt idx="6392">
                  <c:v>-9.8599999999999993E-2</c:v>
                </c:pt>
                <c:pt idx="6393">
                  <c:v>0.1696</c:v>
                </c:pt>
                <c:pt idx="6394">
                  <c:v>0.44519999999999998</c:v>
                </c:pt>
                <c:pt idx="6395">
                  <c:v>0.64419999999999999</c:v>
                </c:pt>
                <c:pt idx="6396">
                  <c:v>0.72360000000000002</c:v>
                </c:pt>
                <c:pt idx="6397">
                  <c:v>0.69210000000000005</c:v>
                </c:pt>
                <c:pt idx="6398">
                  <c:v>0.5978</c:v>
                </c:pt>
                <c:pt idx="6399">
                  <c:v>0.49409999999999998</c:v>
                </c:pt>
                <c:pt idx="6400">
                  <c:v>0.42430000000000001</c:v>
                </c:pt>
                <c:pt idx="6401">
                  <c:v>0.39789999999999998</c:v>
                </c:pt>
                <c:pt idx="6402">
                  <c:v>0.33650000000000002</c:v>
                </c:pt>
                <c:pt idx="6403">
                  <c:v>0.20449999999999999</c:v>
                </c:pt>
                <c:pt idx="6404">
                  <c:v>0.1138</c:v>
                </c:pt>
                <c:pt idx="6405">
                  <c:v>0.13189999999999999</c:v>
                </c:pt>
                <c:pt idx="6406">
                  <c:v>0.2253</c:v>
                </c:pt>
                <c:pt idx="6407">
                  <c:v>0.3957</c:v>
                </c:pt>
                <c:pt idx="6408">
                  <c:v>0.58160000000000001</c:v>
                </c:pt>
                <c:pt idx="6409">
                  <c:v>0.6956</c:v>
                </c:pt>
                <c:pt idx="6410">
                  <c:v>0.8024</c:v>
                </c:pt>
                <c:pt idx="6411">
                  <c:v>0.95750000000000002</c:v>
                </c:pt>
                <c:pt idx="6412">
                  <c:v>1.1515</c:v>
                </c:pt>
                <c:pt idx="6413">
                  <c:v>1.329</c:v>
                </c:pt>
                <c:pt idx="6414">
                  <c:v>1.3872</c:v>
                </c:pt>
                <c:pt idx="6415">
                  <c:v>1.3209</c:v>
                </c:pt>
                <c:pt idx="6416">
                  <c:v>1.2243999999999999</c:v>
                </c:pt>
                <c:pt idx="6417">
                  <c:v>1.1932</c:v>
                </c:pt>
                <c:pt idx="6418">
                  <c:v>1.2209000000000001</c:v>
                </c:pt>
                <c:pt idx="6419">
                  <c:v>1.2842</c:v>
                </c:pt>
                <c:pt idx="6420">
                  <c:v>1.2876000000000001</c:v>
                </c:pt>
                <c:pt idx="6421">
                  <c:v>1.1568000000000001</c:v>
                </c:pt>
                <c:pt idx="6422">
                  <c:v>0.98550000000000004</c:v>
                </c:pt>
                <c:pt idx="6423">
                  <c:v>0.85350000000000004</c:v>
                </c:pt>
                <c:pt idx="6424">
                  <c:v>0.82389999999999997</c:v>
                </c:pt>
                <c:pt idx="6425">
                  <c:v>0.82230000000000003</c:v>
                </c:pt>
                <c:pt idx="6426">
                  <c:v>0.78620000000000001</c:v>
                </c:pt>
                <c:pt idx="6427">
                  <c:v>0.74909999999999999</c:v>
                </c:pt>
                <c:pt idx="6428">
                  <c:v>0.69620000000000004</c:v>
                </c:pt>
                <c:pt idx="6429">
                  <c:v>0.69679999999999997</c:v>
                </c:pt>
                <c:pt idx="6430">
                  <c:v>0.77969999999999995</c:v>
                </c:pt>
                <c:pt idx="6431">
                  <c:v>0.9123</c:v>
                </c:pt>
                <c:pt idx="6432">
                  <c:v>0.99729999999999996</c:v>
                </c:pt>
                <c:pt idx="6433">
                  <c:v>0.97619999999999996</c:v>
                </c:pt>
                <c:pt idx="6434">
                  <c:v>0.89990000000000003</c:v>
                </c:pt>
                <c:pt idx="6435">
                  <c:v>0.78180000000000005</c:v>
                </c:pt>
                <c:pt idx="6436">
                  <c:v>0.72140000000000004</c:v>
                </c:pt>
                <c:pt idx="6437">
                  <c:v>0.72919999999999996</c:v>
                </c:pt>
                <c:pt idx="6438">
                  <c:v>0.71460000000000001</c:v>
                </c:pt>
                <c:pt idx="6439">
                  <c:v>0.66069999999999995</c:v>
                </c:pt>
                <c:pt idx="6440">
                  <c:v>0.60650000000000004</c:v>
                </c:pt>
                <c:pt idx="6441">
                  <c:v>0.56879999999999997</c:v>
                </c:pt>
                <c:pt idx="6442">
                  <c:v>0.52429999999999999</c:v>
                </c:pt>
                <c:pt idx="6443">
                  <c:v>0.53669999999999995</c:v>
                </c:pt>
                <c:pt idx="6444">
                  <c:v>0.55979999999999996</c:v>
                </c:pt>
                <c:pt idx="6445">
                  <c:v>0.56130000000000002</c:v>
                </c:pt>
                <c:pt idx="6446">
                  <c:v>0.61270000000000002</c:v>
                </c:pt>
                <c:pt idx="6447">
                  <c:v>0.68899999999999995</c:v>
                </c:pt>
                <c:pt idx="6448">
                  <c:v>0.77839999999999998</c:v>
                </c:pt>
                <c:pt idx="6449">
                  <c:v>0.85780000000000001</c:v>
                </c:pt>
                <c:pt idx="6450">
                  <c:v>0.87339999999999995</c:v>
                </c:pt>
                <c:pt idx="6451">
                  <c:v>0.85599999999999998</c:v>
                </c:pt>
                <c:pt idx="6452">
                  <c:v>0.83169999999999999</c:v>
                </c:pt>
                <c:pt idx="6453">
                  <c:v>0.81169999999999998</c:v>
                </c:pt>
                <c:pt idx="6454">
                  <c:v>0.76600000000000001</c:v>
                </c:pt>
                <c:pt idx="6455">
                  <c:v>0.63019999999999998</c:v>
                </c:pt>
                <c:pt idx="6456">
                  <c:v>0.48630000000000001</c:v>
                </c:pt>
                <c:pt idx="6457">
                  <c:v>0.39689999999999998</c:v>
                </c:pt>
                <c:pt idx="6458">
                  <c:v>0.40350000000000003</c:v>
                </c:pt>
                <c:pt idx="6459">
                  <c:v>0.39939999999999998</c:v>
                </c:pt>
                <c:pt idx="6460">
                  <c:v>0.27360000000000001</c:v>
                </c:pt>
                <c:pt idx="6461">
                  <c:v>0.12909999999999999</c:v>
                </c:pt>
                <c:pt idx="6462">
                  <c:v>-4.7800000000000002E-2</c:v>
                </c:pt>
                <c:pt idx="6463">
                  <c:v>-0.19670000000000001</c:v>
                </c:pt>
                <c:pt idx="6464">
                  <c:v>-0.2898</c:v>
                </c:pt>
                <c:pt idx="6465">
                  <c:v>-0.37259999999999999</c:v>
                </c:pt>
                <c:pt idx="6466">
                  <c:v>-0.43459999999999999</c:v>
                </c:pt>
                <c:pt idx="6467">
                  <c:v>-0.49659999999999999</c:v>
                </c:pt>
                <c:pt idx="6468">
                  <c:v>-0.51800000000000002</c:v>
                </c:pt>
                <c:pt idx="6469">
                  <c:v>-0.50529999999999997</c:v>
                </c:pt>
                <c:pt idx="6470">
                  <c:v>-0.45050000000000001</c:v>
                </c:pt>
                <c:pt idx="6471">
                  <c:v>-0.39810000000000001</c:v>
                </c:pt>
                <c:pt idx="6472">
                  <c:v>-0.37819999999999998</c:v>
                </c:pt>
                <c:pt idx="6473">
                  <c:v>-0.37419999999999998</c:v>
                </c:pt>
                <c:pt idx="6474">
                  <c:v>-0.45889999999999997</c:v>
                </c:pt>
                <c:pt idx="6475">
                  <c:v>-0.58899999999999997</c:v>
                </c:pt>
                <c:pt idx="6476">
                  <c:v>-0.65480000000000005</c:v>
                </c:pt>
                <c:pt idx="6477">
                  <c:v>-0.59899999999999998</c:v>
                </c:pt>
                <c:pt idx="6478">
                  <c:v>-0.46729999999999999</c:v>
                </c:pt>
                <c:pt idx="6479">
                  <c:v>-0.36699999999999999</c:v>
                </c:pt>
                <c:pt idx="6480">
                  <c:v>-0.33179999999999998</c:v>
                </c:pt>
                <c:pt idx="6481">
                  <c:v>-0.38569999999999999</c:v>
                </c:pt>
                <c:pt idx="6482">
                  <c:v>-0.52329999999999999</c:v>
                </c:pt>
                <c:pt idx="6483">
                  <c:v>-0.64539999999999997</c:v>
                </c:pt>
                <c:pt idx="6484">
                  <c:v>-0.70579999999999998</c:v>
                </c:pt>
                <c:pt idx="6485">
                  <c:v>-0.70740000000000003</c:v>
                </c:pt>
                <c:pt idx="6486">
                  <c:v>-0.68779999999999997</c:v>
                </c:pt>
                <c:pt idx="6487">
                  <c:v>-0.66349999999999998</c:v>
                </c:pt>
                <c:pt idx="6488">
                  <c:v>-0.59750000000000003</c:v>
                </c:pt>
                <c:pt idx="6489">
                  <c:v>-0.52800000000000002</c:v>
                </c:pt>
                <c:pt idx="6490">
                  <c:v>-0.43020000000000003</c:v>
                </c:pt>
                <c:pt idx="6491">
                  <c:v>-0.32840000000000003</c:v>
                </c:pt>
                <c:pt idx="6492">
                  <c:v>-0.24959999999999999</c:v>
                </c:pt>
                <c:pt idx="6493">
                  <c:v>-0.20230000000000001</c:v>
                </c:pt>
                <c:pt idx="6494">
                  <c:v>-0.26269999999999999</c:v>
                </c:pt>
                <c:pt idx="6495">
                  <c:v>-0.37509999999999999</c:v>
                </c:pt>
                <c:pt idx="6496">
                  <c:v>-0.50339999999999996</c:v>
                </c:pt>
                <c:pt idx="6497">
                  <c:v>-0.58440000000000003</c:v>
                </c:pt>
                <c:pt idx="6498">
                  <c:v>-0.64070000000000005</c:v>
                </c:pt>
                <c:pt idx="6499">
                  <c:v>-0.7298</c:v>
                </c:pt>
                <c:pt idx="6500">
                  <c:v>-0.84809999999999997</c:v>
                </c:pt>
                <c:pt idx="6501">
                  <c:v>-1.0116000000000001</c:v>
                </c:pt>
                <c:pt idx="6502">
                  <c:v>-1.0751999999999999</c:v>
                </c:pt>
                <c:pt idx="6503">
                  <c:v>-1.0182</c:v>
                </c:pt>
                <c:pt idx="6504">
                  <c:v>-0.87060000000000004</c:v>
                </c:pt>
                <c:pt idx="6505">
                  <c:v>-0.65259999999999996</c:v>
                </c:pt>
                <c:pt idx="6506">
                  <c:v>-0.52149999999999996</c:v>
                </c:pt>
                <c:pt idx="6507">
                  <c:v>-0.52890000000000004</c:v>
                </c:pt>
                <c:pt idx="6508">
                  <c:v>-0.58940000000000003</c:v>
                </c:pt>
                <c:pt idx="6509">
                  <c:v>-0.61150000000000004</c:v>
                </c:pt>
                <c:pt idx="6510">
                  <c:v>-0.57289999999999996</c:v>
                </c:pt>
                <c:pt idx="6511">
                  <c:v>-0.51839999999999997</c:v>
                </c:pt>
                <c:pt idx="6512">
                  <c:v>-0.46760000000000002</c:v>
                </c:pt>
                <c:pt idx="6513">
                  <c:v>-0.44979999999999998</c:v>
                </c:pt>
                <c:pt idx="6514">
                  <c:v>-0.4274</c:v>
                </c:pt>
                <c:pt idx="6515">
                  <c:v>-0.37040000000000001</c:v>
                </c:pt>
                <c:pt idx="6516">
                  <c:v>-0.32590000000000002</c:v>
                </c:pt>
                <c:pt idx="6517">
                  <c:v>-0.25240000000000001</c:v>
                </c:pt>
                <c:pt idx="6518">
                  <c:v>-0.2097</c:v>
                </c:pt>
                <c:pt idx="6519">
                  <c:v>-0.22339999999999999</c:v>
                </c:pt>
                <c:pt idx="6520">
                  <c:v>-0.2505</c:v>
                </c:pt>
                <c:pt idx="6521">
                  <c:v>-0.26490000000000002</c:v>
                </c:pt>
                <c:pt idx="6522">
                  <c:v>-0.24490000000000001</c:v>
                </c:pt>
                <c:pt idx="6523">
                  <c:v>-0.18229999999999999</c:v>
                </c:pt>
                <c:pt idx="6524">
                  <c:v>-8.2699999999999996E-2</c:v>
                </c:pt>
                <c:pt idx="6525">
                  <c:v>1.01E-2</c:v>
                </c:pt>
                <c:pt idx="6526">
                  <c:v>0.1051</c:v>
                </c:pt>
                <c:pt idx="6527">
                  <c:v>0.16550000000000001</c:v>
                </c:pt>
                <c:pt idx="6528">
                  <c:v>0.22</c:v>
                </c:pt>
                <c:pt idx="6529">
                  <c:v>0.25769999999999998</c:v>
                </c:pt>
                <c:pt idx="6530">
                  <c:v>0.2752</c:v>
                </c:pt>
                <c:pt idx="6531">
                  <c:v>0.3377</c:v>
                </c:pt>
                <c:pt idx="6532">
                  <c:v>0.4446</c:v>
                </c:pt>
                <c:pt idx="6533">
                  <c:v>0.57379999999999998</c:v>
                </c:pt>
                <c:pt idx="6534">
                  <c:v>0.66349999999999998</c:v>
                </c:pt>
                <c:pt idx="6535">
                  <c:v>0.72919999999999996</c:v>
                </c:pt>
                <c:pt idx="6536">
                  <c:v>0.77969999999999995</c:v>
                </c:pt>
                <c:pt idx="6537">
                  <c:v>0.79869999999999997</c:v>
                </c:pt>
                <c:pt idx="6538">
                  <c:v>0.73450000000000004</c:v>
                </c:pt>
                <c:pt idx="6539">
                  <c:v>0.61580000000000001</c:v>
                </c:pt>
                <c:pt idx="6540">
                  <c:v>0.46260000000000001</c:v>
                </c:pt>
                <c:pt idx="6541">
                  <c:v>0.27360000000000001</c:v>
                </c:pt>
                <c:pt idx="6542">
                  <c:v>0.1883</c:v>
                </c:pt>
                <c:pt idx="6543">
                  <c:v>0.1802</c:v>
                </c:pt>
                <c:pt idx="6544">
                  <c:v>0.1668</c:v>
                </c:pt>
                <c:pt idx="6545">
                  <c:v>2.4500000000000001E-2</c:v>
                </c:pt>
                <c:pt idx="6546">
                  <c:v>-0.2611</c:v>
                </c:pt>
                <c:pt idx="6547">
                  <c:v>-0.53890000000000005</c:v>
                </c:pt>
                <c:pt idx="6548">
                  <c:v>-0.74819999999999998</c:v>
                </c:pt>
                <c:pt idx="6549">
                  <c:v>-0.79359999999999997</c:v>
                </c:pt>
                <c:pt idx="6550">
                  <c:v>-0.74229999999999996</c:v>
                </c:pt>
                <c:pt idx="6551">
                  <c:v>-0.68620000000000003</c:v>
                </c:pt>
                <c:pt idx="6552">
                  <c:v>-0.64949999999999997</c:v>
                </c:pt>
                <c:pt idx="6553">
                  <c:v>-0.6613</c:v>
                </c:pt>
                <c:pt idx="6554">
                  <c:v>-0.65880000000000005</c:v>
                </c:pt>
                <c:pt idx="6555">
                  <c:v>-0.63670000000000004</c:v>
                </c:pt>
                <c:pt idx="6556">
                  <c:v>-0.54049999999999998</c:v>
                </c:pt>
                <c:pt idx="6557">
                  <c:v>-0.38879999999999998</c:v>
                </c:pt>
                <c:pt idx="6558">
                  <c:v>-0.26669999999999999</c:v>
                </c:pt>
                <c:pt idx="6559">
                  <c:v>-0.16800000000000001</c:v>
                </c:pt>
                <c:pt idx="6560">
                  <c:v>-0.10349999999999999</c:v>
                </c:pt>
                <c:pt idx="6561">
                  <c:v>-0.05</c:v>
                </c:pt>
                <c:pt idx="6562">
                  <c:v>2.4799999999999999E-2</c:v>
                </c:pt>
                <c:pt idx="6563">
                  <c:v>0.12570000000000001</c:v>
                </c:pt>
                <c:pt idx="6564">
                  <c:v>0.1845</c:v>
                </c:pt>
                <c:pt idx="6565">
                  <c:v>0.1303</c:v>
                </c:pt>
                <c:pt idx="6566">
                  <c:v>-6.1000000000000004E-3</c:v>
                </c:pt>
                <c:pt idx="6567">
                  <c:v>-0.1502</c:v>
                </c:pt>
                <c:pt idx="6568">
                  <c:v>-0.22900000000000001</c:v>
                </c:pt>
                <c:pt idx="6569">
                  <c:v>-0.2555</c:v>
                </c:pt>
                <c:pt idx="6570">
                  <c:v>-0.24490000000000001</c:v>
                </c:pt>
                <c:pt idx="6571">
                  <c:v>-0.2455</c:v>
                </c:pt>
                <c:pt idx="6572">
                  <c:v>-0.30559999999999998</c:v>
                </c:pt>
                <c:pt idx="6573">
                  <c:v>-0.3639</c:v>
                </c:pt>
                <c:pt idx="6574">
                  <c:v>-0.37259999999999999</c:v>
                </c:pt>
                <c:pt idx="6575">
                  <c:v>-0.28510000000000002</c:v>
                </c:pt>
                <c:pt idx="6576">
                  <c:v>-0.1341</c:v>
                </c:pt>
                <c:pt idx="6577">
                  <c:v>-1.6999999999999999E-3</c:v>
                </c:pt>
                <c:pt idx="6578">
                  <c:v>0.1207</c:v>
                </c:pt>
                <c:pt idx="6579">
                  <c:v>0.25430000000000003</c:v>
                </c:pt>
                <c:pt idx="6580">
                  <c:v>0.40600000000000003</c:v>
                </c:pt>
                <c:pt idx="6581">
                  <c:v>0.56599999999999995</c:v>
                </c:pt>
                <c:pt idx="6582">
                  <c:v>0.67630000000000001</c:v>
                </c:pt>
                <c:pt idx="6583">
                  <c:v>0.6956</c:v>
                </c:pt>
                <c:pt idx="6584">
                  <c:v>0.67630000000000001</c:v>
                </c:pt>
                <c:pt idx="6585">
                  <c:v>0.66790000000000005</c:v>
                </c:pt>
                <c:pt idx="6586">
                  <c:v>0.66010000000000002</c:v>
                </c:pt>
                <c:pt idx="6587">
                  <c:v>0.60060000000000002</c:v>
                </c:pt>
                <c:pt idx="6588">
                  <c:v>0.44990000000000002</c:v>
                </c:pt>
                <c:pt idx="6589">
                  <c:v>0.26919999999999999</c:v>
                </c:pt>
                <c:pt idx="6590">
                  <c:v>0.15210000000000001</c:v>
                </c:pt>
                <c:pt idx="6591">
                  <c:v>9.64E-2</c:v>
                </c:pt>
                <c:pt idx="6592">
                  <c:v>0.04</c:v>
                </c:pt>
                <c:pt idx="6593">
                  <c:v>-5.1499999999999997E-2</c:v>
                </c:pt>
                <c:pt idx="6594">
                  <c:v>-0.1668</c:v>
                </c:pt>
                <c:pt idx="6595">
                  <c:v>-0.22650000000000001</c:v>
                </c:pt>
                <c:pt idx="6596">
                  <c:v>-0.19450000000000001</c:v>
                </c:pt>
                <c:pt idx="6597">
                  <c:v>-0.1079</c:v>
                </c:pt>
                <c:pt idx="6598">
                  <c:v>3.0000000000000001E-3</c:v>
                </c:pt>
                <c:pt idx="6599">
                  <c:v>0.1232</c:v>
                </c:pt>
                <c:pt idx="6600">
                  <c:v>0.2571</c:v>
                </c:pt>
                <c:pt idx="6601">
                  <c:v>0.40749999999999997</c:v>
                </c:pt>
                <c:pt idx="6602">
                  <c:v>0.54730000000000001</c:v>
                </c:pt>
                <c:pt idx="6603">
                  <c:v>0.61370000000000002</c:v>
                </c:pt>
                <c:pt idx="6604">
                  <c:v>0.58030000000000004</c:v>
                </c:pt>
                <c:pt idx="6605">
                  <c:v>0.46639999999999998</c:v>
                </c:pt>
                <c:pt idx="6606">
                  <c:v>0.33529999999999999</c:v>
                </c:pt>
                <c:pt idx="6607">
                  <c:v>0.27479999999999999</c:v>
                </c:pt>
                <c:pt idx="6608">
                  <c:v>0.25059999999999999</c:v>
                </c:pt>
                <c:pt idx="6609">
                  <c:v>0.1643</c:v>
                </c:pt>
                <c:pt idx="6610">
                  <c:v>-1.01E-2</c:v>
                </c:pt>
                <c:pt idx="6611">
                  <c:v>-0.18140000000000001</c:v>
                </c:pt>
                <c:pt idx="6612">
                  <c:v>-0.23430000000000001</c:v>
                </c:pt>
                <c:pt idx="6613">
                  <c:v>-0.16639999999999999</c:v>
                </c:pt>
                <c:pt idx="6614">
                  <c:v>-2.35E-2</c:v>
                </c:pt>
                <c:pt idx="6615">
                  <c:v>0.13500000000000001</c:v>
                </c:pt>
                <c:pt idx="6616">
                  <c:v>0.23400000000000001</c:v>
                </c:pt>
                <c:pt idx="6617">
                  <c:v>0.3281</c:v>
                </c:pt>
                <c:pt idx="6618">
                  <c:v>0.495</c:v>
                </c:pt>
                <c:pt idx="6619">
                  <c:v>0.68089999999999995</c:v>
                </c:pt>
                <c:pt idx="6620">
                  <c:v>0.79769999999999996</c:v>
                </c:pt>
                <c:pt idx="6621">
                  <c:v>0.75009999999999999</c:v>
                </c:pt>
                <c:pt idx="6622">
                  <c:v>0.62460000000000004</c:v>
                </c:pt>
                <c:pt idx="6623">
                  <c:v>0.5181</c:v>
                </c:pt>
                <c:pt idx="6624">
                  <c:v>0.46479999999999999</c:v>
                </c:pt>
                <c:pt idx="6625">
                  <c:v>0.42120000000000002</c:v>
                </c:pt>
                <c:pt idx="6626">
                  <c:v>0.30380000000000001</c:v>
                </c:pt>
                <c:pt idx="6627">
                  <c:v>0.14810000000000001</c:v>
                </c:pt>
                <c:pt idx="6628">
                  <c:v>-8.5199999999999998E-2</c:v>
                </c:pt>
                <c:pt idx="6629">
                  <c:v>-0.23810000000000001</c:v>
                </c:pt>
                <c:pt idx="6630">
                  <c:v>-0.35020000000000001</c:v>
                </c:pt>
                <c:pt idx="6631">
                  <c:v>-0.50149999999999995</c:v>
                </c:pt>
                <c:pt idx="6632">
                  <c:v>-0.57779999999999998</c:v>
                </c:pt>
                <c:pt idx="6633">
                  <c:v>-0.69340000000000002</c:v>
                </c:pt>
                <c:pt idx="6634">
                  <c:v>-0.80520000000000003</c:v>
                </c:pt>
                <c:pt idx="6635">
                  <c:v>-0.86870000000000003</c:v>
                </c:pt>
                <c:pt idx="6636">
                  <c:v>-0.92100000000000004</c:v>
                </c:pt>
                <c:pt idx="6637">
                  <c:v>-0.90920000000000001</c:v>
                </c:pt>
                <c:pt idx="6638">
                  <c:v>-0.83630000000000004</c:v>
                </c:pt>
                <c:pt idx="6639">
                  <c:v>-0.79079999999999995</c:v>
                </c:pt>
                <c:pt idx="6640">
                  <c:v>-0.81699999999999995</c:v>
                </c:pt>
                <c:pt idx="6641">
                  <c:v>-0.8609</c:v>
                </c:pt>
                <c:pt idx="6642">
                  <c:v>-0.83540000000000003</c:v>
                </c:pt>
                <c:pt idx="6643">
                  <c:v>-0.73760000000000003</c:v>
                </c:pt>
                <c:pt idx="6644">
                  <c:v>-0.59309999999999996</c:v>
                </c:pt>
                <c:pt idx="6645">
                  <c:v>-0.44359999999999999</c:v>
                </c:pt>
                <c:pt idx="6646">
                  <c:v>-0.36330000000000001</c:v>
                </c:pt>
                <c:pt idx="6647">
                  <c:v>-0.3085</c:v>
                </c:pt>
                <c:pt idx="6648">
                  <c:v>-0.2346</c:v>
                </c:pt>
                <c:pt idx="6649">
                  <c:v>-0.10730000000000001</c:v>
                </c:pt>
                <c:pt idx="6650">
                  <c:v>1.4800000000000001E-2</c:v>
                </c:pt>
                <c:pt idx="6651">
                  <c:v>6.7100000000000007E-2</c:v>
                </c:pt>
                <c:pt idx="6652">
                  <c:v>8.14E-2</c:v>
                </c:pt>
                <c:pt idx="6653">
                  <c:v>5.3999999999999999E-2</c:v>
                </c:pt>
                <c:pt idx="6654">
                  <c:v>3.85E-2</c:v>
                </c:pt>
                <c:pt idx="6655">
                  <c:v>-1.32E-2</c:v>
                </c:pt>
                <c:pt idx="6656">
                  <c:v>-0.1434</c:v>
                </c:pt>
                <c:pt idx="6657">
                  <c:v>-0.23089999999999999</c:v>
                </c:pt>
                <c:pt idx="6658">
                  <c:v>-0.20230000000000001</c:v>
                </c:pt>
                <c:pt idx="6659">
                  <c:v>-0.1116</c:v>
                </c:pt>
                <c:pt idx="6660">
                  <c:v>-4.4400000000000002E-2</c:v>
                </c:pt>
                <c:pt idx="6661">
                  <c:v>-1.7899999999999999E-2</c:v>
                </c:pt>
                <c:pt idx="6662">
                  <c:v>-4.1999999999999997E-3</c:v>
                </c:pt>
                <c:pt idx="6663">
                  <c:v>6.5600000000000006E-2</c:v>
                </c:pt>
                <c:pt idx="6664">
                  <c:v>0.2104</c:v>
                </c:pt>
                <c:pt idx="6665">
                  <c:v>0.40279999999999999</c:v>
                </c:pt>
                <c:pt idx="6666">
                  <c:v>0.6018</c:v>
                </c:pt>
                <c:pt idx="6667">
                  <c:v>0.72270000000000001</c:v>
                </c:pt>
                <c:pt idx="6668">
                  <c:v>0.74419999999999997</c:v>
                </c:pt>
                <c:pt idx="6669">
                  <c:v>0.75039999999999996</c:v>
                </c:pt>
                <c:pt idx="6670">
                  <c:v>0.7722</c:v>
                </c:pt>
                <c:pt idx="6671">
                  <c:v>0.75819999999999999</c:v>
                </c:pt>
                <c:pt idx="6672">
                  <c:v>0.70960000000000001</c:v>
                </c:pt>
                <c:pt idx="6673">
                  <c:v>0.64759999999999995</c:v>
                </c:pt>
                <c:pt idx="6674">
                  <c:v>0.60619999999999996</c:v>
                </c:pt>
                <c:pt idx="6675">
                  <c:v>0.67779999999999996</c:v>
                </c:pt>
                <c:pt idx="6676">
                  <c:v>0.88770000000000004</c:v>
                </c:pt>
                <c:pt idx="6677">
                  <c:v>1.1480999999999999</c:v>
                </c:pt>
                <c:pt idx="6678">
                  <c:v>1.3527</c:v>
                </c:pt>
                <c:pt idx="6679">
                  <c:v>1.4261999999999999</c:v>
                </c:pt>
                <c:pt idx="6680">
                  <c:v>1.3944000000000001</c:v>
                </c:pt>
                <c:pt idx="6681">
                  <c:v>1.3327</c:v>
                </c:pt>
                <c:pt idx="6682">
                  <c:v>1.2769999999999999</c:v>
                </c:pt>
                <c:pt idx="6683">
                  <c:v>1.2076</c:v>
                </c:pt>
                <c:pt idx="6684">
                  <c:v>1.0808</c:v>
                </c:pt>
                <c:pt idx="6685">
                  <c:v>0.87590000000000001</c:v>
                </c:pt>
                <c:pt idx="6686">
                  <c:v>0.60150000000000003</c:v>
                </c:pt>
                <c:pt idx="6687">
                  <c:v>0.30940000000000001</c:v>
                </c:pt>
                <c:pt idx="6688">
                  <c:v>8.9499999999999996E-2</c:v>
                </c:pt>
                <c:pt idx="6689">
                  <c:v>-7.6E-3</c:v>
                </c:pt>
                <c:pt idx="6690">
                  <c:v>-3.3500000000000002E-2</c:v>
                </c:pt>
                <c:pt idx="6691">
                  <c:v>-3.6299999999999999E-2</c:v>
                </c:pt>
                <c:pt idx="6692">
                  <c:v>-8.1100000000000005E-2</c:v>
                </c:pt>
                <c:pt idx="6693">
                  <c:v>-0.16800000000000001</c:v>
                </c:pt>
                <c:pt idx="6694">
                  <c:v>-0.21659999999999999</c:v>
                </c:pt>
                <c:pt idx="6695">
                  <c:v>-0.18079999999999999</c:v>
                </c:pt>
                <c:pt idx="6696">
                  <c:v>-7.3599999999999999E-2</c:v>
                </c:pt>
                <c:pt idx="6697">
                  <c:v>1.32E-2</c:v>
                </c:pt>
                <c:pt idx="6698">
                  <c:v>6.7699999999999996E-2</c:v>
                </c:pt>
                <c:pt idx="6699">
                  <c:v>4.9399999999999999E-2</c:v>
                </c:pt>
                <c:pt idx="6700">
                  <c:v>-9.7000000000000003E-2</c:v>
                </c:pt>
                <c:pt idx="6701">
                  <c:v>-0.27510000000000001</c:v>
                </c:pt>
                <c:pt idx="6702">
                  <c:v>-0.39850000000000002</c:v>
                </c:pt>
                <c:pt idx="6703">
                  <c:v>-0.44240000000000002</c:v>
                </c:pt>
                <c:pt idx="6704">
                  <c:v>-0.44109999999999999</c:v>
                </c:pt>
                <c:pt idx="6705">
                  <c:v>-0.39129999999999998</c:v>
                </c:pt>
                <c:pt idx="6706">
                  <c:v>-0.26550000000000001</c:v>
                </c:pt>
                <c:pt idx="6707">
                  <c:v>-0.1303</c:v>
                </c:pt>
                <c:pt idx="6708">
                  <c:v>-6.0600000000000001E-2</c:v>
                </c:pt>
                <c:pt idx="6709">
                  <c:v>-7.46E-2</c:v>
                </c:pt>
                <c:pt idx="6710">
                  <c:v>-0.13969999999999999</c:v>
                </c:pt>
                <c:pt idx="6711">
                  <c:v>-0.27329999999999999</c:v>
                </c:pt>
                <c:pt idx="6712">
                  <c:v>-0.38229999999999997</c:v>
                </c:pt>
                <c:pt idx="6713">
                  <c:v>-0.37169999999999997</c:v>
                </c:pt>
                <c:pt idx="6714">
                  <c:v>-0.3639</c:v>
                </c:pt>
                <c:pt idx="6715">
                  <c:v>-0.40339999999999998</c:v>
                </c:pt>
                <c:pt idx="6716">
                  <c:v>-0.46260000000000001</c:v>
                </c:pt>
                <c:pt idx="6717">
                  <c:v>-0.47410000000000002</c:v>
                </c:pt>
                <c:pt idx="6718">
                  <c:v>-0.4128</c:v>
                </c:pt>
                <c:pt idx="6719">
                  <c:v>-0.33119999999999999</c:v>
                </c:pt>
                <c:pt idx="6720">
                  <c:v>-0.2424</c:v>
                </c:pt>
                <c:pt idx="6721">
                  <c:v>-0.2228</c:v>
                </c:pt>
                <c:pt idx="6722">
                  <c:v>-0.29630000000000001</c:v>
                </c:pt>
                <c:pt idx="6723">
                  <c:v>-0.43209999999999998</c:v>
                </c:pt>
                <c:pt idx="6724">
                  <c:v>-0.53610000000000002</c:v>
                </c:pt>
                <c:pt idx="6725">
                  <c:v>-0.55479999999999996</c:v>
                </c:pt>
                <c:pt idx="6726">
                  <c:v>-0.53490000000000004</c:v>
                </c:pt>
                <c:pt idx="6727">
                  <c:v>-0.51519999999999999</c:v>
                </c:pt>
                <c:pt idx="6728">
                  <c:v>-0.57220000000000004</c:v>
                </c:pt>
                <c:pt idx="6729">
                  <c:v>-0.62170000000000003</c:v>
                </c:pt>
                <c:pt idx="6730">
                  <c:v>-0.60309999999999997</c:v>
                </c:pt>
                <c:pt idx="6731">
                  <c:v>-0.5212</c:v>
                </c:pt>
                <c:pt idx="6732">
                  <c:v>-0.37980000000000003</c:v>
                </c:pt>
                <c:pt idx="6733">
                  <c:v>-0.2792</c:v>
                </c:pt>
                <c:pt idx="6734">
                  <c:v>-0.25829999999999997</c:v>
                </c:pt>
                <c:pt idx="6735">
                  <c:v>-0.30099999999999999</c:v>
                </c:pt>
                <c:pt idx="6736">
                  <c:v>-0.28139999999999998</c:v>
                </c:pt>
                <c:pt idx="6737">
                  <c:v>-0.16489999999999999</c:v>
                </c:pt>
                <c:pt idx="6738">
                  <c:v>-3.9399999999999998E-2</c:v>
                </c:pt>
                <c:pt idx="6739">
                  <c:v>4.9399999999999999E-2</c:v>
                </c:pt>
                <c:pt idx="6740">
                  <c:v>9.4799999999999995E-2</c:v>
                </c:pt>
                <c:pt idx="6741">
                  <c:v>0.10390000000000001</c:v>
                </c:pt>
                <c:pt idx="6742">
                  <c:v>8.0500000000000002E-2</c:v>
                </c:pt>
                <c:pt idx="6743">
                  <c:v>4.8399999999999999E-2</c:v>
                </c:pt>
                <c:pt idx="6744">
                  <c:v>-1.5699999999999999E-2</c:v>
                </c:pt>
                <c:pt idx="6745">
                  <c:v>-0.10199999999999999</c:v>
                </c:pt>
                <c:pt idx="6746">
                  <c:v>-0.2462</c:v>
                </c:pt>
                <c:pt idx="6747">
                  <c:v>-0.42549999999999999</c:v>
                </c:pt>
                <c:pt idx="6748">
                  <c:v>-0.5</c:v>
                </c:pt>
                <c:pt idx="6749">
                  <c:v>-0.48130000000000001</c:v>
                </c:pt>
                <c:pt idx="6750">
                  <c:v>-0.42770000000000002</c:v>
                </c:pt>
                <c:pt idx="6751">
                  <c:v>-0.36890000000000001</c:v>
                </c:pt>
                <c:pt idx="6752">
                  <c:v>-0.32529999999999998</c:v>
                </c:pt>
                <c:pt idx="6753">
                  <c:v>-0.2172</c:v>
                </c:pt>
                <c:pt idx="6754">
                  <c:v>-5.0299999999999997E-2</c:v>
                </c:pt>
                <c:pt idx="6755">
                  <c:v>0.12659999999999999</c:v>
                </c:pt>
                <c:pt idx="6756">
                  <c:v>0.30130000000000001</c:v>
                </c:pt>
                <c:pt idx="6757">
                  <c:v>0.3664</c:v>
                </c:pt>
                <c:pt idx="6758">
                  <c:v>0.3614</c:v>
                </c:pt>
                <c:pt idx="6759">
                  <c:v>0.37009999999999998</c:v>
                </c:pt>
                <c:pt idx="6760">
                  <c:v>0.31159999999999999</c:v>
                </c:pt>
                <c:pt idx="6761">
                  <c:v>0.1739</c:v>
                </c:pt>
                <c:pt idx="6762">
                  <c:v>3.1600000000000003E-2</c:v>
                </c:pt>
                <c:pt idx="6763">
                  <c:v>-7.3599999999999999E-2</c:v>
                </c:pt>
                <c:pt idx="6764">
                  <c:v>-9.4500000000000001E-2</c:v>
                </c:pt>
                <c:pt idx="6765">
                  <c:v>-4.8099999999999997E-2</c:v>
                </c:pt>
                <c:pt idx="6766">
                  <c:v>-3.5000000000000003E-2</c:v>
                </c:pt>
                <c:pt idx="6767">
                  <c:v>-4.3099999999999999E-2</c:v>
                </c:pt>
                <c:pt idx="6768">
                  <c:v>-6.3399999999999998E-2</c:v>
                </c:pt>
                <c:pt idx="6769">
                  <c:v>-0.1135</c:v>
                </c:pt>
                <c:pt idx="6770">
                  <c:v>-9.4200000000000006E-2</c:v>
                </c:pt>
                <c:pt idx="6771">
                  <c:v>-1.17E-2</c:v>
                </c:pt>
                <c:pt idx="6772">
                  <c:v>1.14E-2</c:v>
                </c:pt>
                <c:pt idx="6773">
                  <c:v>-5.2499999999999998E-2</c:v>
                </c:pt>
                <c:pt idx="6774">
                  <c:v>-0.18010000000000001</c:v>
                </c:pt>
                <c:pt idx="6775">
                  <c:v>-0.32179999999999997</c:v>
                </c:pt>
                <c:pt idx="6776">
                  <c:v>-0.36890000000000001</c:v>
                </c:pt>
                <c:pt idx="6777">
                  <c:v>-0.29849999999999999</c:v>
                </c:pt>
                <c:pt idx="6778">
                  <c:v>-0.2303</c:v>
                </c:pt>
                <c:pt idx="6779">
                  <c:v>-0.26269999999999999</c:v>
                </c:pt>
                <c:pt idx="6780">
                  <c:v>-0.38629999999999998</c:v>
                </c:pt>
                <c:pt idx="6781">
                  <c:v>-0.50839999999999996</c:v>
                </c:pt>
                <c:pt idx="6782">
                  <c:v>-0.56379999999999997</c:v>
                </c:pt>
                <c:pt idx="6783">
                  <c:v>-0.58220000000000005</c:v>
                </c:pt>
                <c:pt idx="6784">
                  <c:v>-0.55479999999999996</c:v>
                </c:pt>
                <c:pt idx="6785">
                  <c:v>-0.49340000000000001</c:v>
                </c:pt>
                <c:pt idx="6786">
                  <c:v>-0.43490000000000001</c:v>
                </c:pt>
                <c:pt idx="6787">
                  <c:v>-0.2969</c:v>
                </c:pt>
                <c:pt idx="6788">
                  <c:v>-9.3299999999999994E-2</c:v>
                </c:pt>
                <c:pt idx="6789">
                  <c:v>9.4200000000000006E-2</c:v>
                </c:pt>
                <c:pt idx="6790">
                  <c:v>0.29509999999999997</c:v>
                </c:pt>
                <c:pt idx="6791">
                  <c:v>0.49099999999999999</c:v>
                </c:pt>
                <c:pt idx="6792">
                  <c:v>0.58720000000000006</c:v>
                </c:pt>
                <c:pt idx="6793">
                  <c:v>0.54800000000000004</c:v>
                </c:pt>
                <c:pt idx="6794">
                  <c:v>0.43619999999999998</c:v>
                </c:pt>
                <c:pt idx="6795">
                  <c:v>0.35389999999999999</c:v>
                </c:pt>
                <c:pt idx="6796">
                  <c:v>0.33029999999999998</c:v>
                </c:pt>
                <c:pt idx="6797">
                  <c:v>0.30009999999999998</c:v>
                </c:pt>
                <c:pt idx="6798">
                  <c:v>0.25829999999999997</c:v>
                </c:pt>
                <c:pt idx="6799">
                  <c:v>0.24929999999999999</c:v>
                </c:pt>
                <c:pt idx="6800">
                  <c:v>0.30599999999999999</c:v>
                </c:pt>
                <c:pt idx="6801">
                  <c:v>0.44740000000000002</c:v>
                </c:pt>
                <c:pt idx="6802">
                  <c:v>0.60340000000000005</c:v>
                </c:pt>
                <c:pt idx="6803">
                  <c:v>0.70150000000000001</c:v>
                </c:pt>
                <c:pt idx="6804">
                  <c:v>0.72199999999999998</c:v>
                </c:pt>
                <c:pt idx="6805">
                  <c:v>0.68369999999999997</c:v>
                </c:pt>
                <c:pt idx="6806">
                  <c:v>0.6613</c:v>
                </c:pt>
                <c:pt idx="6807">
                  <c:v>0.71179999999999999</c:v>
                </c:pt>
                <c:pt idx="6808">
                  <c:v>0.78680000000000005</c:v>
                </c:pt>
                <c:pt idx="6809">
                  <c:v>0.8276</c:v>
                </c:pt>
                <c:pt idx="6810">
                  <c:v>0.82330000000000003</c:v>
                </c:pt>
                <c:pt idx="6811">
                  <c:v>0.77969999999999995</c:v>
                </c:pt>
                <c:pt idx="6812">
                  <c:v>0.76249999999999996</c:v>
                </c:pt>
                <c:pt idx="6813">
                  <c:v>0.75819999999999999</c:v>
                </c:pt>
                <c:pt idx="6814">
                  <c:v>0.74419999999999997</c:v>
                </c:pt>
                <c:pt idx="6815">
                  <c:v>0.71640000000000004</c:v>
                </c:pt>
                <c:pt idx="6816">
                  <c:v>0.61899999999999999</c:v>
                </c:pt>
                <c:pt idx="6817">
                  <c:v>0.48720000000000002</c:v>
                </c:pt>
                <c:pt idx="6818">
                  <c:v>0.32440000000000002</c:v>
                </c:pt>
                <c:pt idx="6819">
                  <c:v>0.17269999999999999</c:v>
                </c:pt>
                <c:pt idx="6820">
                  <c:v>5.4699999999999999E-2</c:v>
                </c:pt>
                <c:pt idx="6821">
                  <c:v>-2.3800000000000002E-2</c:v>
                </c:pt>
                <c:pt idx="6822">
                  <c:v>3.1300000000000001E-2</c:v>
                </c:pt>
                <c:pt idx="6823">
                  <c:v>0.16270000000000001</c:v>
                </c:pt>
                <c:pt idx="6824">
                  <c:v>0.28949999999999998</c:v>
                </c:pt>
                <c:pt idx="6825">
                  <c:v>0.36330000000000001</c:v>
                </c:pt>
                <c:pt idx="6826">
                  <c:v>0.42370000000000002</c:v>
                </c:pt>
                <c:pt idx="6827">
                  <c:v>0.48159999999999997</c:v>
                </c:pt>
                <c:pt idx="6828">
                  <c:v>0.443</c:v>
                </c:pt>
                <c:pt idx="6829">
                  <c:v>0.33710000000000001</c:v>
                </c:pt>
                <c:pt idx="6830">
                  <c:v>0.21099999999999999</c:v>
                </c:pt>
                <c:pt idx="6831">
                  <c:v>0.1067</c:v>
                </c:pt>
                <c:pt idx="6832">
                  <c:v>2.98E-2</c:v>
                </c:pt>
                <c:pt idx="6833">
                  <c:v>-7.9200000000000007E-2</c:v>
                </c:pt>
                <c:pt idx="6834">
                  <c:v>-0.2293</c:v>
                </c:pt>
                <c:pt idx="6835">
                  <c:v>-0.36859999999999998</c:v>
                </c:pt>
                <c:pt idx="6836">
                  <c:v>-0.51339999999999997</c:v>
                </c:pt>
                <c:pt idx="6837">
                  <c:v>-0.62360000000000004</c:v>
                </c:pt>
                <c:pt idx="6838">
                  <c:v>-0.64390000000000003</c:v>
                </c:pt>
                <c:pt idx="6839">
                  <c:v>-0.62860000000000005</c:v>
                </c:pt>
                <c:pt idx="6840">
                  <c:v>-0.59089999999999998</c:v>
                </c:pt>
                <c:pt idx="6841">
                  <c:v>-0.54079999999999995</c:v>
                </c:pt>
                <c:pt idx="6842">
                  <c:v>-0.52180000000000004</c:v>
                </c:pt>
                <c:pt idx="6843">
                  <c:v>-0.57410000000000005</c:v>
                </c:pt>
                <c:pt idx="6844">
                  <c:v>-0.63139999999999996</c:v>
                </c:pt>
                <c:pt idx="6845">
                  <c:v>-0.66659999999999997</c:v>
                </c:pt>
                <c:pt idx="6846">
                  <c:v>-0.69679999999999997</c:v>
                </c:pt>
                <c:pt idx="6847">
                  <c:v>-0.70579999999999998</c:v>
                </c:pt>
                <c:pt idx="6848">
                  <c:v>-0.72919999999999996</c:v>
                </c:pt>
                <c:pt idx="6849">
                  <c:v>-0.7258</c:v>
                </c:pt>
                <c:pt idx="6850">
                  <c:v>-0.66349999999999998</c:v>
                </c:pt>
                <c:pt idx="6851">
                  <c:v>-0.59740000000000004</c:v>
                </c:pt>
                <c:pt idx="6852">
                  <c:v>-0.55100000000000005</c:v>
                </c:pt>
                <c:pt idx="6853">
                  <c:v>-0.51459999999999995</c:v>
                </c:pt>
                <c:pt idx="6854">
                  <c:v>-0.50649999999999995</c:v>
                </c:pt>
                <c:pt idx="6855">
                  <c:v>-0.44700000000000001</c:v>
                </c:pt>
                <c:pt idx="6856">
                  <c:v>-0.2838</c:v>
                </c:pt>
                <c:pt idx="6857">
                  <c:v>-0.11070000000000001</c:v>
                </c:pt>
                <c:pt idx="6858">
                  <c:v>4.2500000000000003E-2</c:v>
                </c:pt>
                <c:pt idx="6859">
                  <c:v>0.1275</c:v>
                </c:pt>
                <c:pt idx="6860">
                  <c:v>0.1145</c:v>
                </c:pt>
                <c:pt idx="6861">
                  <c:v>9.2999999999999999E-2</c:v>
                </c:pt>
                <c:pt idx="6862">
                  <c:v>8.3000000000000004E-2</c:v>
                </c:pt>
                <c:pt idx="6863">
                  <c:v>7.4899999999999994E-2</c:v>
                </c:pt>
                <c:pt idx="6864">
                  <c:v>4.1599999999999998E-2</c:v>
                </c:pt>
                <c:pt idx="6865">
                  <c:v>-4.53E-2</c:v>
                </c:pt>
                <c:pt idx="6866">
                  <c:v>-0.1241</c:v>
                </c:pt>
                <c:pt idx="6867">
                  <c:v>-0.18079999999999999</c:v>
                </c:pt>
                <c:pt idx="6868">
                  <c:v>-0.17580000000000001</c:v>
                </c:pt>
                <c:pt idx="6869">
                  <c:v>-0.1633</c:v>
                </c:pt>
                <c:pt idx="6870">
                  <c:v>-0.2293</c:v>
                </c:pt>
                <c:pt idx="6871">
                  <c:v>-0.30070000000000002</c:v>
                </c:pt>
                <c:pt idx="6872">
                  <c:v>-0.31190000000000001</c:v>
                </c:pt>
                <c:pt idx="6873">
                  <c:v>-0.21190000000000001</c:v>
                </c:pt>
                <c:pt idx="6874">
                  <c:v>-6.6199999999999995E-2</c:v>
                </c:pt>
                <c:pt idx="6875">
                  <c:v>6.3399999999999998E-2</c:v>
                </c:pt>
                <c:pt idx="6876">
                  <c:v>0.18859999999999999</c:v>
                </c:pt>
                <c:pt idx="6877">
                  <c:v>0.29630000000000001</c:v>
                </c:pt>
                <c:pt idx="6878">
                  <c:v>0.37419999999999998</c:v>
                </c:pt>
                <c:pt idx="6879">
                  <c:v>0.39100000000000001</c:v>
                </c:pt>
                <c:pt idx="6880">
                  <c:v>0.35770000000000002</c:v>
                </c:pt>
                <c:pt idx="6881">
                  <c:v>0.28949999999999998</c:v>
                </c:pt>
                <c:pt idx="6882">
                  <c:v>0.20069999999999999</c:v>
                </c:pt>
                <c:pt idx="6883">
                  <c:v>0.12970000000000001</c:v>
                </c:pt>
                <c:pt idx="6884">
                  <c:v>7.7700000000000005E-2</c:v>
                </c:pt>
                <c:pt idx="6885">
                  <c:v>3.8800000000000001E-2</c:v>
                </c:pt>
                <c:pt idx="6886">
                  <c:v>-2.47E-2</c:v>
                </c:pt>
                <c:pt idx="6887">
                  <c:v>-0.14560000000000001</c:v>
                </c:pt>
                <c:pt idx="6888">
                  <c:v>-0.2225</c:v>
                </c:pt>
                <c:pt idx="6889">
                  <c:v>-0.27700000000000002</c:v>
                </c:pt>
                <c:pt idx="6890">
                  <c:v>-0.29970000000000002</c:v>
                </c:pt>
                <c:pt idx="6891">
                  <c:v>-0.22189999999999999</c:v>
                </c:pt>
                <c:pt idx="6892">
                  <c:v>-0.1792</c:v>
                </c:pt>
                <c:pt idx="6893">
                  <c:v>-0.1845</c:v>
                </c:pt>
                <c:pt idx="6894">
                  <c:v>-0.2175</c:v>
                </c:pt>
                <c:pt idx="6895">
                  <c:v>-0.29720000000000002</c:v>
                </c:pt>
                <c:pt idx="6896">
                  <c:v>-0.35049999999999998</c:v>
                </c:pt>
                <c:pt idx="6897">
                  <c:v>-0.33150000000000002</c:v>
                </c:pt>
                <c:pt idx="6898">
                  <c:v>-0.26300000000000001</c:v>
                </c:pt>
                <c:pt idx="6899">
                  <c:v>-0.19789999999999999</c:v>
                </c:pt>
                <c:pt idx="6900">
                  <c:v>-0.15870000000000001</c:v>
                </c:pt>
                <c:pt idx="6901">
                  <c:v>-0.13120000000000001</c:v>
                </c:pt>
                <c:pt idx="6902">
                  <c:v>-9.1999999999999998E-2</c:v>
                </c:pt>
                <c:pt idx="6903">
                  <c:v>-3.9399999999999998E-2</c:v>
                </c:pt>
                <c:pt idx="6904">
                  <c:v>-7.0000000000000001E-3</c:v>
                </c:pt>
                <c:pt idx="6905">
                  <c:v>8.0000000000000004E-4</c:v>
                </c:pt>
                <c:pt idx="6906">
                  <c:v>-2.1000000000000001E-2</c:v>
                </c:pt>
                <c:pt idx="6907">
                  <c:v>-0.1038</c:v>
                </c:pt>
                <c:pt idx="6908">
                  <c:v>-0.1487</c:v>
                </c:pt>
                <c:pt idx="6909">
                  <c:v>-0.13780000000000001</c:v>
                </c:pt>
                <c:pt idx="6910">
                  <c:v>-0.10539999999999999</c:v>
                </c:pt>
                <c:pt idx="6911">
                  <c:v>-0.05</c:v>
                </c:pt>
                <c:pt idx="6912">
                  <c:v>-7.2400000000000006E-2</c:v>
                </c:pt>
                <c:pt idx="6913">
                  <c:v>-0.13589999999999999</c:v>
                </c:pt>
                <c:pt idx="6914">
                  <c:v>-0.1699</c:v>
                </c:pt>
                <c:pt idx="6915">
                  <c:v>-0.1555</c:v>
                </c:pt>
                <c:pt idx="6916">
                  <c:v>-7.8299999999999995E-2</c:v>
                </c:pt>
                <c:pt idx="6917">
                  <c:v>-1.7600000000000001E-2</c:v>
                </c:pt>
                <c:pt idx="6918">
                  <c:v>-4.53E-2</c:v>
                </c:pt>
                <c:pt idx="6919">
                  <c:v>-0.12280000000000001</c:v>
                </c:pt>
                <c:pt idx="6920">
                  <c:v>-0.21809999999999999</c:v>
                </c:pt>
                <c:pt idx="6921">
                  <c:v>-0.30630000000000002</c:v>
                </c:pt>
                <c:pt idx="6922">
                  <c:v>-0.33460000000000001</c:v>
                </c:pt>
                <c:pt idx="6923">
                  <c:v>-0.3352</c:v>
                </c:pt>
                <c:pt idx="6924">
                  <c:v>-0.36230000000000001</c:v>
                </c:pt>
                <c:pt idx="6925">
                  <c:v>-0.42120000000000002</c:v>
                </c:pt>
                <c:pt idx="6926">
                  <c:v>-0.46629999999999999</c:v>
                </c:pt>
                <c:pt idx="6927">
                  <c:v>-0.44640000000000002</c:v>
                </c:pt>
                <c:pt idx="6928">
                  <c:v>-0.36580000000000001</c:v>
                </c:pt>
                <c:pt idx="6929">
                  <c:v>-0.3165</c:v>
                </c:pt>
                <c:pt idx="6930">
                  <c:v>-0.33310000000000001</c:v>
                </c:pt>
                <c:pt idx="6931">
                  <c:v>-0.33460000000000001</c:v>
                </c:pt>
                <c:pt idx="6932">
                  <c:v>-0.29349999999999998</c:v>
                </c:pt>
                <c:pt idx="6933">
                  <c:v>-0.21129999999999999</c:v>
                </c:pt>
                <c:pt idx="6934">
                  <c:v>-9.3299999999999994E-2</c:v>
                </c:pt>
                <c:pt idx="6935">
                  <c:v>1.6999999999999999E-3</c:v>
                </c:pt>
                <c:pt idx="6936">
                  <c:v>2.8799999999999999E-2</c:v>
                </c:pt>
                <c:pt idx="6937">
                  <c:v>2.7000000000000001E-3</c:v>
                </c:pt>
                <c:pt idx="6938">
                  <c:v>-3.6299999999999999E-2</c:v>
                </c:pt>
                <c:pt idx="6939">
                  <c:v>-6.3E-2</c:v>
                </c:pt>
                <c:pt idx="6940">
                  <c:v>-8.5500000000000007E-2</c:v>
                </c:pt>
                <c:pt idx="6941">
                  <c:v>-7.6399999999999996E-2</c:v>
                </c:pt>
                <c:pt idx="6942">
                  <c:v>-3.8800000000000001E-2</c:v>
                </c:pt>
                <c:pt idx="6943">
                  <c:v>-1.4800000000000001E-2</c:v>
                </c:pt>
                <c:pt idx="6944">
                  <c:v>-2.1600000000000001E-2</c:v>
                </c:pt>
                <c:pt idx="6945">
                  <c:v>-5.5300000000000002E-2</c:v>
                </c:pt>
                <c:pt idx="6946">
                  <c:v>-0.1079</c:v>
                </c:pt>
                <c:pt idx="6947">
                  <c:v>-0.13750000000000001</c:v>
                </c:pt>
                <c:pt idx="6948">
                  <c:v>-9.0499999999999997E-2</c:v>
                </c:pt>
                <c:pt idx="6949">
                  <c:v>-5.1799999999999999E-2</c:v>
                </c:pt>
                <c:pt idx="6950">
                  <c:v>-7.8600000000000003E-2</c:v>
                </c:pt>
                <c:pt idx="6951">
                  <c:v>-0.20749999999999999</c:v>
                </c:pt>
                <c:pt idx="6952">
                  <c:v>-0.40439999999999998</c:v>
                </c:pt>
                <c:pt idx="6953">
                  <c:v>-0.49440000000000001</c:v>
                </c:pt>
                <c:pt idx="6954">
                  <c:v>-0.4178</c:v>
                </c:pt>
                <c:pt idx="6955">
                  <c:v>-0.26390000000000002</c:v>
                </c:pt>
                <c:pt idx="6956">
                  <c:v>-0.17299999999999999</c:v>
                </c:pt>
                <c:pt idx="6957">
                  <c:v>-0.18640000000000001</c:v>
                </c:pt>
                <c:pt idx="6958">
                  <c:v>-0.24590000000000001</c:v>
                </c:pt>
                <c:pt idx="6959">
                  <c:v>-0.24149999999999999</c:v>
                </c:pt>
                <c:pt idx="6960">
                  <c:v>-0.13439999999999999</c:v>
                </c:pt>
                <c:pt idx="6961">
                  <c:v>4.19E-2</c:v>
                </c:pt>
                <c:pt idx="6962">
                  <c:v>0.22720000000000001</c:v>
                </c:pt>
                <c:pt idx="6963">
                  <c:v>0.34399999999999997</c:v>
                </c:pt>
                <c:pt idx="6964">
                  <c:v>0.40629999999999999</c:v>
                </c:pt>
                <c:pt idx="6965">
                  <c:v>0.433</c:v>
                </c:pt>
                <c:pt idx="6966">
                  <c:v>0.49780000000000002</c:v>
                </c:pt>
                <c:pt idx="6967">
                  <c:v>0.61180000000000001</c:v>
                </c:pt>
                <c:pt idx="6968">
                  <c:v>0.74099999999999999</c:v>
                </c:pt>
                <c:pt idx="6969">
                  <c:v>0.9002</c:v>
                </c:pt>
                <c:pt idx="6970">
                  <c:v>1.0371999999999999</c:v>
                </c:pt>
                <c:pt idx="6971">
                  <c:v>1.1668000000000001</c:v>
                </c:pt>
                <c:pt idx="6972">
                  <c:v>1.3016000000000001</c:v>
                </c:pt>
                <c:pt idx="6973">
                  <c:v>1.4261999999999999</c:v>
                </c:pt>
                <c:pt idx="6974">
                  <c:v>1.5307999999999999</c:v>
                </c:pt>
                <c:pt idx="6975">
                  <c:v>1.5943000000000001</c:v>
                </c:pt>
                <c:pt idx="6976">
                  <c:v>1.6345000000000001</c:v>
                </c:pt>
                <c:pt idx="6977">
                  <c:v>1.6576</c:v>
                </c:pt>
                <c:pt idx="6978">
                  <c:v>1.6495</c:v>
                </c:pt>
                <c:pt idx="6979">
                  <c:v>1.5947</c:v>
                </c:pt>
                <c:pt idx="6980">
                  <c:v>1.4782</c:v>
                </c:pt>
                <c:pt idx="6981">
                  <c:v>1.3421000000000001</c:v>
                </c:pt>
                <c:pt idx="6982">
                  <c:v>1.1760999999999999</c:v>
                </c:pt>
                <c:pt idx="6983">
                  <c:v>0.95589999999999997</c:v>
                </c:pt>
                <c:pt idx="6984">
                  <c:v>0.71960000000000002</c:v>
                </c:pt>
                <c:pt idx="6985">
                  <c:v>0.438</c:v>
                </c:pt>
                <c:pt idx="6986">
                  <c:v>0.22839999999999999</c:v>
                </c:pt>
                <c:pt idx="6987">
                  <c:v>0.1142</c:v>
                </c:pt>
                <c:pt idx="6988">
                  <c:v>7.0199999999999999E-2</c:v>
                </c:pt>
                <c:pt idx="6989">
                  <c:v>0.1201</c:v>
                </c:pt>
                <c:pt idx="6990">
                  <c:v>0.1764</c:v>
                </c:pt>
                <c:pt idx="6991">
                  <c:v>0.24590000000000001</c:v>
                </c:pt>
                <c:pt idx="6992">
                  <c:v>0.28389999999999999</c:v>
                </c:pt>
                <c:pt idx="6993">
                  <c:v>0.31440000000000001</c:v>
                </c:pt>
                <c:pt idx="6994">
                  <c:v>0.34989999999999999</c:v>
                </c:pt>
                <c:pt idx="6995">
                  <c:v>0.35489999999999999</c:v>
                </c:pt>
                <c:pt idx="6996">
                  <c:v>0.32119999999999999</c:v>
                </c:pt>
                <c:pt idx="6997">
                  <c:v>0.22839999999999999</c:v>
                </c:pt>
                <c:pt idx="6998">
                  <c:v>0.13969999999999999</c:v>
                </c:pt>
                <c:pt idx="6999">
                  <c:v>8.3299999999999999E-2</c:v>
                </c:pt>
                <c:pt idx="7000">
                  <c:v>4.6300000000000001E-2</c:v>
                </c:pt>
                <c:pt idx="7001">
                  <c:v>1.9800000000000002E-2</c:v>
                </c:pt>
                <c:pt idx="7002">
                  <c:v>-5.3699999999999998E-2</c:v>
                </c:pt>
                <c:pt idx="7003">
                  <c:v>-0.19600000000000001</c:v>
                </c:pt>
                <c:pt idx="7004">
                  <c:v>-0.2954</c:v>
                </c:pt>
                <c:pt idx="7005">
                  <c:v>-0.33589999999999998</c:v>
                </c:pt>
                <c:pt idx="7006">
                  <c:v>-0.29409999999999997</c:v>
                </c:pt>
                <c:pt idx="7007">
                  <c:v>-0.1711</c:v>
                </c:pt>
                <c:pt idx="7008">
                  <c:v>-4.3700000000000003E-2</c:v>
                </c:pt>
                <c:pt idx="7009">
                  <c:v>5.3100000000000001E-2</c:v>
                </c:pt>
                <c:pt idx="7010">
                  <c:v>6.6500000000000004E-2</c:v>
                </c:pt>
                <c:pt idx="7011">
                  <c:v>5.7200000000000001E-2</c:v>
                </c:pt>
                <c:pt idx="7012">
                  <c:v>8.5800000000000001E-2</c:v>
                </c:pt>
                <c:pt idx="7013">
                  <c:v>0.17299999999999999</c:v>
                </c:pt>
                <c:pt idx="7014">
                  <c:v>0.25369999999999998</c:v>
                </c:pt>
                <c:pt idx="7015">
                  <c:v>0.28139999999999998</c:v>
                </c:pt>
                <c:pt idx="7016">
                  <c:v>0.28670000000000001</c:v>
                </c:pt>
                <c:pt idx="7017">
                  <c:v>0.24560000000000001</c:v>
                </c:pt>
                <c:pt idx="7018">
                  <c:v>0.20630000000000001</c:v>
                </c:pt>
                <c:pt idx="7019">
                  <c:v>0.20319999999999999</c:v>
                </c:pt>
                <c:pt idx="7020">
                  <c:v>0.2266</c:v>
                </c:pt>
                <c:pt idx="7021">
                  <c:v>0.23649999999999999</c:v>
                </c:pt>
                <c:pt idx="7022">
                  <c:v>0.22189999999999999</c:v>
                </c:pt>
                <c:pt idx="7023">
                  <c:v>0.1948</c:v>
                </c:pt>
                <c:pt idx="7024">
                  <c:v>0.12820000000000001</c:v>
                </c:pt>
                <c:pt idx="7025">
                  <c:v>6.5299999999999997E-2</c:v>
                </c:pt>
                <c:pt idx="7026">
                  <c:v>-1.5699999999999999E-2</c:v>
                </c:pt>
                <c:pt idx="7027">
                  <c:v>-0.16739999999999999</c:v>
                </c:pt>
                <c:pt idx="7028">
                  <c:v>-0.34549999999999997</c:v>
                </c:pt>
                <c:pt idx="7029">
                  <c:v>-0.52490000000000003</c:v>
                </c:pt>
                <c:pt idx="7030">
                  <c:v>-0.68840000000000001</c:v>
                </c:pt>
                <c:pt idx="7031">
                  <c:v>-0.76470000000000005</c:v>
                </c:pt>
                <c:pt idx="7032">
                  <c:v>-0.76029999999999998</c:v>
                </c:pt>
                <c:pt idx="7033">
                  <c:v>-0.72330000000000005</c:v>
                </c:pt>
                <c:pt idx="7034">
                  <c:v>-0.69030000000000002</c:v>
                </c:pt>
                <c:pt idx="7035">
                  <c:v>-0.72919999999999996</c:v>
                </c:pt>
                <c:pt idx="7036">
                  <c:v>-0.78620000000000001</c:v>
                </c:pt>
                <c:pt idx="7037">
                  <c:v>-0.8145</c:v>
                </c:pt>
                <c:pt idx="7038">
                  <c:v>-0.8226</c:v>
                </c:pt>
                <c:pt idx="7039">
                  <c:v>-0.80769999999999997</c:v>
                </c:pt>
                <c:pt idx="7040">
                  <c:v>-0.78869999999999996</c:v>
                </c:pt>
                <c:pt idx="7041">
                  <c:v>-0.74480000000000002</c:v>
                </c:pt>
                <c:pt idx="7042">
                  <c:v>-0.67900000000000005</c:v>
                </c:pt>
                <c:pt idx="7043">
                  <c:v>-0.60429999999999995</c:v>
                </c:pt>
                <c:pt idx="7044">
                  <c:v>-0.53800000000000003</c:v>
                </c:pt>
                <c:pt idx="7045">
                  <c:v>-0.51090000000000002</c:v>
                </c:pt>
                <c:pt idx="7046">
                  <c:v>-0.49469999999999997</c:v>
                </c:pt>
                <c:pt idx="7047">
                  <c:v>-0.49409999999999998</c:v>
                </c:pt>
                <c:pt idx="7048">
                  <c:v>-0.54330000000000001</c:v>
                </c:pt>
                <c:pt idx="7049">
                  <c:v>-0.64419999999999999</c:v>
                </c:pt>
                <c:pt idx="7050">
                  <c:v>-0.78149999999999997</c:v>
                </c:pt>
                <c:pt idx="7051">
                  <c:v>-0.87519999999999998</c:v>
                </c:pt>
                <c:pt idx="7052">
                  <c:v>-0.88270000000000004</c:v>
                </c:pt>
                <c:pt idx="7053">
                  <c:v>-0.85560000000000003</c:v>
                </c:pt>
                <c:pt idx="7054">
                  <c:v>-0.84409999999999996</c:v>
                </c:pt>
                <c:pt idx="7055">
                  <c:v>-0.83009999999999995</c:v>
                </c:pt>
                <c:pt idx="7056">
                  <c:v>-0.79049999999999998</c:v>
                </c:pt>
                <c:pt idx="7057">
                  <c:v>-0.79269999999999996</c:v>
                </c:pt>
                <c:pt idx="7058">
                  <c:v>-0.80489999999999995</c:v>
                </c:pt>
                <c:pt idx="7059">
                  <c:v>-0.77929999999999999</c:v>
                </c:pt>
                <c:pt idx="7060">
                  <c:v>-0.78059999999999996</c:v>
                </c:pt>
                <c:pt idx="7061">
                  <c:v>-0.76249999999999996</c:v>
                </c:pt>
                <c:pt idx="7062">
                  <c:v>-0.72230000000000005</c:v>
                </c:pt>
                <c:pt idx="7063">
                  <c:v>-0.64629999999999999</c:v>
                </c:pt>
                <c:pt idx="7064">
                  <c:v>-0.50990000000000002</c:v>
                </c:pt>
                <c:pt idx="7065">
                  <c:v>-0.39629999999999999</c:v>
                </c:pt>
                <c:pt idx="7066">
                  <c:v>-0.3231</c:v>
                </c:pt>
                <c:pt idx="7067">
                  <c:v>-0.3175</c:v>
                </c:pt>
                <c:pt idx="7068">
                  <c:v>-0.3589</c:v>
                </c:pt>
                <c:pt idx="7069">
                  <c:v>-0.3866</c:v>
                </c:pt>
                <c:pt idx="7070">
                  <c:v>-0.34360000000000002</c:v>
                </c:pt>
                <c:pt idx="7071">
                  <c:v>-0.2424</c:v>
                </c:pt>
                <c:pt idx="7072">
                  <c:v>-0.1421</c:v>
                </c:pt>
                <c:pt idx="7073">
                  <c:v>-7.4300000000000005E-2</c:v>
                </c:pt>
                <c:pt idx="7074">
                  <c:v>-6.8699999999999997E-2</c:v>
                </c:pt>
                <c:pt idx="7075">
                  <c:v>-6.1199999999999997E-2</c:v>
                </c:pt>
                <c:pt idx="7076">
                  <c:v>-5.6800000000000003E-2</c:v>
                </c:pt>
                <c:pt idx="7077">
                  <c:v>-3.9100000000000003E-2</c:v>
                </c:pt>
                <c:pt idx="7078">
                  <c:v>3.2899999999999999E-2</c:v>
                </c:pt>
                <c:pt idx="7079">
                  <c:v>7.6799999999999993E-2</c:v>
                </c:pt>
                <c:pt idx="7080">
                  <c:v>0.1142</c:v>
                </c:pt>
                <c:pt idx="7081">
                  <c:v>0.16769999999999999</c:v>
                </c:pt>
                <c:pt idx="7082">
                  <c:v>0.21129999999999999</c:v>
                </c:pt>
                <c:pt idx="7083">
                  <c:v>0.24429999999999999</c:v>
                </c:pt>
                <c:pt idx="7084">
                  <c:v>0.23619999999999999</c:v>
                </c:pt>
                <c:pt idx="7085">
                  <c:v>0.20730000000000001</c:v>
                </c:pt>
                <c:pt idx="7086">
                  <c:v>0.1593</c:v>
                </c:pt>
                <c:pt idx="7087">
                  <c:v>0.12189999999999999</c:v>
                </c:pt>
                <c:pt idx="7088">
                  <c:v>0.1191</c:v>
                </c:pt>
                <c:pt idx="7089">
                  <c:v>0.1026</c:v>
                </c:pt>
                <c:pt idx="7090">
                  <c:v>4.9700000000000001E-2</c:v>
                </c:pt>
                <c:pt idx="7091">
                  <c:v>-1.9800000000000002E-2</c:v>
                </c:pt>
                <c:pt idx="7092">
                  <c:v>-4.5600000000000002E-2</c:v>
                </c:pt>
                <c:pt idx="7093">
                  <c:v>-2.5999999999999999E-2</c:v>
                </c:pt>
                <c:pt idx="7094">
                  <c:v>3.5400000000000001E-2</c:v>
                </c:pt>
                <c:pt idx="7095">
                  <c:v>0.1057</c:v>
                </c:pt>
                <c:pt idx="7096">
                  <c:v>0.17549999999999999</c:v>
                </c:pt>
                <c:pt idx="7097">
                  <c:v>0.25180000000000002</c:v>
                </c:pt>
                <c:pt idx="7098">
                  <c:v>0.31440000000000001</c:v>
                </c:pt>
                <c:pt idx="7099">
                  <c:v>0.3664</c:v>
                </c:pt>
                <c:pt idx="7100">
                  <c:v>0.3543</c:v>
                </c:pt>
                <c:pt idx="7101">
                  <c:v>0.28820000000000001</c:v>
                </c:pt>
                <c:pt idx="7102">
                  <c:v>0.20849999999999999</c:v>
                </c:pt>
                <c:pt idx="7103">
                  <c:v>0.1148</c:v>
                </c:pt>
                <c:pt idx="7104">
                  <c:v>2.76E-2</c:v>
                </c:pt>
                <c:pt idx="7105">
                  <c:v>-0.05</c:v>
                </c:pt>
                <c:pt idx="7106">
                  <c:v>-0.1232</c:v>
                </c:pt>
                <c:pt idx="7107">
                  <c:v>-0.17799999999999999</c:v>
                </c:pt>
                <c:pt idx="7108">
                  <c:v>-0.19289999999999999</c:v>
                </c:pt>
                <c:pt idx="7109">
                  <c:v>-0.17449999999999999</c:v>
                </c:pt>
                <c:pt idx="7110">
                  <c:v>-0.1474</c:v>
                </c:pt>
                <c:pt idx="7111">
                  <c:v>-8.2000000000000003E-2</c:v>
                </c:pt>
                <c:pt idx="7112">
                  <c:v>2.0400000000000001E-2</c:v>
                </c:pt>
                <c:pt idx="7113">
                  <c:v>0.11600000000000001</c:v>
                </c:pt>
                <c:pt idx="7114">
                  <c:v>0.15210000000000001</c:v>
                </c:pt>
                <c:pt idx="7115">
                  <c:v>0.13969999999999999</c:v>
                </c:pt>
                <c:pt idx="7116">
                  <c:v>0.20349999999999999</c:v>
                </c:pt>
                <c:pt idx="7117">
                  <c:v>0.3387</c:v>
                </c:pt>
                <c:pt idx="7118">
                  <c:v>0.51870000000000005</c:v>
                </c:pt>
                <c:pt idx="7119">
                  <c:v>0.72640000000000005</c:v>
                </c:pt>
                <c:pt idx="7120">
                  <c:v>0.83040000000000003</c:v>
                </c:pt>
                <c:pt idx="7121">
                  <c:v>0.85070000000000001</c:v>
                </c:pt>
                <c:pt idx="7122">
                  <c:v>0.86560000000000004</c:v>
                </c:pt>
                <c:pt idx="7123">
                  <c:v>0.89800000000000002</c:v>
                </c:pt>
                <c:pt idx="7124">
                  <c:v>0.96650000000000003</c:v>
                </c:pt>
                <c:pt idx="7125">
                  <c:v>1.0408999999999999</c:v>
                </c:pt>
                <c:pt idx="7126">
                  <c:v>1.0867</c:v>
                </c:pt>
                <c:pt idx="7127">
                  <c:v>1.0714999999999999</c:v>
                </c:pt>
                <c:pt idx="7128">
                  <c:v>1.0195000000000001</c:v>
                </c:pt>
                <c:pt idx="7129">
                  <c:v>0.95279999999999998</c:v>
                </c:pt>
                <c:pt idx="7130">
                  <c:v>0.88180000000000003</c:v>
                </c:pt>
                <c:pt idx="7131">
                  <c:v>0.83069999999999999</c:v>
                </c:pt>
                <c:pt idx="7132">
                  <c:v>0.78559999999999997</c:v>
                </c:pt>
                <c:pt idx="7133">
                  <c:v>0.71640000000000004</c:v>
                </c:pt>
                <c:pt idx="7134">
                  <c:v>0.61180000000000001</c:v>
                </c:pt>
                <c:pt idx="7135">
                  <c:v>0.49469999999999997</c:v>
                </c:pt>
                <c:pt idx="7136">
                  <c:v>0.38319999999999999</c:v>
                </c:pt>
                <c:pt idx="7137">
                  <c:v>0.27700000000000002</c:v>
                </c:pt>
                <c:pt idx="7138">
                  <c:v>0.1883</c:v>
                </c:pt>
                <c:pt idx="7139">
                  <c:v>0.1366</c:v>
                </c:pt>
                <c:pt idx="7140">
                  <c:v>0.1048</c:v>
                </c:pt>
                <c:pt idx="7141">
                  <c:v>9.0200000000000002E-2</c:v>
                </c:pt>
                <c:pt idx="7142">
                  <c:v>0.12540000000000001</c:v>
                </c:pt>
                <c:pt idx="7143">
                  <c:v>0.22750000000000001</c:v>
                </c:pt>
                <c:pt idx="7144">
                  <c:v>0.3624</c:v>
                </c:pt>
                <c:pt idx="7145">
                  <c:v>0.43740000000000001</c:v>
                </c:pt>
                <c:pt idx="7146">
                  <c:v>0.4</c:v>
                </c:pt>
                <c:pt idx="7147">
                  <c:v>0.33</c:v>
                </c:pt>
                <c:pt idx="7148">
                  <c:v>0.27700000000000002</c:v>
                </c:pt>
                <c:pt idx="7149">
                  <c:v>0.21690000000000001</c:v>
                </c:pt>
                <c:pt idx="7150">
                  <c:v>0.17050000000000001</c:v>
                </c:pt>
                <c:pt idx="7151">
                  <c:v>0.12570000000000001</c:v>
                </c:pt>
                <c:pt idx="7152">
                  <c:v>3.8800000000000001E-2</c:v>
                </c:pt>
                <c:pt idx="7153">
                  <c:v>-8.0500000000000002E-2</c:v>
                </c:pt>
                <c:pt idx="7154">
                  <c:v>-0.2041</c:v>
                </c:pt>
                <c:pt idx="7155">
                  <c:v>-0.3402</c:v>
                </c:pt>
                <c:pt idx="7156">
                  <c:v>-0.433</c:v>
                </c:pt>
                <c:pt idx="7157">
                  <c:v>-0.48909999999999998</c:v>
                </c:pt>
                <c:pt idx="7158">
                  <c:v>-0.52429999999999999</c:v>
                </c:pt>
                <c:pt idx="7159">
                  <c:v>-0.51180000000000003</c:v>
                </c:pt>
                <c:pt idx="7160">
                  <c:v>-0.50280000000000002</c:v>
                </c:pt>
                <c:pt idx="7161">
                  <c:v>-0.45760000000000001</c:v>
                </c:pt>
                <c:pt idx="7162">
                  <c:v>-0.35920000000000002</c:v>
                </c:pt>
                <c:pt idx="7163">
                  <c:v>-0.21659999999999999</c:v>
                </c:pt>
                <c:pt idx="7164">
                  <c:v>-7.7700000000000005E-2</c:v>
                </c:pt>
                <c:pt idx="7165">
                  <c:v>-7.0000000000000001E-3</c:v>
                </c:pt>
                <c:pt idx="7166">
                  <c:v>3.2899999999999999E-2</c:v>
                </c:pt>
                <c:pt idx="7167">
                  <c:v>8.4599999999999995E-2</c:v>
                </c:pt>
                <c:pt idx="7168">
                  <c:v>0.19170000000000001</c:v>
                </c:pt>
                <c:pt idx="7169">
                  <c:v>0.32929999999999998</c:v>
                </c:pt>
                <c:pt idx="7170">
                  <c:v>0.49469999999999997</c:v>
                </c:pt>
                <c:pt idx="7171">
                  <c:v>0.61370000000000002</c:v>
                </c:pt>
                <c:pt idx="7172">
                  <c:v>0.62080000000000002</c:v>
                </c:pt>
                <c:pt idx="7173">
                  <c:v>0.52649999999999997</c:v>
                </c:pt>
                <c:pt idx="7174">
                  <c:v>0.32029999999999997</c:v>
                </c:pt>
                <c:pt idx="7175">
                  <c:v>0.1313</c:v>
                </c:pt>
                <c:pt idx="7176">
                  <c:v>2.7000000000000001E-3</c:v>
                </c:pt>
                <c:pt idx="7177">
                  <c:v>-6.3700000000000007E-2</c:v>
                </c:pt>
                <c:pt idx="7178">
                  <c:v>-7.1099999999999997E-2</c:v>
                </c:pt>
                <c:pt idx="7179">
                  <c:v>-0.106</c:v>
                </c:pt>
                <c:pt idx="7180">
                  <c:v>-0.13469999999999999</c:v>
                </c:pt>
                <c:pt idx="7181">
                  <c:v>-0.1646</c:v>
                </c:pt>
                <c:pt idx="7182">
                  <c:v>-0.20630000000000001</c:v>
                </c:pt>
                <c:pt idx="7183">
                  <c:v>-0.21879999999999999</c:v>
                </c:pt>
                <c:pt idx="7184">
                  <c:v>-0.2402</c:v>
                </c:pt>
                <c:pt idx="7185">
                  <c:v>-0.25919999999999999</c:v>
                </c:pt>
                <c:pt idx="7186">
                  <c:v>-0.26860000000000001</c:v>
                </c:pt>
                <c:pt idx="7187">
                  <c:v>-0.28910000000000002</c:v>
                </c:pt>
                <c:pt idx="7188">
                  <c:v>-0.3427</c:v>
                </c:pt>
                <c:pt idx="7189">
                  <c:v>-0.42430000000000001</c:v>
                </c:pt>
                <c:pt idx="7190">
                  <c:v>-0.505</c:v>
                </c:pt>
                <c:pt idx="7191">
                  <c:v>-0.58309999999999995</c:v>
                </c:pt>
                <c:pt idx="7192">
                  <c:v>-0.62139999999999995</c:v>
                </c:pt>
                <c:pt idx="7193">
                  <c:v>-0.65129999999999999</c:v>
                </c:pt>
                <c:pt idx="7194">
                  <c:v>-0.64910000000000001</c:v>
                </c:pt>
                <c:pt idx="7195">
                  <c:v>-0.66879999999999995</c:v>
                </c:pt>
                <c:pt idx="7196">
                  <c:v>-0.72360000000000002</c:v>
                </c:pt>
                <c:pt idx="7197">
                  <c:v>-0.68930000000000002</c:v>
                </c:pt>
                <c:pt idx="7198">
                  <c:v>-0.60119999999999996</c:v>
                </c:pt>
                <c:pt idx="7199">
                  <c:v>-0.44419999999999998</c:v>
                </c:pt>
                <c:pt idx="7200">
                  <c:v>-0.31969999999999998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51-4432-B0D9-3CAC43CB5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3262472"/>
        <c:axId val="583260832"/>
      </c:lineChart>
      <c:catAx>
        <c:axId val="583262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83260832"/>
        <c:crosses val="autoZero"/>
        <c:auto val="1"/>
        <c:lblAlgn val="ctr"/>
        <c:lblOffset val="100"/>
        <c:noMultiLvlLbl val="0"/>
      </c:catAx>
      <c:valAx>
        <c:axId val="58326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00,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83262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SEÑAL</a:t>
            </a:r>
            <a:r>
              <a:rPr lang="es-EC" baseline="0" dirty="0"/>
              <a:t> ALAMACENADA </a:t>
            </a:r>
            <a:endParaRPr lang="es-EC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5.423975490448197E-2"/>
          <c:y val="0.28726148483501834"/>
          <c:w val="0.9334026046959033"/>
          <c:h val="0.6466000305521608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AQUE!$G$2:$G$10027</c:f>
              <c:numCache>
                <c:formatCode>General</c:formatCode>
                <c:ptCount val="10026"/>
                <c:pt idx="0">
                  <c:v>1.6400000000000001E-2</c:v>
                </c:pt>
                <c:pt idx="1">
                  <c:v>-5.0599999999999999E-2</c:v>
                </c:pt>
                <c:pt idx="2">
                  <c:v>-3.15E-2</c:v>
                </c:pt>
                <c:pt idx="3">
                  <c:v>6.7999999999999996E-3</c:v>
                </c:pt>
                <c:pt idx="4">
                  <c:v>4.2700000000000002E-2</c:v>
                </c:pt>
                <c:pt idx="5">
                  <c:v>1.1599999999999999E-2</c:v>
                </c:pt>
                <c:pt idx="6">
                  <c:v>-5.1000000000000004E-3</c:v>
                </c:pt>
                <c:pt idx="7">
                  <c:v>7.3899999999999993E-2</c:v>
                </c:pt>
                <c:pt idx="8">
                  <c:v>-1.47E-2</c:v>
                </c:pt>
                <c:pt idx="9">
                  <c:v>-4.58E-2</c:v>
                </c:pt>
                <c:pt idx="10">
                  <c:v>-2.7000000000000001E-3</c:v>
                </c:pt>
                <c:pt idx="11">
                  <c:v>-7.4999999999999997E-3</c:v>
                </c:pt>
                <c:pt idx="12">
                  <c:v>-3.6299999999999999E-2</c:v>
                </c:pt>
                <c:pt idx="13">
                  <c:v>-5.0599999999999999E-2</c:v>
                </c:pt>
                <c:pt idx="14">
                  <c:v>-2.7000000000000001E-3</c:v>
                </c:pt>
                <c:pt idx="15">
                  <c:v>7.6300000000000007E-2</c:v>
                </c:pt>
                <c:pt idx="16">
                  <c:v>-1.23E-2</c:v>
                </c:pt>
                <c:pt idx="17">
                  <c:v>-4.58E-2</c:v>
                </c:pt>
                <c:pt idx="18">
                  <c:v>-3.39E-2</c:v>
                </c:pt>
                <c:pt idx="19">
                  <c:v>1.4E-2</c:v>
                </c:pt>
                <c:pt idx="20">
                  <c:v>-8.6499999999999994E-2</c:v>
                </c:pt>
                <c:pt idx="21">
                  <c:v>-6.7400000000000002E-2</c:v>
                </c:pt>
                <c:pt idx="22">
                  <c:v>-4.1000000000000002E-2</c:v>
                </c:pt>
                <c:pt idx="23">
                  <c:v>-5.1000000000000004E-3</c:v>
                </c:pt>
                <c:pt idx="24">
                  <c:v>4.2700000000000002E-2</c:v>
                </c:pt>
                <c:pt idx="25">
                  <c:v>5.9499999999999997E-2</c:v>
                </c:pt>
                <c:pt idx="26">
                  <c:v>4.7500000000000001E-2</c:v>
                </c:pt>
                <c:pt idx="27">
                  <c:v>-5.1000000000000004E-3</c:v>
                </c:pt>
                <c:pt idx="28">
                  <c:v>-1.47E-2</c:v>
                </c:pt>
                <c:pt idx="29">
                  <c:v>-2.7000000000000001E-3</c:v>
                </c:pt>
                <c:pt idx="30">
                  <c:v>-3.6299999999999999E-2</c:v>
                </c:pt>
                <c:pt idx="31">
                  <c:v>1.4E-2</c:v>
                </c:pt>
                <c:pt idx="32">
                  <c:v>6.7999999999999996E-3</c:v>
                </c:pt>
                <c:pt idx="33">
                  <c:v>7.1499999999999994E-2</c:v>
                </c:pt>
                <c:pt idx="34">
                  <c:v>2.5999999999999999E-2</c:v>
                </c:pt>
                <c:pt idx="35">
                  <c:v>-5.2999999999999999E-2</c:v>
                </c:pt>
                <c:pt idx="36">
                  <c:v>4.0399999999999998E-2</c:v>
                </c:pt>
                <c:pt idx="37">
                  <c:v>-5.1000000000000004E-3</c:v>
                </c:pt>
                <c:pt idx="38">
                  <c:v>1.8800000000000001E-2</c:v>
                </c:pt>
                <c:pt idx="39">
                  <c:v>-5.7799999999999997E-2</c:v>
                </c:pt>
                <c:pt idx="40">
                  <c:v>-7.22E-2</c:v>
                </c:pt>
                <c:pt idx="41">
                  <c:v>5.7099999999999998E-2</c:v>
                </c:pt>
                <c:pt idx="42">
                  <c:v>-8.4099999999999994E-2</c:v>
                </c:pt>
                <c:pt idx="43">
                  <c:v>-1.23E-2</c:v>
                </c:pt>
                <c:pt idx="44">
                  <c:v>3.32E-2</c:v>
                </c:pt>
                <c:pt idx="45">
                  <c:v>4.99E-2</c:v>
                </c:pt>
                <c:pt idx="46">
                  <c:v>2.5999999999999999E-2</c:v>
                </c:pt>
                <c:pt idx="47">
                  <c:v>8.3400000000000002E-2</c:v>
                </c:pt>
                <c:pt idx="48">
                  <c:v>-9.9000000000000008E-3</c:v>
                </c:pt>
                <c:pt idx="49">
                  <c:v>-3.15E-2</c:v>
                </c:pt>
                <c:pt idx="50">
                  <c:v>4.0399999999999998E-2</c:v>
                </c:pt>
                <c:pt idx="51">
                  <c:v>-4.3400000000000001E-2</c:v>
                </c:pt>
                <c:pt idx="52">
                  <c:v>9.7799999999999998E-2</c:v>
                </c:pt>
                <c:pt idx="53">
                  <c:v>-5.0599999999999999E-2</c:v>
                </c:pt>
                <c:pt idx="54">
                  <c:v>3.56E-2</c:v>
                </c:pt>
                <c:pt idx="55">
                  <c:v>-3.8600000000000002E-2</c:v>
                </c:pt>
                <c:pt idx="56">
                  <c:v>-2.6700000000000002E-2</c:v>
                </c:pt>
                <c:pt idx="57">
                  <c:v>-5.1000000000000004E-3</c:v>
                </c:pt>
                <c:pt idx="58">
                  <c:v>-3.39E-2</c:v>
                </c:pt>
                <c:pt idx="59">
                  <c:v>2.5999999999999999E-2</c:v>
                </c:pt>
                <c:pt idx="60">
                  <c:v>-7.9299999999999995E-2</c:v>
                </c:pt>
                <c:pt idx="61">
                  <c:v>4.4000000000000003E-3</c:v>
                </c:pt>
                <c:pt idx="62">
                  <c:v>4.4000000000000003E-3</c:v>
                </c:pt>
                <c:pt idx="63">
                  <c:v>2.12E-2</c:v>
                </c:pt>
                <c:pt idx="64">
                  <c:v>-7.4999999999999997E-3</c:v>
                </c:pt>
                <c:pt idx="65">
                  <c:v>-6.5000000000000002E-2</c:v>
                </c:pt>
                <c:pt idx="66">
                  <c:v>3.32E-2</c:v>
                </c:pt>
                <c:pt idx="67">
                  <c:v>3.56E-2</c:v>
                </c:pt>
                <c:pt idx="68">
                  <c:v>-5.0599999999999999E-2</c:v>
                </c:pt>
                <c:pt idx="69">
                  <c:v>-2.9999999999999997E-4</c:v>
                </c:pt>
                <c:pt idx="70">
                  <c:v>-5.7799999999999997E-2</c:v>
                </c:pt>
                <c:pt idx="71">
                  <c:v>4.0399999999999998E-2</c:v>
                </c:pt>
                <c:pt idx="72">
                  <c:v>-1.47E-2</c:v>
                </c:pt>
                <c:pt idx="73">
                  <c:v>1.6400000000000001E-2</c:v>
                </c:pt>
                <c:pt idx="74">
                  <c:v>1.6400000000000001E-2</c:v>
                </c:pt>
                <c:pt idx="75">
                  <c:v>4.99E-2</c:v>
                </c:pt>
                <c:pt idx="76">
                  <c:v>-6.7400000000000002E-2</c:v>
                </c:pt>
                <c:pt idx="77">
                  <c:v>2.3599999999999999E-2</c:v>
                </c:pt>
                <c:pt idx="78">
                  <c:v>2.3599999999999999E-2</c:v>
                </c:pt>
                <c:pt idx="79">
                  <c:v>-2.6700000000000002E-2</c:v>
                </c:pt>
                <c:pt idx="80">
                  <c:v>5.9499999999999997E-2</c:v>
                </c:pt>
                <c:pt idx="81">
                  <c:v>2.5999999999999999E-2</c:v>
                </c:pt>
                <c:pt idx="82">
                  <c:v>1.1599999999999999E-2</c:v>
                </c:pt>
                <c:pt idx="83">
                  <c:v>4.0399999999999998E-2</c:v>
                </c:pt>
                <c:pt idx="84">
                  <c:v>-2.9999999999999997E-4</c:v>
                </c:pt>
                <c:pt idx="85">
                  <c:v>-1.23E-2</c:v>
                </c:pt>
                <c:pt idx="86">
                  <c:v>-7.46E-2</c:v>
                </c:pt>
                <c:pt idx="87">
                  <c:v>4.2700000000000002E-2</c:v>
                </c:pt>
                <c:pt idx="88">
                  <c:v>1.6400000000000001E-2</c:v>
                </c:pt>
                <c:pt idx="89">
                  <c:v>5.7099999999999998E-2</c:v>
                </c:pt>
                <c:pt idx="90">
                  <c:v>3.32E-2</c:v>
                </c:pt>
                <c:pt idx="91">
                  <c:v>5.2299999999999999E-2</c:v>
                </c:pt>
                <c:pt idx="92">
                  <c:v>-7.4999999999999997E-3</c:v>
                </c:pt>
                <c:pt idx="93">
                  <c:v>-4.3400000000000001E-2</c:v>
                </c:pt>
                <c:pt idx="94">
                  <c:v>-4.82E-2</c:v>
                </c:pt>
                <c:pt idx="95">
                  <c:v>1.6400000000000001E-2</c:v>
                </c:pt>
                <c:pt idx="96">
                  <c:v>-2.1899999999999999E-2</c:v>
                </c:pt>
                <c:pt idx="97">
                  <c:v>-1.23E-2</c:v>
                </c:pt>
                <c:pt idx="98">
                  <c:v>-2.7000000000000001E-3</c:v>
                </c:pt>
                <c:pt idx="99">
                  <c:v>-6.2600000000000003E-2</c:v>
                </c:pt>
                <c:pt idx="100">
                  <c:v>2.8400000000000002E-2</c:v>
                </c:pt>
                <c:pt idx="101">
                  <c:v>4.5100000000000001E-2</c:v>
                </c:pt>
                <c:pt idx="102">
                  <c:v>-7.46E-2</c:v>
                </c:pt>
                <c:pt idx="103">
                  <c:v>9.1999999999999998E-3</c:v>
                </c:pt>
                <c:pt idx="104">
                  <c:v>-7.46E-2</c:v>
                </c:pt>
                <c:pt idx="105">
                  <c:v>-3.39E-2</c:v>
                </c:pt>
                <c:pt idx="106">
                  <c:v>9.1999999999999998E-3</c:v>
                </c:pt>
                <c:pt idx="107">
                  <c:v>3.56E-2</c:v>
                </c:pt>
                <c:pt idx="108">
                  <c:v>-5.2999999999999999E-2</c:v>
                </c:pt>
                <c:pt idx="109">
                  <c:v>-3.8600000000000002E-2</c:v>
                </c:pt>
                <c:pt idx="110">
                  <c:v>-7.6999999999999999E-2</c:v>
                </c:pt>
                <c:pt idx="111">
                  <c:v>1.6400000000000001E-2</c:v>
                </c:pt>
                <c:pt idx="112">
                  <c:v>-2.6700000000000002E-2</c:v>
                </c:pt>
                <c:pt idx="113">
                  <c:v>-1.23E-2</c:v>
                </c:pt>
                <c:pt idx="114">
                  <c:v>-2.9100000000000001E-2</c:v>
                </c:pt>
                <c:pt idx="115">
                  <c:v>3.7999999999999999E-2</c:v>
                </c:pt>
                <c:pt idx="116">
                  <c:v>-9.9000000000000008E-3</c:v>
                </c:pt>
                <c:pt idx="117">
                  <c:v>-5.0599999999999999E-2</c:v>
                </c:pt>
                <c:pt idx="118">
                  <c:v>0.13850000000000001</c:v>
                </c:pt>
                <c:pt idx="119">
                  <c:v>6.4299999999999996E-2</c:v>
                </c:pt>
                <c:pt idx="120">
                  <c:v>9.1999999999999998E-3</c:v>
                </c:pt>
                <c:pt idx="121">
                  <c:v>-1.7100000000000001E-2</c:v>
                </c:pt>
                <c:pt idx="122">
                  <c:v>-6.0199999999999997E-2</c:v>
                </c:pt>
                <c:pt idx="123">
                  <c:v>2.12E-2</c:v>
                </c:pt>
                <c:pt idx="124">
                  <c:v>-2.6700000000000002E-2</c:v>
                </c:pt>
                <c:pt idx="125">
                  <c:v>1.4E-2</c:v>
                </c:pt>
                <c:pt idx="126">
                  <c:v>-2.1899999999999999E-2</c:v>
                </c:pt>
                <c:pt idx="127">
                  <c:v>5.2299999999999999E-2</c:v>
                </c:pt>
                <c:pt idx="128">
                  <c:v>-7.9299999999999995E-2</c:v>
                </c:pt>
                <c:pt idx="129">
                  <c:v>-2.9100000000000001E-2</c:v>
                </c:pt>
                <c:pt idx="130">
                  <c:v>9.2999999999999999E-2</c:v>
                </c:pt>
                <c:pt idx="131">
                  <c:v>4.7500000000000001E-2</c:v>
                </c:pt>
                <c:pt idx="132">
                  <c:v>8.5800000000000001E-2</c:v>
                </c:pt>
                <c:pt idx="133">
                  <c:v>9.5399999999999999E-2</c:v>
                </c:pt>
                <c:pt idx="134">
                  <c:v>-0.1153</c:v>
                </c:pt>
                <c:pt idx="135">
                  <c:v>-5.1000000000000004E-3</c:v>
                </c:pt>
                <c:pt idx="136">
                  <c:v>1.4E-2</c:v>
                </c:pt>
                <c:pt idx="137">
                  <c:v>-5.2999999999999999E-2</c:v>
                </c:pt>
                <c:pt idx="138">
                  <c:v>2.8400000000000002E-2</c:v>
                </c:pt>
                <c:pt idx="139">
                  <c:v>2.12E-2</c:v>
                </c:pt>
                <c:pt idx="140">
                  <c:v>-4.1000000000000002E-2</c:v>
                </c:pt>
                <c:pt idx="141">
                  <c:v>-2.0000000000000001E-4</c:v>
                </c:pt>
                <c:pt idx="142">
                  <c:v>-5.7999999999999996E-3</c:v>
                </c:pt>
                <c:pt idx="143">
                  <c:v>-3.0000000000000001E-3</c:v>
                </c:pt>
                <c:pt idx="144">
                  <c:v>6.9999999999999999E-4</c:v>
                </c:pt>
                <c:pt idx="145">
                  <c:v>1.6999999999999999E-3</c:v>
                </c:pt>
                <c:pt idx="146">
                  <c:v>-8.0000000000000002E-3</c:v>
                </c:pt>
                <c:pt idx="147">
                  <c:v>-4.3E-3</c:v>
                </c:pt>
                <c:pt idx="148">
                  <c:v>4.0000000000000002E-4</c:v>
                </c:pt>
                <c:pt idx="149">
                  <c:v>3.5000000000000001E-3</c:v>
                </c:pt>
                <c:pt idx="150">
                  <c:v>7.9000000000000008E-3</c:v>
                </c:pt>
                <c:pt idx="151">
                  <c:v>1.2999999999999999E-3</c:v>
                </c:pt>
                <c:pt idx="152">
                  <c:v>8.5000000000000006E-3</c:v>
                </c:pt>
                <c:pt idx="153">
                  <c:v>1E-4</c:v>
                </c:pt>
                <c:pt idx="154">
                  <c:v>-6.4000000000000003E-3</c:v>
                </c:pt>
                <c:pt idx="155">
                  <c:v>4.0000000000000002E-4</c:v>
                </c:pt>
                <c:pt idx="156">
                  <c:v>-1.8E-3</c:v>
                </c:pt>
                <c:pt idx="157">
                  <c:v>4.7999999999999996E-3</c:v>
                </c:pt>
                <c:pt idx="158">
                  <c:v>2.3E-3</c:v>
                </c:pt>
                <c:pt idx="159">
                  <c:v>-2.3999999999999998E-3</c:v>
                </c:pt>
                <c:pt idx="160">
                  <c:v>-1.1000000000000001E-3</c:v>
                </c:pt>
                <c:pt idx="161">
                  <c:v>-5.7999999999999996E-3</c:v>
                </c:pt>
                <c:pt idx="162">
                  <c:v>-5.4999999999999997E-3</c:v>
                </c:pt>
                <c:pt idx="163">
                  <c:v>4.0000000000000002E-4</c:v>
                </c:pt>
                <c:pt idx="164">
                  <c:v>-4.5999999999999999E-3</c:v>
                </c:pt>
                <c:pt idx="165">
                  <c:v>-2.7300000000000001E-2</c:v>
                </c:pt>
                <c:pt idx="166">
                  <c:v>-5.0999999999999997E-2</c:v>
                </c:pt>
                <c:pt idx="167">
                  <c:v>-8.8999999999999996E-2</c:v>
                </c:pt>
                <c:pt idx="168">
                  <c:v>-0.14219999999999999</c:v>
                </c:pt>
                <c:pt idx="169">
                  <c:v>-0.1883</c:v>
                </c:pt>
                <c:pt idx="170">
                  <c:v>-0.23880000000000001</c:v>
                </c:pt>
                <c:pt idx="171">
                  <c:v>-0.26519999999999999</c:v>
                </c:pt>
                <c:pt idx="172">
                  <c:v>-0.2487</c:v>
                </c:pt>
                <c:pt idx="173">
                  <c:v>-0.19139999999999999</c:v>
                </c:pt>
                <c:pt idx="174">
                  <c:v>-7.8399999999999997E-2</c:v>
                </c:pt>
                <c:pt idx="175">
                  <c:v>8.7300000000000003E-2</c:v>
                </c:pt>
                <c:pt idx="176">
                  <c:v>0.27229999999999999</c:v>
                </c:pt>
                <c:pt idx="177">
                  <c:v>0.4551</c:v>
                </c:pt>
                <c:pt idx="178">
                  <c:v>0.63200000000000001</c:v>
                </c:pt>
                <c:pt idx="179">
                  <c:v>0.78739999999999999</c:v>
                </c:pt>
                <c:pt idx="180">
                  <c:v>0.85250000000000004</c:v>
                </c:pt>
                <c:pt idx="181">
                  <c:v>0.73970000000000002</c:v>
                </c:pt>
                <c:pt idx="182">
                  <c:v>0.44790000000000002</c:v>
                </c:pt>
                <c:pt idx="183">
                  <c:v>2.1899999999999999E-2</c:v>
                </c:pt>
                <c:pt idx="184">
                  <c:v>-0.46860000000000002</c:v>
                </c:pt>
                <c:pt idx="185">
                  <c:v>-0.99739999999999995</c:v>
                </c:pt>
                <c:pt idx="186">
                  <c:v>-1.5172000000000001</c:v>
                </c:pt>
                <c:pt idx="187">
                  <c:v>-1.8641000000000001</c:v>
                </c:pt>
                <c:pt idx="188">
                  <c:v>-1.9472</c:v>
                </c:pt>
                <c:pt idx="189">
                  <c:v>-1.7619</c:v>
                </c:pt>
                <c:pt idx="190">
                  <c:v>-1.2505999999999999</c:v>
                </c:pt>
                <c:pt idx="191">
                  <c:v>-0.45519999999999999</c:v>
                </c:pt>
                <c:pt idx="192">
                  <c:v>0.35980000000000001</c:v>
                </c:pt>
                <c:pt idx="193">
                  <c:v>0.98199999999999998</c:v>
                </c:pt>
                <c:pt idx="194">
                  <c:v>1.4068000000000001</c:v>
                </c:pt>
                <c:pt idx="195">
                  <c:v>1.6273</c:v>
                </c:pt>
                <c:pt idx="196">
                  <c:v>1.4056</c:v>
                </c:pt>
                <c:pt idx="197">
                  <c:v>0.3604</c:v>
                </c:pt>
                <c:pt idx="198">
                  <c:v>-1.3919999999999999</c:v>
                </c:pt>
                <c:pt idx="199">
                  <c:v>-3.0436999999999999</c:v>
                </c:pt>
                <c:pt idx="200">
                  <c:v>-3.9752000000000001</c:v>
                </c:pt>
                <c:pt idx="201">
                  <c:v>-4.0533999999999999</c:v>
                </c:pt>
                <c:pt idx="202">
                  <c:v>-3.4634999999999998</c:v>
                </c:pt>
                <c:pt idx="203">
                  <c:v>-2.4514</c:v>
                </c:pt>
                <c:pt idx="204">
                  <c:v>-0.93820000000000003</c:v>
                </c:pt>
                <c:pt idx="205">
                  <c:v>0.88639999999999997</c:v>
                </c:pt>
                <c:pt idx="206">
                  <c:v>2.6413000000000002</c:v>
                </c:pt>
                <c:pt idx="207">
                  <c:v>4.1881000000000004</c:v>
                </c:pt>
                <c:pt idx="208">
                  <c:v>5.1844000000000001</c:v>
                </c:pt>
                <c:pt idx="209">
                  <c:v>5.3674999999999997</c:v>
                </c:pt>
                <c:pt idx="210">
                  <c:v>4.7144000000000004</c:v>
                </c:pt>
                <c:pt idx="211">
                  <c:v>3.4792999999999998</c:v>
                </c:pt>
                <c:pt idx="212">
                  <c:v>2.29</c:v>
                </c:pt>
                <c:pt idx="213">
                  <c:v>1.4233</c:v>
                </c:pt>
                <c:pt idx="214">
                  <c:v>0.41120000000000001</c:v>
                </c:pt>
                <c:pt idx="215">
                  <c:v>-1.1820999999999999</c:v>
                </c:pt>
                <c:pt idx="216">
                  <c:v>-2.9001999999999999</c:v>
                </c:pt>
                <c:pt idx="217">
                  <c:v>-4.1875999999999998</c:v>
                </c:pt>
                <c:pt idx="218">
                  <c:v>-4.9553000000000003</c:v>
                </c:pt>
                <c:pt idx="219">
                  <c:v>-5.3883999999999999</c:v>
                </c:pt>
                <c:pt idx="220">
                  <c:v>-5.3212000000000002</c:v>
                </c:pt>
                <c:pt idx="221">
                  <c:v>-4.0830000000000002</c:v>
                </c:pt>
                <c:pt idx="222">
                  <c:v>-1.8644000000000001</c:v>
                </c:pt>
                <c:pt idx="223">
                  <c:v>0.57869999999999999</c:v>
                </c:pt>
                <c:pt idx="224">
                  <c:v>2.8471000000000002</c:v>
                </c:pt>
                <c:pt idx="225">
                  <c:v>4.54</c:v>
                </c:pt>
                <c:pt idx="226">
                  <c:v>4.9611000000000001</c:v>
                </c:pt>
                <c:pt idx="227">
                  <c:v>3.3853</c:v>
                </c:pt>
                <c:pt idx="228">
                  <c:v>-0.2104</c:v>
                </c:pt>
                <c:pt idx="229">
                  <c:v>-4.1515000000000004</c:v>
                </c:pt>
                <c:pt idx="230">
                  <c:v>-6.5721999999999996</c:v>
                </c:pt>
                <c:pt idx="231">
                  <c:v>-6.6231999999999998</c:v>
                </c:pt>
                <c:pt idx="232">
                  <c:v>-3.9148000000000001</c:v>
                </c:pt>
                <c:pt idx="233">
                  <c:v>0.25519999999999998</c:v>
                </c:pt>
                <c:pt idx="234">
                  <c:v>3.8792</c:v>
                </c:pt>
                <c:pt idx="235">
                  <c:v>5.5648999999999997</c:v>
                </c:pt>
                <c:pt idx="236">
                  <c:v>4.9888000000000003</c:v>
                </c:pt>
                <c:pt idx="237">
                  <c:v>2.9521000000000002</c:v>
                </c:pt>
                <c:pt idx="238">
                  <c:v>0.74039999999999995</c:v>
                </c:pt>
                <c:pt idx="239">
                  <c:v>-4.07E-2</c:v>
                </c:pt>
                <c:pt idx="240">
                  <c:v>1.0384</c:v>
                </c:pt>
                <c:pt idx="241">
                  <c:v>3.2479</c:v>
                </c:pt>
                <c:pt idx="242">
                  <c:v>5.2628000000000004</c:v>
                </c:pt>
                <c:pt idx="243">
                  <c:v>5.9118000000000004</c:v>
                </c:pt>
                <c:pt idx="244">
                  <c:v>4.9717000000000002</c:v>
                </c:pt>
                <c:pt idx="245">
                  <c:v>2.4457</c:v>
                </c:pt>
                <c:pt idx="246">
                  <c:v>-0.67069999999999996</c:v>
                </c:pt>
                <c:pt idx="247">
                  <c:v>-2.5928</c:v>
                </c:pt>
                <c:pt idx="248">
                  <c:v>-2.3694999999999999</c:v>
                </c:pt>
                <c:pt idx="249">
                  <c:v>1.0699999999999999E-2</c:v>
                </c:pt>
                <c:pt idx="250">
                  <c:v>2.5183</c:v>
                </c:pt>
                <c:pt idx="251">
                  <c:v>2.3660000000000001</c:v>
                </c:pt>
                <c:pt idx="252">
                  <c:v>-0.3347</c:v>
                </c:pt>
                <c:pt idx="253">
                  <c:v>-3.5495000000000001</c:v>
                </c:pt>
                <c:pt idx="254">
                  <c:v>-5.5628000000000002</c:v>
                </c:pt>
                <c:pt idx="255">
                  <c:v>-5.7767999999999997</c:v>
                </c:pt>
                <c:pt idx="256">
                  <c:v>-4.4447999999999999</c:v>
                </c:pt>
                <c:pt idx="257">
                  <c:v>-2.1953999999999998</c:v>
                </c:pt>
                <c:pt idx="258">
                  <c:v>0.47660000000000002</c:v>
                </c:pt>
                <c:pt idx="259">
                  <c:v>3.3759000000000001</c:v>
                </c:pt>
                <c:pt idx="260">
                  <c:v>4.5057999999999998</c:v>
                </c:pt>
                <c:pt idx="261">
                  <c:v>2.0960000000000001</c:v>
                </c:pt>
                <c:pt idx="262">
                  <c:v>-2.2294</c:v>
                </c:pt>
                <c:pt idx="263">
                  <c:v>-5.3585000000000003</c:v>
                </c:pt>
                <c:pt idx="264">
                  <c:v>-5.1016000000000004</c:v>
                </c:pt>
                <c:pt idx="265">
                  <c:v>-2.1932</c:v>
                </c:pt>
                <c:pt idx="266">
                  <c:v>0.97770000000000001</c:v>
                </c:pt>
                <c:pt idx="267">
                  <c:v>3.1311</c:v>
                </c:pt>
                <c:pt idx="268">
                  <c:v>3.6048</c:v>
                </c:pt>
                <c:pt idx="269">
                  <c:v>2.9676</c:v>
                </c:pt>
                <c:pt idx="270">
                  <c:v>2.9091</c:v>
                </c:pt>
                <c:pt idx="271">
                  <c:v>3.3915000000000002</c:v>
                </c:pt>
                <c:pt idx="272">
                  <c:v>3.0853999999999999</c:v>
                </c:pt>
                <c:pt idx="273">
                  <c:v>1.6294999999999999</c:v>
                </c:pt>
                <c:pt idx="274">
                  <c:v>0.25390000000000001</c:v>
                </c:pt>
                <c:pt idx="275">
                  <c:v>0.20499999999999999</c:v>
                </c:pt>
                <c:pt idx="276">
                  <c:v>0.78490000000000004</c:v>
                </c:pt>
                <c:pt idx="277">
                  <c:v>0.68620000000000003</c:v>
                </c:pt>
                <c:pt idx="278">
                  <c:v>-1.0883</c:v>
                </c:pt>
                <c:pt idx="279">
                  <c:v>-3.7387999999999999</c:v>
                </c:pt>
                <c:pt idx="280">
                  <c:v>-4.0598999999999998</c:v>
                </c:pt>
                <c:pt idx="281">
                  <c:v>-0.72360000000000002</c:v>
                </c:pt>
                <c:pt idx="282">
                  <c:v>4.5050999999999997</c:v>
                </c:pt>
                <c:pt idx="283">
                  <c:v>7.8878000000000004</c:v>
                </c:pt>
                <c:pt idx="284">
                  <c:v>5.9687999999999999</c:v>
                </c:pt>
                <c:pt idx="285">
                  <c:v>-0.20449999999999999</c:v>
                </c:pt>
                <c:pt idx="286">
                  <c:v>-6.0166000000000004</c:v>
                </c:pt>
                <c:pt idx="287">
                  <c:v>-7.6882999999999999</c:v>
                </c:pt>
                <c:pt idx="288">
                  <c:v>-4.7195</c:v>
                </c:pt>
                <c:pt idx="289">
                  <c:v>0.99390000000000001</c:v>
                </c:pt>
                <c:pt idx="290">
                  <c:v>6.0267999999999997</c:v>
                </c:pt>
                <c:pt idx="291">
                  <c:v>6.5911</c:v>
                </c:pt>
                <c:pt idx="292">
                  <c:v>2.0446</c:v>
                </c:pt>
                <c:pt idx="293">
                  <c:v>-3.7896000000000001</c:v>
                </c:pt>
                <c:pt idx="294">
                  <c:v>-6.6905000000000001</c:v>
                </c:pt>
                <c:pt idx="295">
                  <c:v>-6.3993000000000002</c:v>
                </c:pt>
                <c:pt idx="296">
                  <c:v>-4.22</c:v>
                </c:pt>
                <c:pt idx="297">
                  <c:v>-1.7289000000000001</c:v>
                </c:pt>
                <c:pt idx="298">
                  <c:v>0.1328</c:v>
                </c:pt>
                <c:pt idx="299">
                  <c:v>1.9231</c:v>
                </c:pt>
                <c:pt idx="300">
                  <c:v>2.4638</c:v>
                </c:pt>
                <c:pt idx="301">
                  <c:v>1.4769000000000001</c:v>
                </c:pt>
                <c:pt idx="302">
                  <c:v>-0.35239999999999999</c:v>
                </c:pt>
                <c:pt idx="303">
                  <c:v>-2.2372000000000001</c:v>
                </c:pt>
                <c:pt idx="304">
                  <c:v>-1.5305</c:v>
                </c:pt>
                <c:pt idx="305">
                  <c:v>1.2374000000000001</c:v>
                </c:pt>
                <c:pt idx="306">
                  <c:v>4.0457999999999998</c:v>
                </c:pt>
                <c:pt idx="307">
                  <c:v>6.2957999999999998</c:v>
                </c:pt>
                <c:pt idx="308">
                  <c:v>6.3552999999999997</c:v>
                </c:pt>
                <c:pt idx="309">
                  <c:v>4.0877999999999997</c:v>
                </c:pt>
                <c:pt idx="310">
                  <c:v>0.48309999999999997</c:v>
                </c:pt>
                <c:pt idx="311">
                  <c:v>-4.0048000000000004</c:v>
                </c:pt>
                <c:pt idx="312">
                  <c:v>-7.8817000000000004</c:v>
                </c:pt>
                <c:pt idx="313">
                  <c:v>-9.7548999999999992</c:v>
                </c:pt>
                <c:pt idx="314">
                  <c:v>-8.1888000000000005</c:v>
                </c:pt>
                <c:pt idx="315">
                  <c:v>-3.3037999999999998</c:v>
                </c:pt>
                <c:pt idx="316">
                  <c:v>0.33639999999999998</c:v>
                </c:pt>
                <c:pt idx="317">
                  <c:v>1.1859999999999999</c:v>
                </c:pt>
                <c:pt idx="318">
                  <c:v>0.97640000000000005</c:v>
                </c:pt>
                <c:pt idx="319">
                  <c:v>-0.1593</c:v>
                </c:pt>
                <c:pt idx="320">
                  <c:v>0.31559999999999999</c:v>
                </c:pt>
                <c:pt idx="321">
                  <c:v>3.2486000000000002</c:v>
                </c:pt>
                <c:pt idx="322">
                  <c:v>6.1403999999999996</c:v>
                </c:pt>
                <c:pt idx="323">
                  <c:v>7.1482000000000001</c:v>
                </c:pt>
                <c:pt idx="324">
                  <c:v>4.9542000000000002</c:v>
                </c:pt>
                <c:pt idx="325">
                  <c:v>0.96360000000000001</c:v>
                </c:pt>
                <c:pt idx="326">
                  <c:v>-1.5838000000000001</c:v>
                </c:pt>
                <c:pt idx="327">
                  <c:v>-1.9421999999999999</c:v>
                </c:pt>
                <c:pt idx="328">
                  <c:v>-1.5707</c:v>
                </c:pt>
                <c:pt idx="329">
                  <c:v>-1.1951000000000001</c:v>
                </c:pt>
                <c:pt idx="330">
                  <c:v>-1.4097</c:v>
                </c:pt>
                <c:pt idx="331">
                  <c:v>-2.0749</c:v>
                </c:pt>
                <c:pt idx="332">
                  <c:v>-1.9164000000000001</c:v>
                </c:pt>
                <c:pt idx="333">
                  <c:v>-0.71619999999999995</c:v>
                </c:pt>
                <c:pt idx="334">
                  <c:v>0.98919999999999997</c:v>
                </c:pt>
                <c:pt idx="335">
                  <c:v>1.4414</c:v>
                </c:pt>
                <c:pt idx="336">
                  <c:v>2.8799999999999999E-2</c:v>
                </c:pt>
                <c:pt idx="337">
                  <c:v>-1.5146999999999999</c:v>
                </c:pt>
                <c:pt idx="338">
                  <c:v>-2.4243000000000001</c:v>
                </c:pt>
                <c:pt idx="339">
                  <c:v>-1.8893</c:v>
                </c:pt>
                <c:pt idx="340">
                  <c:v>0.32829999999999998</c:v>
                </c:pt>
                <c:pt idx="341">
                  <c:v>1.7486999999999999</c:v>
                </c:pt>
                <c:pt idx="342">
                  <c:v>0.91600000000000004</c:v>
                </c:pt>
                <c:pt idx="343">
                  <c:v>-1.2496</c:v>
                </c:pt>
                <c:pt idx="344">
                  <c:v>-3.4274</c:v>
                </c:pt>
                <c:pt idx="345">
                  <c:v>-3.7694000000000001</c:v>
                </c:pt>
                <c:pt idx="346">
                  <c:v>-2.5068999999999999</c:v>
                </c:pt>
                <c:pt idx="347">
                  <c:v>-1.3101</c:v>
                </c:pt>
                <c:pt idx="348">
                  <c:v>-0.56669999999999998</c:v>
                </c:pt>
                <c:pt idx="349">
                  <c:v>-0.17299999999999999</c:v>
                </c:pt>
                <c:pt idx="350">
                  <c:v>0.95989999999999998</c:v>
                </c:pt>
                <c:pt idx="351">
                  <c:v>3.1193</c:v>
                </c:pt>
                <c:pt idx="352">
                  <c:v>4.9897</c:v>
                </c:pt>
                <c:pt idx="353">
                  <c:v>4.9684999999999997</c:v>
                </c:pt>
                <c:pt idx="354">
                  <c:v>2.5855000000000001</c:v>
                </c:pt>
                <c:pt idx="355">
                  <c:v>0.2253</c:v>
                </c:pt>
                <c:pt idx="356">
                  <c:v>0.37969999999999998</c:v>
                </c:pt>
                <c:pt idx="357">
                  <c:v>1.8131999999999999</c:v>
                </c:pt>
                <c:pt idx="358">
                  <c:v>2.2092999999999998</c:v>
                </c:pt>
                <c:pt idx="359">
                  <c:v>1.38</c:v>
                </c:pt>
                <c:pt idx="360">
                  <c:v>-0.57010000000000005</c:v>
                </c:pt>
                <c:pt idx="361">
                  <c:v>-1.9683999999999999</c:v>
                </c:pt>
                <c:pt idx="362">
                  <c:v>-0.82640000000000002</c:v>
                </c:pt>
                <c:pt idx="363">
                  <c:v>0.90229999999999999</c:v>
                </c:pt>
                <c:pt idx="364">
                  <c:v>0.83160000000000001</c:v>
                </c:pt>
                <c:pt idx="365">
                  <c:v>-1.5059</c:v>
                </c:pt>
                <c:pt idx="366">
                  <c:v>-4.6932999999999998</c:v>
                </c:pt>
                <c:pt idx="367">
                  <c:v>-4.8761999999999999</c:v>
                </c:pt>
                <c:pt idx="368">
                  <c:v>-0.70779999999999998</c:v>
                </c:pt>
                <c:pt idx="369">
                  <c:v>4.8932000000000002</c:v>
                </c:pt>
                <c:pt idx="370">
                  <c:v>7.3888999999999996</c:v>
                </c:pt>
                <c:pt idx="371">
                  <c:v>4.8608000000000002</c:v>
                </c:pt>
                <c:pt idx="372">
                  <c:v>1.6936</c:v>
                </c:pt>
                <c:pt idx="373">
                  <c:v>1.7067000000000001</c:v>
                </c:pt>
                <c:pt idx="374">
                  <c:v>3.4217</c:v>
                </c:pt>
                <c:pt idx="375">
                  <c:v>3.3736999999999999</c:v>
                </c:pt>
                <c:pt idx="376">
                  <c:v>-0.58289999999999997</c:v>
                </c:pt>
                <c:pt idx="377">
                  <c:v>-6.2190000000000003</c:v>
                </c:pt>
                <c:pt idx="378">
                  <c:v>-9.2062000000000008</c:v>
                </c:pt>
                <c:pt idx="379">
                  <c:v>-8.0365000000000002</c:v>
                </c:pt>
                <c:pt idx="380">
                  <c:v>-4.3990999999999998</c:v>
                </c:pt>
                <c:pt idx="381">
                  <c:v>-1.1008</c:v>
                </c:pt>
                <c:pt idx="382">
                  <c:v>0.5071</c:v>
                </c:pt>
                <c:pt idx="383">
                  <c:v>0.56689999999999996</c:v>
                </c:pt>
                <c:pt idx="384">
                  <c:v>-0.72919999999999996</c:v>
                </c:pt>
                <c:pt idx="385">
                  <c:v>-1.2048000000000001</c:v>
                </c:pt>
                <c:pt idx="386">
                  <c:v>0.79330000000000001</c:v>
                </c:pt>
                <c:pt idx="387">
                  <c:v>3.3637999999999999</c:v>
                </c:pt>
                <c:pt idx="388">
                  <c:v>4.8029000000000002</c:v>
                </c:pt>
                <c:pt idx="389">
                  <c:v>5.0454999999999997</c:v>
                </c:pt>
                <c:pt idx="390">
                  <c:v>3.9464999999999999</c:v>
                </c:pt>
                <c:pt idx="391">
                  <c:v>1.6830000000000001</c:v>
                </c:pt>
                <c:pt idx="392">
                  <c:v>-0.67069999999999996</c:v>
                </c:pt>
                <c:pt idx="393">
                  <c:v>-2.0871</c:v>
                </c:pt>
                <c:pt idx="394">
                  <c:v>-1.3895</c:v>
                </c:pt>
                <c:pt idx="395">
                  <c:v>1.0076000000000001</c:v>
                </c:pt>
                <c:pt idx="396">
                  <c:v>2.8109999999999999</c:v>
                </c:pt>
                <c:pt idx="397">
                  <c:v>2.9487000000000001</c:v>
                </c:pt>
                <c:pt idx="398">
                  <c:v>1.3737999999999999</c:v>
                </c:pt>
                <c:pt idx="399">
                  <c:v>-1.1275999999999999</c:v>
                </c:pt>
                <c:pt idx="400">
                  <c:v>-3.5933999999999999</c:v>
                </c:pt>
                <c:pt idx="401">
                  <c:v>-5.8823999999999996</c:v>
                </c:pt>
                <c:pt idx="402">
                  <c:v>-6.7131999999999996</c:v>
                </c:pt>
                <c:pt idx="403">
                  <c:v>-4.8278999999999996</c:v>
                </c:pt>
                <c:pt idx="404">
                  <c:v>-0.69220000000000004</c:v>
                </c:pt>
                <c:pt idx="405">
                  <c:v>3.9072</c:v>
                </c:pt>
                <c:pt idx="406">
                  <c:v>6.0517000000000003</c:v>
                </c:pt>
                <c:pt idx="407">
                  <c:v>4.6618000000000004</c:v>
                </c:pt>
                <c:pt idx="408">
                  <c:v>1.3936999999999999</c:v>
                </c:pt>
                <c:pt idx="409">
                  <c:v>-1.0522</c:v>
                </c:pt>
                <c:pt idx="410">
                  <c:v>-1.2238</c:v>
                </c:pt>
                <c:pt idx="411">
                  <c:v>-0.4194</c:v>
                </c:pt>
                <c:pt idx="412">
                  <c:v>-0.21290000000000001</c:v>
                </c:pt>
                <c:pt idx="413">
                  <c:v>-0.45079999999999998</c:v>
                </c:pt>
                <c:pt idx="414">
                  <c:v>0.1303</c:v>
                </c:pt>
                <c:pt idx="415">
                  <c:v>1.2399</c:v>
                </c:pt>
                <c:pt idx="416">
                  <c:v>0.73129999999999995</c:v>
                </c:pt>
                <c:pt idx="417">
                  <c:v>-2.4009999999999998</c:v>
                </c:pt>
                <c:pt idx="418">
                  <c:v>-6.4790000000000001</c:v>
                </c:pt>
                <c:pt idx="419">
                  <c:v>-7.7232000000000003</c:v>
                </c:pt>
                <c:pt idx="420">
                  <c:v>-3.7372999999999998</c:v>
                </c:pt>
                <c:pt idx="421">
                  <c:v>2.6634000000000002</c:v>
                </c:pt>
                <c:pt idx="422">
                  <c:v>6.1494999999999997</c:v>
                </c:pt>
                <c:pt idx="423">
                  <c:v>4.2881</c:v>
                </c:pt>
                <c:pt idx="424">
                  <c:v>-0.60809999999999997</c:v>
                </c:pt>
                <c:pt idx="425">
                  <c:v>-4.3262</c:v>
                </c:pt>
                <c:pt idx="426">
                  <c:v>-4.5251999999999999</c:v>
                </c:pt>
                <c:pt idx="427">
                  <c:v>-1.0730999999999999</c:v>
                </c:pt>
                <c:pt idx="428">
                  <c:v>3.1536</c:v>
                </c:pt>
                <c:pt idx="429">
                  <c:v>4.7163000000000004</c:v>
                </c:pt>
                <c:pt idx="430">
                  <c:v>2.9573999999999998</c:v>
                </c:pt>
                <c:pt idx="431">
                  <c:v>-9.3299999999999994E-2</c:v>
                </c:pt>
                <c:pt idx="432">
                  <c:v>-2.3121999999999998</c:v>
                </c:pt>
                <c:pt idx="433">
                  <c:v>-3.6949000000000001</c:v>
                </c:pt>
                <c:pt idx="434">
                  <c:v>-3.4315000000000002</c:v>
                </c:pt>
                <c:pt idx="435">
                  <c:v>-1.1705000000000001</c:v>
                </c:pt>
                <c:pt idx="436">
                  <c:v>1.3308</c:v>
                </c:pt>
                <c:pt idx="437">
                  <c:v>3.6926000000000001</c:v>
                </c:pt>
                <c:pt idx="438">
                  <c:v>4.9710000000000001</c:v>
                </c:pt>
                <c:pt idx="439">
                  <c:v>3.9209000000000001</c:v>
                </c:pt>
                <c:pt idx="440">
                  <c:v>2.0954000000000002</c:v>
                </c:pt>
                <c:pt idx="441">
                  <c:v>-0.22439999999999999</c:v>
                </c:pt>
                <c:pt idx="442">
                  <c:v>-1.7263999999999999</c:v>
                </c:pt>
                <c:pt idx="443">
                  <c:v>-1.0125999999999999</c:v>
                </c:pt>
                <c:pt idx="444">
                  <c:v>-0.97809999999999997</c:v>
                </c:pt>
                <c:pt idx="445">
                  <c:v>-1.8194999999999999</c:v>
                </c:pt>
                <c:pt idx="446">
                  <c:v>-2.3576999999999999</c:v>
                </c:pt>
                <c:pt idx="447">
                  <c:v>-2.4037999999999999</c:v>
                </c:pt>
                <c:pt idx="448">
                  <c:v>-1.1394</c:v>
                </c:pt>
                <c:pt idx="449">
                  <c:v>0.12870000000000001</c:v>
                </c:pt>
                <c:pt idx="450">
                  <c:v>0.63570000000000004</c:v>
                </c:pt>
                <c:pt idx="451">
                  <c:v>0.2387</c:v>
                </c:pt>
                <c:pt idx="452">
                  <c:v>-0.7137</c:v>
                </c:pt>
                <c:pt idx="453">
                  <c:v>0.69430000000000003</c:v>
                </c:pt>
                <c:pt idx="454">
                  <c:v>3.7919999999999998</c:v>
                </c:pt>
                <c:pt idx="455">
                  <c:v>5.4080000000000004</c:v>
                </c:pt>
                <c:pt idx="456">
                  <c:v>4.4949000000000003</c:v>
                </c:pt>
                <c:pt idx="457">
                  <c:v>0.72670000000000001</c:v>
                </c:pt>
                <c:pt idx="458">
                  <c:v>-3.0173000000000001</c:v>
                </c:pt>
                <c:pt idx="459">
                  <c:v>-3.4573</c:v>
                </c:pt>
                <c:pt idx="460">
                  <c:v>-1.6840999999999999</c:v>
                </c:pt>
                <c:pt idx="461">
                  <c:v>-0.34620000000000001</c:v>
                </c:pt>
                <c:pt idx="462">
                  <c:v>-0.79810000000000003</c:v>
                </c:pt>
                <c:pt idx="463">
                  <c:v>-3.1682999999999999</c:v>
                </c:pt>
                <c:pt idx="464">
                  <c:v>-5.3361000000000001</c:v>
                </c:pt>
                <c:pt idx="465">
                  <c:v>-4.2458</c:v>
                </c:pt>
                <c:pt idx="466">
                  <c:v>-0.17549999999999999</c:v>
                </c:pt>
                <c:pt idx="467">
                  <c:v>4.3616000000000001</c:v>
                </c:pt>
                <c:pt idx="468">
                  <c:v>6.6719999999999997</c:v>
                </c:pt>
                <c:pt idx="469">
                  <c:v>5.7312000000000003</c:v>
                </c:pt>
                <c:pt idx="470">
                  <c:v>3.0988000000000002</c:v>
                </c:pt>
                <c:pt idx="471">
                  <c:v>0.1343</c:v>
                </c:pt>
                <c:pt idx="472">
                  <c:v>-2.1692999999999998</c:v>
                </c:pt>
                <c:pt idx="473">
                  <c:v>-2.7591000000000001</c:v>
                </c:pt>
                <c:pt idx="474">
                  <c:v>-1.889</c:v>
                </c:pt>
                <c:pt idx="475">
                  <c:v>-1.1325000000000001</c:v>
                </c:pt>
                <c:pt idx="476">
                  <c:v>-2.0855000000000001</c:v>
                </c:pt>
                <c:pt idx="477">
                  <c:v>-3.6208</c:v>
                </c:pt>
                <c:pt idx="478">
                  <c:v>-2.7749999999999999</c:v>
                </c:pt>
                <c:pt idx="479">
                  <c:v>-0.1777</c:v>
                </c:pt>
                <c:pt idx="480">
                  <c:v>1.9726999999999999</c:v>
                </c:pt>
                <c:pt idx="481">
                  <c:v>2.0950000000000002</c:v>
                </c:pt>
                <c:pt idx="482">
                  <c:v>-0.60129999999999995</c:v>
                </c:pt>
                <c:pt idx="483">
                  <c:v>-2.9095</c:v>
                </c:pt>
                <c:pt idx="484">
                  <c:v>-2.5301999999999998</c:v>
                </c:pt>
                <c:pt idx="485">
                  <c:v>-0.23880000000000001</c:v>
                </c:pt>
                <c:pt idx="486">
                  <c:v>2.3694000000000002</c:v>
                </c:pt>
                <c:pt idx="487">
                  <c:v>2.6301000000000001</c:v>
                </c:pt>
                <c:pt idx="488">
                  <c:v>0.71050000000000002</c:v>
                </c:pt>
                <c:pt idx="489">
                  <c:v>-1.4256</c:v>
                </c:pt>
                <c:pt idx="490">
                  <c:v>-2.2713999999999999</c:v>
                </c:pt>
                <c:pt idx="491">
                  <c:v>-9.5799999999999996E-2</c:v>
                </c:pt>
                <c:pt idx="492">
                  <c:v>2.7991999999999999</c:v>
                </c:pt>
                <c:pt idx="493">
                  <c:v>3.2532000000000001</c:v>
                </c:pt>
                <c:pt idx="494">
                  <c:v>1.7765</c:v>
                </c:pt>
                <c:pt idx="495">
                  <c:v>-0.13039999999999999</c:v>
                </c:pt>
                <c:pt idx="496">
                  <c:v>-0.7218</c:v>
                </c:pt>
                <c:pt idx="497">
                  <c:v>-0.34960000000000002</c:v>
                </c:pt>
                <c:pt idx="498">
                  <c:v>-0.94289999999999996</c:v>
                </c:pt>
                <c:pt idx="499">
                  <c:v>-2.7665999999999999</c:v>
                </c:pt>
                <c:pt idx="500">
                  <c:v>-3.8683999999999998</c:v>
                </c:pt>
                <c:pt idx="501">
                  <c:v>-2.3043999999999998</c:v>
                </c:pt>
                <c:pt idx="502">
                  <c:v>0.8014</c:v>
                </c:pt>
                <c:pt idx="503">
                  <c:v>3.3694000000000002</c:v>
                </c:pt>
                <c:pt idx="504">
                  <c:v>3.9218000000000002</c:v>
                </c:pt>
                <c:pt idx="505">
                  <c:v>1.9923</c:v>
                </c:pt>
                <c:pt idx="506">
                  <c:v>-7.6799999999999993E-2</c:v>
                </c:pt>
                <c:pt idx="507">
                  <c:v>-0.13439999999999999</c:v>
                </c:pt>
                <c:pt idx="508">
                  <c:v>1.3822000000000001</c:v>
                </c:pt>
                <c:pt idx="509">
                  <c:v>2.5790000000000002</c:v>
                </c:pt>
                <c:pt idx="510">
                  <c:v>1.5142</c:v>
                </c:pt>
                <c:pt idx="511">
                  <c:v>-0.66510000000000002</c:v>
                </c:pt>
                <c:pt idx="512">
                  <c:v>-1.9650000000000001</c:v>
                </c:pt>
                <c:pt idx="513">
                  <c:v>-2.5251999999999999</c:v>
                </c:pt>
                <c:pt idx="514">
                  <c:v>-2.4826000000000001</c:v>
                </c:pt>
                <c:pt idx="515">
                  <c:v>-2.1553</c:v>
                </c:pt>
                <c:pt idx="516">
                  <c:v>-1.5672999999999999</c:v>
                </c:pt>
                <c:pt idx="517">
                  <c:v>-3.4799999999999998E-2</c:v>
                </c:pt>
                <c:pt idx="518">
                  <c:v>2.0137999999999998</c:v>
                </c:pt>
                <c:pt idx="519">
                  <c:v>2.8611</c:v>
                </c:pt>
                <c:pt idx="520">
                  <c:v>1.5142</c:v>
                </c:pt>
                <c:pt idx="521">
                  <c:v>-0.69089999999999996</c:v>
                </c:pt>
                <c:pt idx="522">
                  <c:v>-1.6697</c:v>
                </c:pt>
                <c:pt idx="523">
                  <c:v>-1.3476999999999999</c:v>
                </c:pt>
                <c:pt idx="524">
                  <c:v>-0.90990000000000004</c:v>
                </c:pt>
                <c:pt idx="525">
                  <c:v>0.23430000000000001</c:v>
                </c:pt>
                <c:pt idx="526">
                  <c:v>1.8895</c:v>
                </c:pt>
                <c:pt idx="527">
                  <c:v>2.3660000000000001</c:v>
                </c:pt>
                <c:pt idx="528">
                  <c:v>2.1040999999999999</c:v>
                </c:pt>
                <c:pt idx="529">
                  <c:v>1.6369</c:v>
                </c:pt>
                <c:pt idx="530">
                  <c:v>1.1516999999999999</c:v>
                </c:pt>
                <c:pt idx="531">
                  <c:v>0.81950000000000001</c:v>
                </c:pt>
                <c:pt idx="532">
                  <c:v>0.19689999999999999</c:v>
                </c:pt>
                <c:pt idx="533">
                  <c:v>-0.2157</c:v>
                </c:pt>
                <c:pt idx="534">
                  <c:v>-0.62150000000000005</c:v>
                </c:pt>
                <c:pt idx="535">
                  <c:v>-1.1051</c:v>
                </c:pt>
                <c:pt idx="536">
                  <c:v>-1.0301</c:v>
                </c:pt>
                <c:pt idx="537">
                  <c:v>-1.0257000000000001</c:v>
                </c:pt>
                <c:pt idx="538">
                  <c:v>-1.2534000000000001</c:v>
                </c:pt>
                <c:pt idx="539">
                  <c:v>-1.1967000000000001</c:v>
                </c:pt>
                <c:pt idx="540">
                  <c:v>-0.70840000000000003</c:v>
                </c:pt>
                <c:pt idx="541">
                  <c:v>0.13619999999999999</c:v>
                </c:pt>
                <c:pt idx="542">
                  <c:v>0.87150000000000005</c:v>
                </c:pt>
                <c:pt idx="543">
                  <c:v>0.95369999999999999</c:v>
                </c:pt>
                <c:pt idx="544">
                  <c:v>0.68740000000000001</c:v>
                </c:pt>
                <c:pt idx="545">
                  <c:v>0.16109999999999999</c:v>
                </c:pt>
                <c:pt idx="546">
                  <c:v>-0.67789999999999995</c:v>
                </c:pt>
                <c:pt idx="547">
                  <c:v>-0.48949999999999999</c:v>
                </c:pt>
                <c:pt idx="548">
                  <c:v>1.0834999999999999</c:v>
                </c:pt>
                <c:pt idx="549">
                  <c:v>2.7726999999999999</c:v>
                </c:pt>
                <c:pt idx="550">
                  <c:v>3.3329</c:v>
                </c:pt>
                <c:pt idx="551">
                  <c:v>2.5771000000000002</c:v>
                </c:pt>
                <c:pt idx="552">
                  <c:v>1.6798999999999999</c:v>
                </c:pt>
                <c:pt idx="553">
                  <c:v>1.1859999999999999</c:v>
                </c:pt>
                <c:pt idx="554">
                  <c:v>0.38100000000000001</c:v>
                </c:pt>
                <c:pt idx="555">
                  <c:v>-0.38450000000000001</c:v>
                </c:pt>
                <c:pt idx="556">
                  <c:v>-0.69779999999999998</c:v>
                </c:pt>
                <c:pt idx="557">
                  <c:v>-0.83699999999999997</c:v>
                </c:pt>
                <c:pt idx="558">
                  <c:v>-0.46920000000000001</c:v>
                </c:pt>
                <c:pt idx="559">
                  <c:v>-0.49259999999999998</c:v>
                </c:pt>
                <c:pt idx="560">
                  <c:v>-0.85160000000000002</c:v>
                </c:pt>
                <c:pt idx="561">
                  <c:v>-0.3306</c:v>
                </c:pt>
                <c:pt idx="562">
                  <c:v>0.22370000000000001</c:v>
                </c:pt>
                <c:pt idx="563">
                  <c:v>0.4738</c:v>
                </c:pt>
                <c:pt idx="564">
                  <c:v>0.86709999999999998</c:v>
                </c:pt>
                <c:pt idx="565">
                  <c:v>0.39279999999999998</c:v>
                </c:pt>
                <c:pt idx="566">
                  <c:v>-1.3714</c:v>
                </c:pt>
                <c:pt idx="567">
                  <c:v>-3.0194000000000001</c:v>
                </c:pt>
                <c:pt idx="568">
                  <c:v>-2.7429000000000001</c:v>
                </c:pt>
                <c:pt idx="569">
                  <c:v>-0.63859999999999995</c:v>
                </c:pt>
                <c:pt idx="570">
                  <c:v>0.75439999999999996</c:v>
                </c:pt>
                <c:pt idx="571">
                  <c:v>0.75370000000000004</c:v>
                </c:pt>
                <c:pt idx="572">
                  <c:v>0.34699999999999998</c:v>
                </c:pt>
                <c:pt idx="573">
                  <c:v>-0.1067</c:v>
                </c:pt>
                <c:pt idx="574">
                  <c:v>0.19320000000000001</c:v>
                </c:pt>
                <c:pt idx="575">
                  <c:v>1.1077999999999999</c:v>
                </c:pt>
                <c:pt idx="576">
                  <c:v>1.2411000000000001</c:v>
                </c:pt>
                <c:pt idx="577">
                  <c:v>2.3800000000000002E-2</c:v>
                </c:pt>
                <c:pt idx="578">
                  <c:v>-1.8849</c:v>
                </c:pt>
                <c:pt idx="579">
                  <c:v>-3.3734999999999999</c:v>
                </c:pt>
                <c:pt idx="580">
                  <c:v>-3.0615000000000001</c:v>
                </c:pt>
                <c:pt idx="581">
                  <c:v>-1.2655000000000001</c:v>
                </c:pt>
                <c:pt idx="582">
                  <c:v>0.25700000000000001</c:v>
                </c:pt>
                <c:pt idx="583">
                  <c:v>1.1287</c:v>
                </c:pt>
                <c:pt idx="584">
                  <c:v>0.99909999999999999</c:v>
                </c:pt>
                <c:pt idx="585">
                  <c:v>0.12280000000000001</c:v>
                </c:pt>
                <c:pt idx="586">
                  <c:v>-0.2954</c:v>
                </c:pt>
                <c:pt idx="587">
                  <c:v>-0.49630000000000002</c:v>
                </c:pt>
                <c:pt idx="588">
                  <c:v>-0.71799999999999997</c:v>
                </c:pt>
                <c:pt idx="589">
                  <c:v>-0.34250000000000003</c:v>
                </c:pt>
                <c:pt idx="590">
                  <c:v>1.4373</c:v>
                </c:pt>
                <c:pt idx="591">
                  <c:v>3.7138</c:v>
                </c:pt>
                <c:pt idx="592">
                  <c:v>3.9424000000000001</c:v>
                </c:pt>
                <c:pt idx="593">
                  <c:v>1.6259999999999999</c:v>
                </c:pt>
                <c:pt idx="594">
                  <c:v>-2.1637</c:v>
                </c:pt>
                <c:pt idx="595">
                  <c:v>-5.4500999999999999</c:v>
                </c:pt>
                <c:pt idx="596">
                  <c:v>-5.9904000000000002</c:v>
                </c:pt>
                <c:pt idx="597">
                  <c:v>-3.6768999999999998</c:v>
                </c:pt>
                <c:pt idx="598">
                  <c:v>0.2268</c:v>
                </c:pt>
                <c:pt idx="599">
                  <c:v>3.2018</c:v>
                </c:pt>
                <c:pt idx="600">
                  <c:v>3.5634000000000001</c:v>
                </c:pt>
                <c:pt idx="601">
                  <c:v>2.1692</c:v>
                </c:pt>
                <c:pt idx="602">
                  <c:v>-0.46920000000000001</c:v>
                </c:pt>
                <c:pt idx="603">
                  <c:v>-2.7018</c:v>
                </c:pt>
                <c:pt idx="604">
                  <c:v>-2.9441000000000002</c:v>
                </c:pt>
                <c:pt idx="605">
                  <c:v>-1.837</c:v>
                </c:pt>
                <c:pt idx="606">
                  <c:v>-7.1800000000000003E-2</c:v>
                </c:pt>
                <c:pt idx="607">
                  <c:v>0.68830000000000002</c:v>
                </c:pt>
                <c:pt idx="608">
                  <c:v>-0.34989999999999999</c:v>
                </c:pt>
                <c:pt idx="609">
                  <c:v>-1.7155</c:v>
                </c:pt>
                <c:pt idx="610">
                  <c:v>-1.8615999999999999</c:v>
                </c:pt>
                <c:pt idx="611">
                  <c:v>0.1353</c:v>
                </c:pt>
                <c:pt idx="612">
                  <c:v>3.1856</c:v>
                </c:pt>
                <c:pt idx="613">
                  <c:v>4.7263000000000002</c:v>
                </c:pt>
                <c:pt idx="614">
                  <c:v>3.9878999999999998</c:v>
                </c:pt>
                <c:pt idx="615">
                  <c:v>1.7181999999999999</c:v>
                </c:pt>
                <c:pt idx="616">
                  <c:v>0.1474</c:v>
                </c:pt>
                <c:pt idx="617">
                  <c:v>1.0448999999999999</c:v>
                </c:pt>
                <c:pt idx="618">
                  <c:v>2.1461000000000001</c:v>
                </c:pt>
                <c:pt idx="619">
                  <c:v>1.631</c:v>
                </c:pt>
                <c:pt idx="620">
                  <c:v>-0.13969999999999999</c:v>
                </c:pt>
                <c:pt idx="621">
                  <c:v>-2.3184</c:v>
                </c:pt>
                <c:pt idx="622">
                  <c:v>-3.4089999999999998</c:v>
                </c:pt>
                <c:pt idx="623">
                  <c:v>-3.0905</c:v>
                </c:pt>
                <c:pt idx="624">
                  <c:v>-2.3443000000000001</c:v>
                </c:pt>
                <c:pt idx="625">
                  <c:v>-2.1732999999999998</c:v>
                </c:pt>
                <c:pt idx="626">
                  <c:v>-2.3418000000000001</c:v>
                </c:pt>
                <c:pt idx="627">
                  <c:v>-1.3436999999999999</c:v>
                </c:pt>
                <c:pt idx="628">
                  <c:v>0.73040000000000005</c:v>
                </c:pt>
                <c:pt idx="629">
                  <c:v>2.0735999999999999</c:v>
                </c:pt>
                <c:pt idx="630">
                  <c:v>1.9982</c:v>
                </c:pt>
                <c:pt idx="631">
                  <c:v>1.2517</c:v>
                </c:pt>
                <c:pt idx="632">
                  <c:v>1.5999000000000001</c:v>
                </c:pt>
                <c:pt idx="633">
                  <c:v>3.8393000000000002</c:v>
                </c:pt>
                <c:pt idx="634">
                  <c:v>5.8404999999999996</c:v>
                </c:pt>
                <c:pt idx="635">
                  <c:v>4.6951000000000001</c:v>
                </c:pt>
                <c:pt idx="636">
                  <c:v>0.1988</c:v>
                </c:pt>
                <c:pt idx="637">
                  <c:v>-4.4432999999999998</c:v>
                </c:pt>
                <c:pt idx="638">
                  <c:v>-5.9798</c:v>
                </c:pt>
                <c:pt idx="639">
                  <c:v>-4.3731999999999998</c:v>
                </c:pt>
                <c:pt idx="640">
                  <c:v>-1.903</c:v>
                </c:pt>
                <c:pt idx="641">
                  <c:v>-0.86160000000000003</c:v>
                </c:pt>
                <c:pt idx="642">
                  <c:v>-1.9914000000000001</c:v>
                </c:pt>
                <c:pt idx="643">
                  <c:v>-2.9460000000000002</c:v>
                </c:pt>
                <c:pt idx="644">
                  <c:v>-1.1661999999999999</c:v>
                </c:pt>
                <c:pt idx="645">
                  <c:v>2.7683</c:v>
                </c:pt>
                <c:pt idx="646">
                  <c:v>6.6378000000000004</c:v>
                </c:pt>
                <c:pt idx="647">
                  <c:v>7.8507999999999996</c:v>
                </c:pt>
                <c:pt idx="648">
                  <c:v>5.7163000000000004</c:v>
                </c:pt>
                <c:pt idx="649">
                  <c:v>2.5503</c:v>
                </c:pt>
                <c:pt idx="650">
                  <c:v>0.25640000000000002</c:v>
                </c:pt>
                <c:pt idx="651">
                  <c:v>-0.73640000000000005</c:v>
                </c:pt>
                <c:pt idx="652">
                  <c:v>-1.1763999999999999</c:v>
                </c:pt>
                <c:pt idx="653">
                  <c:v>-2.0072999999999999</c:v>
                </c:pt>
                <c:pt idx="654">
                  <c:v>-2.3841000000000001</c:v>
                </c:pt>
                <c:pt idx="655">
                  <c:v>-1.9715</c:v>
                </c:pt>
                <c:pt idx="656">
                  <c:v>-0.99239999999999995</c:v>
                </c:pt>
                <c:pt idx="657">
                  <c:v>0.74690000000000001</c:v>
                </c:pt>
                <c:pt idx="658">
                  <c:v>1.4603999999999999</c:v>
                </c:pt>
                <c:pt idx="659">
                  <c:v>0.111</c:v>
                </c:pt>
                <c:pt idx="660">
                  <c:v>-2.0920000000000001</c:v>
                </c:pt>
                <c:pt idx="661">
                  <c:v>-3.9765000000000001</c:v>
                </c:pt>
                <c:pt idx="662">
                  <c:v>-4.3846999999999996</c:v>
                </c:pt>
                <c:pt idx="663">
                  <c:v>-3.2256</c:v>
                </c:pt>
                <c:pt idx="664">
                  <c:v>-0.92110000000000003</c:v>
                </c:pt>
                <c:pt idx="665">
                  <c:v>1.2551000000000001</c:v>
                </c:pt>
                <c:pt idx="666">
                  <c:v>1.2196</c:v>
                </c:pt>
                <c:pt idx="667">
                  <c:v>-0.17519999999999999</c:v>
                </c:pt>
                <c:pt idx="668">
                  <c:v>-1.4202999999999999</c:v>
                </c:pt>
                <c:pt idx="669">
                  <c:v>-2.1976</c:v>
                </c:pt>
                <c:pt idx="670">
                  <c:v>-1.3797999999999999</c:v>
                </c:pt>
                <c:pt idx="671">
                  <c:v>0.57440000000000002</c:v>
                </c:pt>
                <c:pt idx="672">
                  <c:v>1.9663999999999999</c:v>
                </c:pt>
                <c:pt idx="673">
                  <c:v>2.2237</c:v>
                </c:pt>
                <c:pt idx="674">
                  <c:v>1.7907999999999999</c:v>
                </c:pt>
                <c:pt idx="675">
                  <c:v>2.0501999999999998</c:v>
                </c:pt>
                <c:pt idx="676">
                  <c:v>3.11</c:v>
                </c:pt>
                <c:pt idx="677">
                  <c:v>3.8147000000000002</c:v>
                </c:pt>
                <c:pt idx="678">
                  <c:v>2.8879000000000001</c:v>
                </c:pt>
                <c:pt idx="679">
                  <c:v>0.19819999999999999</c:v>
                </c:pt>
                <c:pt idx="680">
                  <c:v>-1.9397</c:v>
                </c:pt>
                <c:pt idx="681">
                  <c:v>-2.3601999999999999</c:v>
                </c:pt>
                <c:pt idx="682">
                  <c:v>-1.6697</c:v>
                </c:pt>
                <c:pt idx="683">
                  <c:v>-0.54920000000000002</c:v>
                </c:pt>
                <c:pt idx="684">
                  <c:v>0.30159999999999998</c:v>
                </c:pt>
                <c:pt idx="685">
                  <c:v>0.86309999999999998</c:v>
                </c:pt>
                <c:pt idx="686">
                  <c:v>0.94499999999999995</c:v>
                </c:pt>
                <c:pt idx="687">
                  <c:v>-4.7899999999999998E-2</c:v>
                </c:pt>
                <c:pt idx="688">
                  <c:v>-1.7746999999999999</c:v>
                </c:pt>
                <c:pt idx="689">
                  <c:v>-2.5545</c:v>
                </c:pt>
                <c:pt idx="690">
                  <c:v>-1.8339000000000001</c:v>
                </c:pt>
                <c:pt idx="691">
                  <c:v>-1.2427999999999999</c:v>
                </c:pt>
                <c:pt idx="692">
                  <c:v>-1.2783</c:v>
                </c:pt>
                <c:pt idx="693">
                  <c:v>-1.8360000000000001</c:v>
                </c:pt>
                <c:pt idx="694">
                  <c:v>-2.6635</c:v>
                </c:pt>
                <c:pt idx="695">
                  <c:v>-2.1543000000000001</c:v>
                </c:pt>
                <c:pt idx="696">
                  <c:v>-0.78159999999999996</c:v>
                </c:pt>
                <c:pt idx="697">
                  <c:v>0.3034</c:v>
                </c:pt>
                <c:pt idx="698">
                  <c:v>1.1741999999999999</c:v>
                </c:pt>
                <c:pt idx="699">
                  <c:v>1.6777</c:v>
                </c:pt>
                <c:pt idx="700">
                  <c:v>1.9636</c:v>
                </c:pt>
                <c:pt idx="701">
                  <c:v>1.5762</c:v>
                </c:pt>
                <c:pt idx="702">
                  <c:v>1.0742</c:v>
                </c:pt>
                <c:pt idx="703">
                  <c:v>1.4274</c:v>
                </c:pt>
                <c:pt idx="704">
                  <c:v>1.3673</c:v>
                </c:pt>
                <c:pt idx="705">
                  <c:v>0.1845</c:v>
                </c:pt>
                <c:pt idx="706">
                  <c:v>-1.2805</c:v>
                </c:pt>
                <c:pt idx="707">
                  <c:v>-1.9200999999999999</c:v>
                </c:pt>
                <c:pt idx="708">
                  <c:v>-1.4306000000000001</c:v>
                </c:pt>
                <c:pt idx="709">
                  <c:v>-0.57950000000000002</c:v>
                </c:pt>
                <c:pt idx="710">
                  <c:v>6.9999999999999999E-4</c:v>
                </c:pt>
                <c:pt idx="711">
                  <c:v>2.75E-2</c:v>
                </c:pt>
                <c:pt idx="712">
                  <c:v>0.19689999999999999</c:v>
                </c:pt>
                <c:pt idx="713">
                  <c:v>1.2102999999999999</c:v>
                </c:pt>
                <c:pt idx="714">
                  <c:v>2.4398</c:v>
                </c:pt>
                <c:pt idx="715">
                  <c:v>2.9801000000000002</c:v>
                </c:pt>
                <c:pt idx="716">
                  <c:v>2.0560999999999998</c:v>
                </c:pt>
                <c:pt idx="717">
                  <c:v>0.14460000000000001</c:v>
                </c:pt>
                <c:pt idx="718">
                  <c:v>-0.59660000000000002</c:v>
                </c:pt>
                <c:pt idx="719">
                  <c:v>0.81599999999999995</c:v>
                </c:pt>
                <c:pt idx="720">
                  <c:v>2.7185000000000001</c:v>
                </c:pt>
                <c:pt idx="721">
                  <c:v>2.7079</c:v>
                </c:pt>
                <c:pt idx="722">
                  <c:v>0.38219999999999998</c:v>
                </c:pt>
                <c:pt idx="723">
                  <c:v>-2.5019</c:v>
                </c:pt>
                <c:pt idx="724">
                  <c:v>-4.3059000000000003</c:v>
                </c:pt>
                <c:pt idx="725">
                  <c:v>-4.2144000000000004</c:v>
                </c:pt>
                <c:pt idx="726">
                  <c:v>-2.4329999999999998</c:v>
                </c:pt>
                <c:pt idx="727">
                  <c:v>-0.65539999999999998</c:v>
                </c:pt>
                <c:pt idx="728">
                  <c:v>0.17449999999999999</c:v>
                </c:pt>
                <c:pt idx="729">
                  <c:v>1.4532</c:v>
                </c:pt>
                <c:pt idx="730">
                  <c:v>3.2993000000000001</c:v>
                </c:pt>
                <c:pt idx="731">
                  <c:v>3.6802000000000001</c:v>
                </c:pt>
                <c:pt idx="732">
                  <c:v>1.6175999999999999</c:v>
                </c:pt>
                <c:pt idx="733">
                  <c:v>-1.4987999999999999</c:v>
                </c:pt>
                <c:pt idx="734">
                  <c:v>-2.5556999999999999</c:v>
                </c:pt>
                <c:pt idx="735">
                  <c:v>-0.86070000000000002</c:v>
                </c:pt>
                <c:pt idx="736">
                  <c:v>1.2277</c:v>
                </c:pt>
                <c:pt idx="737">
                  <c:v>1.6491</c:v>
                </c:pt>
                <c:pt idx="738">
                  <c:v>0.11409999999999999</c:v>
                </c:pt>
                <c:pt idx="739">
                  <c:v>-1.4625999999999999</c:v>
                </c:pt>
                <c:pt idx="740">
                  <c:v>-1.268</c:v>
                </c:pt>
                <c:pt idx="741">
                  <c:v>0.71140000000000003</c:v>
                </c:pt>
                <c:pt idx="742">
                  <c:v>3.0038</c:v>
                </c:pt>
                <c:pt idx="743">
                  <c:v>3.6484000000000001</c:v>
                </c:pt>
                <c:pt idx="744">
                  <c:v>2.3921000000000001</c:v>
                </c:pt>
                <c:pt idx="745">
                  <c:v>6.0199999999999997E-2</c:v>
                </c:pt>
                <c:pt idx="746">
                  <c:v>-2.2976000000000001</c:v>
                </c:pt>
                <c:pt idx="747">
                  <c:v>-2.7151999999999998</c:v>
                </c:pt>
                <c:pt idx="748">
                  <c:v>-1.4401999999999999</c:v>
                </c:pt>
                <c:pt idx="749">
                  <c:v>-0.5776</c:v>
                </c:pt>
                <c:pt idx="750">
                  <c:v>-0.56259999999999999</c:v>
                </c:pt>
                <c:pt idx="751">
                  <c:v>-1.5834999999999999</c:v>
                </c:pt>
                <c:pt idx="752">
                  <c:v>-2.5036999999999998</c:v>
                </c:pt>
                <c:pt idx="753">
                  <c:v>-1.9672000000000001</c:v>
                </c:pt>
                <c:pt idx="754">
                  <c:v>-1.1879999999999999</c:v>
                </c:pt>
                <c:pt idx="755">
                  <c:v>-0.48039999999999999</c:v>
                </c:pt>
                <c:pt idx="756">
                  <c:v>0.21529999999999999</c:v>
                </c:pt>
                <c:pt idx="757">
                  <c:v>0.76219999999999999</c:v>
                </c:pt>
                <c:pt idx="758">
                  <c:v>1.7527999999999999</c:v>
                </c:pt>
                <c:pt idx="759">
                  <c:v>2.3906000000000001</c:v>
                </c:pt>
                <c:pt idx="760">
                  <c:v>2.0082</c:v>
                </c:pt>
                <c:pt idx="761">
                  <c:v>0.80020000000000002</c:v>
                </c:pt>
                <c:pt idx="762">
                  <c:v>-0.9385</c:v>
                </c:pt>
                <c:pt idx="763">
                  <c:v>-1.9278999999999999</c:v>
                </c:pt>
                <c:pt idx="764">
                  <c:v>-1.4349000000000001</c:v>
                </c:pt>
                <c:pt idx="765">
                  <c:v>-0.41</c:v>
                </c:pt>
                <c:pt idx="766">
                  <c:v>0.1234</c:v>
                </c:pt>
                <c:pt idx="767">
                  <c:v>-0.1061</c:v>
                </c:pt>
                <c:pt idx="768">
                  <c:v>-0.23280000000000001</c:v>
                </c:pt>
                <c:pt idx="769">
                  <c:v>0.69330000000000003</c:v>
                </c:pt>
                <c:pt idx="770">
                  <c:v>1.74</c:v>
                </c:pt>
                <c:pt idx="771">
                  <c:v>1.6316999999999999</c:v>
                </c:pt>
                <c:pt idx="772">
                  <c:v>0.23369999999999999</c:v>
                </c:pt>
                <c:pt idx="773">
                  <c:v>-1.3016000000000001</c:v>
                </c:pt>
                <c:pt idx="774">
                  <c:v>-1.2761</c:v>
                </c:pt>
                <c:pt idx="775">
                  <c:v>0.34920000000000001</c:v>
                </c:pt>
                <c:pt idx="776">
                  <c:v>2.1669999999999998</c:v>
                </c:pt>
                <c:pt idx="777">
                  <c:v>2.7995000000000001</c:v>
                </c:pt>
                <c:pt idx="778">
                  <c:v>1.8440000000000001</c:v>
                </c:pt>
                <c:pt idx="779">
                  <c:v>-5.1299999999999998E-2</c:v>
                </c:pt>
                <c:pt idx="780">
                  <c:v>-1.6180000000000001</c:v>
                </c:pt>
                <c:pt idx="781">
                  <c:v>-1.984</c:v>
                </c:pt>
                <c:pt idx="782">
                  <c:v>-1.373</c:v>
                </c:pt>
                <c:pt idx="783">
                  <c:v>-0.54359999999999997</c:v>
                </c:pt>
                <c:pt idx="784">
                  <c:v>-0.56820000000000004</c:v>
                </c:pt>
                <c:pt idx="785">
                  <c:v>-0.88990000000000002</c:v>
                </c:pt>
                <c:pt idx="786">
                  <c:v>-0.2873</c:v>
                </c:pt>
                <c:pt idx="787">
                  <c:v>0.61829999999999996</c:v>
                </c:pt>
                <c:pt idx="788">
                  <c:v>0.82440000000000002</c:v>
                </c:pt>
                <c:pt idx="789">
                  <c:v>-8.0000000000000002E-3</c:v>
                </c:pt>
                <c:pt idx="790">
                  <c:v>-0.84099999999999997</c:v>
                </c:pt>
                <c:pt idx="791">
                  <c:v>-0.60619999999999996</c:v>
                </c:pt>
                <c:pt idx="792">
                  <c:v>0.15859999999999999</c:v>
                </c:pt>
                <c:pt idx="793">
                  <c:v>0.92320000000000002</c:v>
                </c:pt>
                <c:pt idx="794">
                  <c:v>1.9626999999999999</c:v>
                </c:pt>
                <c:pt idx="795">
                  <c:v>2.8763999999999998</c:v>
                </c:pt>
                <c:pt idx="796">
                  <c:v>2.5438000000000001</c:v>
                </c:pt>
                <c:pt idx="797">
                  <c:v>1.3769</c:v>
                </c:pt>
                <c:pt idx="798">
                  <c:v>0.73480000000000001</c:v>
                </c:pt>
                <c:pt idx="799">
                  <c:v>0.80079999999999996</c:v>
                </c:pt>
                <c:pt idx="800">
                  <c:v>0.80259999999999998</c:v>
                </c:pt>
                <c:pt idx="801">
                  <c:v>0.51859999999999995</c:v>
                </c:pt>
                <c:pt idx="802">
                  <c:v>1E-4</c:v>
                </c:pt>
                <c:pt idx="803">
                  <c:v>-0.6794</c:v>
                </c:pt>
                <c:pt idx="804">
                  <c:v>-0.94569999999999999</c:v>
                </c:pt>
                <c:pt idx="805">
                  <c:v>-1.1499999999999999</c:v>
                </c:pt>
                <c:pt idx="806">
                  <c:v>-1.5987</c:v>
                </c:pt>
                <c:pt idx="807">
                  <c:v>-2.1741999999999999</c:v>
                </c:pt>
                <c:pt idx="808">
                  <c:v>-2.831</c:v>
                </c:pt>
                <c:pt idx="809">
                  <c:v>-2.5847000000000002</c:v>
                </c:pt>
                <c:pt idx="810">
                  <c:v>-1.3638999999999999</c:v>
                </c:pt>
                <c:pt idx="811">
                  <c:v>-0.154</c:v>
                </c:pt>
                <c:pt idx="812">
                  <c:v>0.2994</c:v>
                </c:pt>
                <c:pt idx="813">
                  <c:v>-8.2699999999999996E-2</c:v>
                </c:pt>
                <c:pt idx="814">
                  <c:v>-0.49940000000000001</c:v>
                </c:pt>
                <c:pt idx="815">
                  <c:v>-0.37419999999999998</c:v>
                </c:pt>
                <c:pt idx="816">
                  <c:v>0.48089999999999999</c:v>
                </c:pt>
                <c:pt idx="817">
                  <c:v>1.2161999999999999</c:v>
                </c:pt>
                <c:pt idx="818">
                  <c:v>0.60329999999999995</c:v>
                </c:pt>
                <c:pt idx="819">
                  <c:v>-0.94410000000000005</c:v>
                </c:pt>
                <c:pt idx="820">
                  <c:v>-1.3667</c:v>
                </c:pt>
                <c:pt idx="821">
                  <c:v>0.83379999999999999</c:v>
                </c:pt>
                <c:pt idx="822">
                  <c:v>3.7814000000000001</c:v>
                </c:pt>
                <c:pt idx="823">
                  <c:v>4.3775000000000004</c:v>
                </c:pt>
                <c:pt idx="824">
                  <c:v>2.2168000000000001</c:v>
                </c:pt>
                <c:pt idx="825">
                  <c:v>-0.4234</c:v>
                </c:pt>
                <c:pt idx="826">
                  <c:v>-1.3314999999999999</c:v>
                </c:pt>
                <c:pt idx="827">
                  <c:v>-0.40720000000000001</c:v>
                </c:pt>
                <c:pt idx="828">
                  <c:v>0.66590000000000005</c:v>
                </c:pt>
                <c:pt idx="829">
                  <c:v>0.26479999999999998</c:v>
                </c:pt>
                <c:pt idx="830">
                  <c:v>-1.0287999999999999</c:v>
                </c:pt>
                <c:pt idx="831">
                  <c:v>-1.7417</c:v>
                </c:pt>
                <c:pt idx="832">
                  <c:v>-1.2278</c:v>
                </c:pt>
                <c:pt idx="833">
                  <c:v>0.1318</c:v>
                </c:pt>
                <c:pt idx="834">
                  <c:v>0.77310000000000001</c:v>
                </c:pt>
                <c:pt idx="835">
                  <c:v>0.32650000000000001</c:v>
                </c:pt>
                <c:pt idx="836">
                  <c:v>-0.34460000000000002</c:v>
                </c:pt>
                <c:pt idx="837">
                  <c:v>-1.0597000000000001</c:v>
                </c:pt>
                <c:pt idx="838">
                  <c:v>-1.4968999999999999</c:v>
                </c:pt>
                <c:pt idx="839">
                  <c:v>-1.5041</c:v>
                </c:pt>
                <c:pt idx="840">
                  <c:v>-1.2850999999999999</c:v>
                </c:pt>
                <c:pt idx="841">
                  <c:v>-0.8669</c:v>
                </c:pt>
                <c:pt idx="842">
                  <c:v>-0.64610000000000001</c:v>
                </c:pt>
                <c:pt idx="843">
                  <c:v>-0.47789999999999999</c:v>
                </c:pt>
                <c:pt idx="844">
                  <c:v>3.9E-2</c:v>
                </c:pt>
                <c:pt idx="845">
                  <c:v>0.40810000000000002</c:v>
                </c:pt>
                <c:pt idx="846">
                  <c:v>-9.4600000000000004E-2</c:v>
                </c:pt>
                <c:pt idx="847">
                  <c:v>-1.5933999999999999</c:v>
                </c:pt>
                <c:pt idx="848">
                  <c:v>-2.6968000000000001</c:v>
                </c:pt>
                <c:pt idx="849">
                  <c:v>-1.9752000000000001</c:v>
                </c:pt>
                <c:pt idx="850">
                  <c:v>-0.1148</c:v>
                </c:pt>
                <c:pt idx="851">
                  <c:v>1.3427</c:v>
                </c:pt>
                <c:pt idx="852">
                  <c:v>1.5541</c:v>
                </c:pt>
                <c:pt idx="853">
                  <c:v>0.39750000000000002</c:v>
                </c:pt>
                <c:pt idx="854">
                  <c:v>-1.0105</c:v>
                </c:pt>
                <c:pt idx="855">
                  <c:v>-0.54049999999999998</c:v>
                </c:pt>
                <c:pt idx="856">
                  <c:v>2.1983999999999999</c:v>
                </c:pt>
                <c:pt idx="857">
                  <c:v>4.9482999999999997</c:v>
                </c:pt>
                <c:pt idx="858">
                  <c:v>5.2133000000000003</c:v>
                </c:pt>
                <c:pt idx="859">
                  <c:v>2.4737</c:v>
                </c:pt>
                <c:pt idx="860">
                  <c:v>-1.4387000000000001</c:v>
                </c:pt>
                <c:pt idx="861">
                  <c:v>-3.7073999999999998</c:v>
                </c:pt>
                <c:pt idx="862">
                  <c:v>-2.9150999999999998</c:v>
                </c:pt>
                <c:pt idx="863">
                  <c:v>-0.71489999999999998</c:v>
                </c:pt>
                <c:pt idx="864">
                  <c:v>0.18290000000000001</c:v>
                </c:pt>
                <c:pt idx="865">
                  <c:v>-0.46729999999999999</c:v>
                </c:pt>
                <c:pt idx="866">
                  <c:v>-1.0980000000000001</c:v>
                </c:pt>
                <c:pt idx="867">
                  <c:v>-0.6754</c:v>
                </c:pt>
                <c:pt idx="868">
                  <c:v>0.42920000000000003</c:v>
                </c:pt>
                <c:pt idx="869">
                  <c:v>1.2181</c:v>
                </c:pt>
                <c:pt idx="870">
                  <c:v>1.3977999999999999</c:v>
                </c:pt>
                <c:pt idx="871">
                  <c:v>0.8216</c:v>
                </c:pt>
                <c:pt idx="872">
                  <c:v>0.4289</c:v>
                </c:pt>
                <c:pt idx="873">
                  <c:v>1.343</c:v>
                </c:pt>
                <c:pt idx="874">
                  <c:v>2.4775</c:v>
                </c:pt>
                <c:pt idx="875">
                  <c:v>2.4255</c:v>
                </c:pt>
                <c:pt idx="876">
                  <c:v>0.69430000000000003</c:v>
                </c:pt>
                <c:pt idx="877">
                  <c:v>-1.6676</c:v>
                </c:pt>
                <c:pt idx="878">
                  <c:v>-2.4738000000000002</c:v>
                </c:pt>
                <c:pt idx="879">
                  <c:v>-1.6</c:v>
                </c:pt>
                <c:pt idx="880">
                  <c:v>-0.85040000000000004</c:v>
                </c:pt>
                <c:pt idx="881">
                  <c:v>-1.2814000000000001</c:v>
                </c:pt>
                <c:pt idx="882">
                  <c:v>-2.5844</c:v>
                </c:pt>
                <c:pt idx="883">
                  <c:v>-3.2418</c:v>
                </c:pt>
                <c:pt idx="884">
                  <c:v>-2.1922999999999999</c:v>
                </c:pt>
                <c:pt idx="885">
                  <c:v>-0.27210000000000001</c:v>
                </c:pt>
                <c:pt idx="886">
                  <c:v>1.2525999999999999</c:v>
                </c:pt>
                <c:pt idx="887">
                  <c:v>2.1248999999999998</c:v>
                </c:pt>
                <c:pt idx="888">
                  <c:v>2.6456</c:v>
                </c:pt>
                <c:pt idx="889">
                  <c:v>2.3401000000000001</c:v>
                </c:pt>
                <c:pt idx="890">
                  <c:v>1.3111999999999999</c:v>
                </c:pt>
                <c:pt idx="891">
                  <c:v>0.9879</c:v>
                </c:pt>
                <c:pt idx="892">
                  <c:v>1.2205999999999999</c:v>
                </c:pt>
                <c:pt idx="893">
                  <c:v>1.3149</c:v>
                </c:pt>
                <c:pt idx="894">
                  <c:v>1.6575</c:v>
                </c:pt>
                <c:pt idx="895">
                  <c:v>1.6886000000000001</c:v>
                </c:pt>
                <c:pt idx="896">
                  <c:v>0.64910000000000001</c:v>
                </c:pt>
                <c:pt idx="897">
                  <c:v>-1.2035</c:v>
                </c:pt>
                <c:pt idx="898">
                  <c:v>-2.7158000000000002</c:v>
                </c:pt>
                <c:pt idx="899">
                  <c:v>-2.5626000000000002</c:v>
                </c:pt>
                <c:pt idx="900">
                  <c:v>-0.86629999999999996</c:v>
                </c:pt>
                <c:pt idx="901">
                  <c:v>0.82410000000000005</c:v>
                </c:pt>
                <c:pt idx="902">
                  <c:v>1.2433000000000001</c:v>
                </c:pt>
                <c:pt idx="903">
                  <c:v>0.73350000000000004</c:v>
                </c:pt>
                <c:pt idx="904">
                  <c:v>0.20910000000000001</c:v>
                </c:pt>
                <c:pt idx="905">
                  <c:v>4.4999999999999998E-2</c:v>
                </c:pt>
                <c:pt idx="906">
                  <c:v>-0.2571</c:v>
                </c:pt>
                <c:pt idx="907">
                  <c:v>-0.98740000000000006</c:v>
                </c:pt>
                <c:pt idx="908">
                  <c:v>-1.1503000000000001</c:v>
                </c:pt>
                <c:pt idx="909">
                  <c:v>-0.23350000000000001</c:v>
                </c:pt>
                <c:pt idx="910">
                  <c:v>1.494</c:v>
                </c:pt>
                <c:pt idx="911">
                  <c:v>2.8649</c:v>
                </c:pt>
                <c:pt idx="912">
                  <c:v>2.7462</c:v>
                </c:pt>
                <c:pt idx="913">
                  <c:v>1.9258999999999999</c:v>
                </c:pt>
                <c:pt idx="914">
                  <c:v>0.90539999999999998</c:v>
                </c:pt>
                <c:pt idx="915">
                  <c:v>-0.16209999999999999</c:v>
                </c:pt>
                <c:pt idx="916">
                  <c:v>-1.3269</c:v>
                </c:pt>
                <c:pt idx="917">
                  <c:v>-2.9287999999999998</c:v>
                </c:pt>
                <c:pt idx="918">
                  <c:v>-3.2088000000000001</c:v>
                </c:pt>
                <c:pt idx="919">
                  <c:v>-0.97150000000000003</c:v>
                </c:pt>
                <c:pt idx="920">
                  <c:v>2.1732</c:v>
                </c:pt>
                <c:pt idx="921">
                  <c:v>3.3881000000000001</c:v>
                </c:pt>
                <c:pt idx="922">
                  <c:v>1.3553999999999999</c:v>
                </c:pt>
                <c:pt idx="923">
                  <c:v>-1.8582000000000001</c:v>
                </c:pt>
                <c:pt idx="924">
                  <c:v>-3.8952</c:v>
                </c:pt>
                <c:pt idx="925">
                  <c:v>-3.8359999999999999</c:v>
                </c:pt>
                <c:pt idx="926">
                  <c:v>-1.6928000000000001</c:v>
                </c:pt>
                <c:pt idx="927">
                  <c:v>0.62419999999999998</c:v>
                </c:pt>
                <c:pt idx="928">
                  <c:v>1.5021</c:v>
                </c:pt>
                <c:pt idx="929">
                  <c:v>1.8673999999999999</c:v>
                </c:pt>
                <c:pt idx="930">
                  <c:v>2.0667</c:v>
                </c:pt>
                <c:pt idx="931">
                  <c:v>1.3321000000000001</c:v>
                </c:pt>
                <c:pt idx="932">
                  <c:v>-0.34</c:v>
                </c:pt>
                <c:pt idx="933">
                  <c:v>-2.3809999999999998</c:v>
                </c:pt>
                <c:pt idx="934">
                  <c:v>-3.4824999999999999</c:v>
                </c:pt>
                <c:pt idx="935">
                  <c:v>-2.9645999999999999</c:v>
                </c:pt>
                <c:pt idx="936">
                  <c:v>-1.3716999999999999</c:v>
                </c:pt>
                <c:pt idx="937">
                  <c:v>-6.2199999999999998E-2</c:v>
                </c:pt>
                <c:pt idx="938">
                  <c:v>-0.20979999999999999</c:v>
                </c:pt>
                <c:pt idx="939">
                  <c:v>-1.3775999999999999</c:v>
                </c:pt>
                <c:pt idx="940">
                  <c:v>-2.0341</c:v>
                </c:pt>
                <c:pt idx="941">
                  <c:v>-0.54830000000000001</c:v>
                </c:pt>
                <c:pt idx="942">
                  <c:v>2.4762</c:v>
                </c:pt>
                <c:pt idx="943">
                  <c:v>4.6683000000000003</c:v>
                </c:pt>
                <c:pt idx="944">
                  <c:v>4.8803999999999998</c:v>
                </c:pt>
                <c:pt idx="945">
                  <c:v>3.5232000000000001</c:v>
                </c:pt>
                <c:pt idx="946">
                  <c:v>1.5155000000000001</c:v>
                </c:pt>
                <c:pt idx="947">
                  <c:v>-0.30099999999999999</c:v>
                </c:pt>
                <c:pt idx="948">
                  <c:v>-0.998</c:v>
                </c:pt>
                <c:pt idx="949">
                  <c:v>-0.89770000000000005</c:v>
                </c:pt>
                <c:pt idx="950">
                  <c:v>-1.0754999999999999</c:v>
                </c:pt>
                <c:pt idx="951">
                  <c:v>-1.4648000000000001</c:v>
                </c:pt>
                <c:pt idx="952">
                  <c:v>-1.7687999999999999</c:v>
                </c:pt>
                <c:pt idx="953">
                  <c:v>-1.7274</c:v>
                </c:pt>
                <c:pt idx="954">
                  <c:v>-1.3851</c:v>
                </c:pt>
                <c:pt idx="955">
                  <c:v>-1.3580000000000001</c:v>
                </c:pt>
                <c:pt idx="956">
                  <c:v>-1.8815</c:v>
                </c:pt>
                <c:pt idx="957">
                  <c:v>-2.6802999999999999</c:v>
                </c:pt>
                <c:pt idx="958">
                  <c:v>-3.0282</c:v>
                </c:pt>
                <c:pt idx="959">
                  <c:v>-2.3611</c:v>
                </c:pt>
                <c:pt idx="960">
                  <c:v>-0.93069999999999997</c:v>
                </c:pt>
                <c:pt idx="961">
                  <c:v>0.28939999999999999</c:v>
                </c:pt>
                <c:pt idx="962">
                  <c:v>0.71640000000000004</c:v>
                </c:pt>
                <c:pt idx="963">
                  <c:v>1.1835</c:v>
                </c:pt>
                <c:pt idx="964">
                  <c:v>2.0935000000000001</c:v>
                </c:pt>
                <c:pt idx="965">
                  <c:v>2.7667999999999999</c:v>
                </c:pt>
                <c:pt idx="966">
                  <c:v>2.4422999999999999</c:v>
                </c:pt>
                <c:pt idx="967">
                  <c:v>0.85809999999999997</c:v>
                </c:pt>
                <c:pt idx="968">
                  <c:v>-0.7087</c:v>
                </c:pt>
                <c:pt idx="969">
                  <c:v>-1.216</c:v>
                </c:pt>
                <c:pt idx="970">
                  <c:v>-0.98150000000000004</c:v>
                </c:pt>
                <c:pt idx="971">
                  <c:v>-0.42159999999999997</c:v>
                </c:pt>
                <c:pt idx="972">
                  <c:v>-0.14630000000000001</c:v>
                </c:pt>
                <c:pt idx="973">
                  <c:v>-0.43149999999999999</c:v>
                </c:pt>
                <c:pt idx="974">
                  <c:v>-0.40100000000000002</c:v>
                </c:pt>
                <c:pt idx="975">
                  <c:v>0.60460000000000003</c:v>
                </c:pt>
                <c:pt idx="976">
                  <c:v>2.0194000000000001</c:v>
                </c:pt>
                <c:pt idx="977">
                  <c:v>2.7568000000000001</c:v>
                </c:pt>
                <c:pt idx="978">
                  <c:v>1.8067</c:v>
                </c:pt>
                <c:pt idx="979">
                  <c:v>-0.23630000000000001</c:v>
                </c:pt>
                <c:pt idx="980">
                  <c:v>-1.7892999999999999</c:v>
                </c:pt>
                <c:pt idx="981">
                  <c:v>-2.2496</c:v>
                </c:pt>
                <c:pt idx="982">
                  <c:v>-1.9108000000000001</c:v>
                </c:pt>
                <c:pt idx="983">
                  <c:v>-1.4851000000000001</c:v>
                </c:pt>
                <c:pt idx="984">
                  <c:v>-0.89149999999999996</c:v>
                </c:pt>
                <c:pt idx="985">
                  <c:v>0.153</c:v>
                </c:pt>
                <c:pt idx="986">
                  <c:v>1.6706000000000001</c:v>
                </c:pt>
                <c:pt idx="987">
                  <c:v>2.9138000000000002</c:v>
                </c:pt>
                <c:pt idx="988">
                  <c:v>2.5432000000000001</c:v>
                </c:pt>
                <c:pt idx="989">
                  <c:v>1.3675999999999999</c:v>
                </c:pt>
                <c:pt idx="990">
                  <c:v>1.2483</c:v>
                </c:pt>
                <c:pt idx="991">
                  <c:v>2.7238000000000002</c:v>
                </c:pt>
                <c:pt idx="992">
                  <c:v>4.3768000000000002</c:v>
                </c:pt>
                <c:pt idx="993">
                  <c:v>4.2908999999999997</c:v>
                </c:pt>
                <c:pt idx="994">
                  <c:v>2.3338999999999999</c:v>
                </c:pt>
                <c:pt idx="995">
                  <c:v>-0.42249999999999999</c:v>
                </c:pt>
                <c:pt idx="996">
                  <c:v>-2.4897</c:v>
                </c:pt>
                <c:pt idx="997">
                  <c:v>-3.1646000000000001</c:v>
                </c:pt>
                <c:pt idx="998">
                  <c:v>-3.2227999999999999</c:v>
                </c:pt>
                <c:pt idx="999">
                  <c:v>-3.2688999999999999</c:v>
                </c:pt>
                <c:pt idx="1000">
                  <c:v>-3.3517000000000001</c:v>
                </c:pt>
                <c:pt idx="1001">
                  <c:v>-3.4346000000000001</c:v>
                </c:pt>
                <c:pt idx="1002">
                  <c:v>-3.2227999999999999</c:v>
                </c:pt>
                <c:pt idx="1003">
                  <c:v>-2.1446999999999998</c:v>
                </c:pt>
                <c:pt idx="1004">
                  <c:v>-0.13100000000000001</c:v>
                </c:pt>
                <c:pt idx="1005">
                  <c:v>1.5828</c:v>
                </c:pt>
                <c:pt idx="1006">
                  <c:v>1.9748000000000001</c:v>
                </c:pt>
                <c:pt idx="1007">
                  <c:v>1.8023</c:v>
                </c:pt>
                <c:pt idx="1008">
                  <c:v>2.56</c:v>
                </c:pt>
                <c:pt idx="1009">
                  <c:v>4.0476999999999999</c:v>
                </c:pt>
                <c:pt idx="1010">
                  <c:v>4.2618999999999998</c:v>
                </c:pt>
                <c:pt idx="1011">
                  <c:v>2.5183</c:v>
                </c:pt>
                <c:pt idx="1012">
                  <c:v>-4.82E-2</c:v>
                </c:pt>
                <c:pt idx="1013">
                  <c:v>-1.9421999999999999</c:v>
                </c:pt>
                <c:pt idx="1014">
                  <c:v>-2.1272000000000002</c:v>
                </c:pt>
                <c:pt idx="1015">
                  <c:v>-1.7822</c:v>
                </c:pt>
                <c:pt idx="1016">
                  <c:v>-2.1219000000000001</c:v>
                </c:pt>
                <c:pt idx="1017">
                  <c:v>-2.3096999999999999</c:v>
                </c:pt>
                <c:pt idx="1018">
                  <c:v>-2.0749</c:v>
                </c:pt>
                <c:pt idx="1019">
                  <c:v>-1.3048</c:v>
                </c:pt>
                <c:pt idx="1020">
                  <c:v>4.87E-2</c:v>
                </c:pt>
                <c:pt idx="1021">
                  <c:v>1.1829000000000001</c:v>
                </c:pt>
                <c:pt idx="1022">
                  <c:v>2.0567000000000002</c:v>
                </c:pt>
                <c:pt idx="1023">
                  <c:v>2.4276</c:v>
                </c:pt>
                <c:pt idx="1024">
                  <c:v>1.9854000000000001</c:v>
                </c:pt>
                <c:pt idx="1025">
                  <c:v>0.84440000000000004</c:v>
                </c:pt>
                <c:pt idx="1026">
                  <c:v>-0.751</c:v>
                </c:pt>
                <c:pt idx="1027">
                  <c:v>-1.2967</c:v>
                </c:pt>
                <c:pt idx="1028">
                  <c:v>-0.30259999999999998</c:v>
                </c:pt>
                <c:pt idx="1029">
                  <c:v>0.84840000000000004</c:v>
                </c:pt>
                <c:pt idx="1030">
                  <c:v>0.71419999999999995</c:v>
                </c:pt>
                <c:pt idx="1031">
                  <c:v>-0.90110000000000001</c:v>
                </c:pt>
                <c:pt idx="1032">
                  <c:v>-2.7143000000000002</c:v>
                </c:pt>
                <c:pt idx="1033">
                  <c:v>-3.5629</c:v>
                </c:pt>
                <c:pt idx="1034">
                  <c:v>-2.5657000000000001</c:v>
                </c:pt>
                <c:pt idx="1035">
                  <c:v>-0.33839999999999998</c:v>
                </c:pt>
                <c:pt idx="1036">
                  <c:v>1.2598</c:v>
                </c:pt>
                <c:pt idx="1037">
                  <c:v>1.3715999999999999</c:v>
                </c:pt>
                <c:pt idx="1038">
                  <c:v>0.27910000000000001</c:v>
                </c:pt>
                <c:pt idx="1039">
                  <c:v>-0.62549999999999994</c:v>
                </c:pt>
                <c:pt idx="1040">
                  <c:v>-0.64049999999999996</c:v>
                </c:pt>
                <c:pt idx="1041">
                  <c:v>-0.16</c:v>
                </c:pt>
                <c:pt idx="1042">
                  <c:v>0.68340000000000001</c:v>
                </c:pt>
                <c:pt idx="1043">
                  <c:v>1.1228</c:v>
                </c:pt>
                <c:pt idx="1044">
                  <c:v>0.56069999999999998</c:v>
                </c:pt>
                <c:pt idx="1045">
                  <c:v>-0.28610000000000002</c:v>
                </c:pt>
                <c:pt idx="1046">
                  <c:v>-0.5262</c:v>
                </c:pt>
                <c:pt idx="1047">
                  <c:v>2.63E-2</c:v>
                </c:pt>
                <c:pt idx="1048">
                  <c:v>0.90880000000000005</c:v>
                </c:pt>
                <c:pt idx="1049">
                  <c:v>1.4286000000000001</c:v>
                </c:pt>
                <c:pt idx="1050">
                  <c:v>1.2455000000000001</c:v>
                </c:pt>
                <c:pt idx="1051">
                  <c:v>0.72289999999999999</c:v>
                </c:pt>
                <c:pt idx="1052">
                  <c:v>0.32679999999999998</c:v>
                </c:pt>
                <c:pt idx="1053">
                  <c:v>0.39689999999999998</c:v>
                </c:pt>
                <c:pt idx="1054">
                  <c:v>0.73009999999999997</c:v>
                </c:pt>
                <c:pt idx="1055">
                  <c:v>0.68269999999999997</c:v>
                </c:pt>
                <c:pt idx="1056">
                  <c:v>-0.19109999999999999</c:v>
                </c:pt>
                <c:pt idx="1057">
                  <c:v>-1.5959000000000001</c:v>
                </c:pt>
                <c:pt idx="1058">
                  <c:v>-1.9877</c:v>
                </c:pt>
                <c:pt idx="1059">
                  <c:v>-0.67290000000000005</c:v>
                </c:pt>
                <c:pt idx="1060">
                  <c:v>1.2094</c:v>
                </c:pt>
                <c:pt idx="1061">
                  <c:v>2.2694000000000001</c:v>
                </c:pt>
                <c:pt idx="1062">
                  <c:v>1.8646</c:v>
                </c:pt>
                <c:pt idx="1063">
                  <c:v>0.64129999999999998</c:v>
                </c:pt>
                <c:pt idx="1064">
                  <c:v>-0.2026</c:v>
                </c:pt>
                <c:pt idx="1065">
                  <c:v>-0.36859999999999998</c:v>
                </c:pt>
                <c:pt idx="1066">
                  <c:v>-0.1192</c:v>
                </c:pt>
                <c:pt idx="1067">
                  <c:v>7.5800000000000006E-2</c:v>
                </c:pt>
                <c:pt idx="1068">
                  <c:v>-0.26179999999999998</c:v>
                </c:pt>
                <c:pt idx="1069">
                  <c:v>-1.2724</c:v>
                </c:pt>
                <c:pt idx="1070">
                  <c:v>-2.8727999999999998</c:v>
                </c:pt>
                <c:pt idx="1071">
                  <c:v>-3.6640999999999999</c:v>
                </c:pt>
                <c:pt idx="1072">
                  <c:v>-2.9866999999999999</c:v>
                </c:pt>
                <c:pt idx="1073">
                  <c:v>-1.8479000000000001</c:v>
                </c:pt>
                <c:pt idx="1074">
                  <c:v>-0.74890000000000001</c:v>
                </c:pt>
                <c:pt idx="1075">
                  <c:v>-0.53210000000000002</c:v>
                </c:pt>
                <c:pt idx="1076">
                  <c:v>-0.49690000000000001</c:v>
                </c:pt>
                <c:pt idx="1077">
                  <c:v>1.0720000000000001</c:v>
                </c:pt>
                <c:pt idx="1078">
                  <c:v>3.3313999999999999</c:v>
                </c:pt>
                <c:pt idx="1079">
                  <c:v>4.6125999999999996</c:v>
                </c:pt>
                <c:pt idx="1080">
                  <c:v>3.8635999999999999</c:v>
                </c:pt>
                <c:pt idx="1081">
                  <c:v>1.8559000000000001</c:v>
                </c:pt>
                <c:pt idx="1082">
                  <c:v>1.9699999999999999E-2</c:v>
                </c:pt>
                <c:pt idx="1083">
                  <c:v>-1.1771</c:v>
                </c:pt>
                <c:pt idx="1084">
                  <c:v>-1.1042000000000001</c:v>
                </c:pt>
                <c:pt idx="1085">
                  <c:v>-0.2089</c:v>
                </c:pt>
                <c:pt idx="1086">
                  <c:v>0.93189999999999995</c:v>
                </c:pt>
                <c:pt idx="1087">
                  <c:v>1.94</c:v>
                </c:pt>
                <c:pt idx="1088">
                  <c:v>1.7718</c:v>
                </c:pt>
                <c:pt idx="1089">
                  <c:v>0.40279999999999999</c:v>
                </c:pt>
                <c:pt idx="1090">
                  <c:v>-1.2284999999999999</c:v>
                </c:pt>
                <c:pt idx="1091">
                  <c:v>-2.1556000000000002</c:v>
                </c:pt>
                <c:pt idx="1092">
                  <c:v>-2.0577999999999999</c:v>
                </c:pt>
                <c:pt idx="1093">
                  <c:v>-1.2337</c:v>
                </c:pt>
                <c:pt idx="1094">
                  <c:v>-0.1855</c:v>
                </c:pt>
                <c:pt idx="1095">
                  <c:v>0.25140000000000001</c:v>
                </c:pt>
                <c:pt idx="1096">
                  <c:v>-0.38669999999999999</c:v>
                </c:pt>
                <c:pt idx="1097">
                  <c:v>-1.5103</c:v>
                </c:pt>
                <c:pt idx="1098">
                  <c:v>-1.9462999999999999</c:v>
                </c:pt>
                <c:pt idx="1099">
                  <c:v>-1.3185</c:v>
                </c:pt>
                <c:pt idx="1100">
                  <c:v>-0.26900000000000002</c:v>
                </c:pt>
                <c:pt idx="1101">
                  <c:v>0.86209999999999998</c:v>
                </c:pt>
                <c:pt idx="1102">
                  <c:v>1.5210999999999999</c:v>
                </c:pt>
                <c:pt idx="1103">
                  <c:v>1.0888</c:v>
                </c:pt>
                <c:pt idx="1104">
                  <c:v>0.4264</c:v>
                </c:pt>
                <c:pt idx="1105">
                  <c:v>0.37880000000000003</c:v>
                </c:pt>
                <c:pt idx="1106">
                  <c:v>0.58430000000000004</c:v>
                </c:pt>
                <c:pt idx="1107">
                  <c:v>0.68310000000000004</c:v>
                </c:pt>
                <c:pt idx="1108">
                  <c:v>0.59030000000000005</c:v>
                </c:pt>
                <c:pt idx="1109">
                  <c:v>0.39779999999999999</c:v>
                </c:pt>
                <c:pt idx="1110">
                  <c:v>0.36099999999999999</c:v>
                </c:pt>
                <c:pt idx="1111">
                  <c:v>0.68369999999999997</c:v>
                </c:pt>
                <c:pt idx="1112">
                  <c:v>1.0396000000000001</c:v>
                </c:pt>
                <c:pt idx="1113">
                  <c:v>0.5423</c:v>
                </c:pt>
                <c:pt idx="1114">
                  <c:v>-0.42030000000000001</c:v>
                </c:pt>
                <c:pt idx="1115">
                  <c:v>-0.79649999999999999</c:v>
                </c:pt>
                <c:pt idx="1116">
                  <c:v>-0.24929999999999999</c:v>
                </c:pt>
                <c:pt idx="1117">
                  <c:v>0.88859999999999995</c:v>
                </c:pt>
                <c:pt idx="1118">
                  <c:v>1.4096</c:v>
                </c:pt>
                <c:pt idx="1119">
                  <c:v>0.96120000000000005</c:v>
                </c:pt>
                <c:pt idx="1120">
                  <c:v>-3.9100000000000003E-2</c:v>
                </c:pt>
                <c:pt idx="1121">
                  <c:v>-0.7903</c:v>
                </c:pt>
                <c:pt idx="1122">
                  <c:v>-0.53090000000000004</c:v>
                </c:pt>
                <c:pt idx="1123">
                  <c:v>-2.8500000000000001E-2</c:v>
                </c:pt>
                <c:pt idx="1124">
                  <c:v>6.7000000000000002E-3</c:v>
                </c:pt>
                <c:pt idx="1125">
                  <c:v>-0.50690000000000002</c:v>
                </c:pt>
                <c:pt idx="1126">
                  <c:v>-0.89710000000000001</c:v>
                </c:pt>
                <c:pt idx="1127">
                  <c:v>2.1899999999999999E-2</c:v>
                </c:pt>
                <c:pt idx="1128">
                  <c:v>1.7910999999999999</c:v>
                </c:pt>
                <c:pt idx="1129">
                  <c:v>3.0392999999999999</c:v>
                </c:pt>
                <c:pt idx="1130">
                  <c:v>2.6214</c:v>
                </c:pt>
                <c:pt idx="1131">
                  <c:v>-3.3E-3</c:v>
                </c:pt>
                <c:pt idx="1132">
                  <c:v>-2.85</c:v>
                </c:pt>
                <c:pt idx="1133">
                  <c:v>-3.6101999999999999</c:v>
                </c:pt>
                <c:pt idx="1134">
                  <c:v>-2.4022000000000001</c:v>
                </c:pt>
                <c:pt idx="1135">
                  <c:v>-0.27150000000000002</c:v>
                </c:pt>
                <c:pt idx="1136">
                  <c:v>0.83689999999999998</c:v>
                </c:pt>
                <c:pt idx="1137">
                  <c:v>-0.22939999999999999</c:v>
                </c:pt>
                <c:pt idx="1138">
                  <c:v>-2.1810999999999998</c:v>
                </c:pt>
                <c:pt idx="1139">
                  <c:v>-2.9104000000000001</c:v>
                </c:pt>
                <c:pt idx="1140">
                  <c:v>-1.2833000000000001</c:v>
                </c:pt>
                <c:pt idx="1141">
                  <c:v>1.5958000000000001</c:v>
                </c:pt>
                <c:pt idx="1142">
                  <c:v>3.5466000000000002</c:v>
                </c:pt>
                <c:pt idx="1143">
                  <c:v>3.3077000000000001</c:v>
                </c:pt>
                <c:pt idx="1144">
                  <c:v>1.7179</c:v>
                </c:pt>
                <c:pt idx="1145">
                  <c:v>0.16830000000000001</c:v>
                </c:pt>
                <c:pt idx="1146">
                  <c:v>-0.3337</c:v>
                </c:pt>
                <c:pt idx="1147">
                  <c:v>0.47499999999999998</c:v>
                </c:pt>
                <c:pt idx="1148">
                  <c:v>0.73380000000000001</c:v>
                </c:pt>
                <c:pt idx="1149">
                  <c:v>-0.33119999999999999</c:v>
                </c:pt>
                <c:pt idx="1150">
                  <c:v>-1.4063000000000001</c:v>
                </c:pt>
                <c:pt idx="1151">
                  <c:v>-1.6588000000000001</c:v>
                </c:pt>
                <c:pt idx="1152">
                  <c:v>-0.83199999999999996</c:v>
                </c:pt>
                <c:pt idx="1153">
                  <c:v>0.42399999999999999</c:v>
                </c:pt>
                <c:pt idx="1154">
                  <c:v>1.1387</c:v>
                </c:pt>
                <c:pt idx="1155">
                  <c:v>1.2043999999999999</c:v>
                </c:pt>
                <c:pt idx="1156">
                  <c:v>1.0505</c:v>
                </c:pt>
                <c:pt idx="1157">
                  <c:v>1.2131000000000001</c:v>
                </c:pt>
                <c:pt idx="1158">
                  <c:v>1.4650000000000001</c:v>
                </c:pt>
                <c:pt idx="1159">
                  <c:v>0.69489999999999996</c:v>
                </c:pt>
                <c:pt idx="1160">
                  <c:v>-1.5186999999999999</c:v>
                </c:pt>
                <c:pt idx="1161">
                  <c:v>-4.0166000000000004</c:v>
                </c:pt>
                <c:pt idx="1162">
                  <c:v>-4.9774000000000003</c:v>
                </c:pt>
                <c:pt idx="1163">
                  <c:v>-3.7444000000000002</c:v>
                </c:pt>
                <c:pt idx="1164">
                  <c:v>-1.5003</c:v>
                </c:pt>
                <c:pt idx="1165">
                  <c:v>0.33050000000000002</c:v>
                </c:pt>
                <c:pt idx="1166">
                  <c:v>0.73070000000000002</c:v>
                </c:pt>
                <c:pt idx="1167">
                  <c:v>1.32E-2</c:v>
                </c:pt>
                <c:pt idx="1168">
                  <c:v>-6.25E-2</c:v>
                </c:pt>
                <c:pt idx="1169">
                  <c:v>1.0739000000000001</c:v>
                </c:pt>
                <c:pt idx="1170">
                  <c:v>2.2019000000000002</c:v>
                </c:pt>
                <c:pt idx="1171">
                  <c:v>1.4881</c:v>
                </c:pt>
                <c:pt idx="1172">
                  <c:v>-0.52029999999999998</c:v>
                </c:pt>
                <c:pt idx="1173">
                  <c:v>-1.4063000000000001</c:v>
                </c:pt>
                <c:pt idx="1174">
                  <c:v>-0.2213</c:v>
                </c:pt>
                <c:pt idx="1175">
                  <c:v>2.2625999999999999</c:v>
                </c:pt>
                <c:pt idx="1176">
                  <c:v>2.9782000000000002</c:v>
                </c:pt>
                <c:pt idx="1177">
                  <c:v>0.67149999999999999</c:v>
                </c:pt>
                <c:pt idx="1178">
                  <c:v>-1.9578</c:v>
                </c:pt>
                <c:pt idx="1179">
                  <c:v>-3.1920000000000002</c:v>
                </c:pt>
                <c:pt idx="1180">
                  <c:v>-2.4053</c:v>
                </c:pt>
                <c:pt idx="1181">
                  <c:v>-0.29609999999999997</c:v>
                </c:pt>
                <c:pt idx="1182">
                  <c:v>1.1907000000000001</c:v>
                </c:pt>
                <c:pt idx="1183">
                  <c:v>1.7656000000000001</c:v>
                </c:pt>
                <c:pt idx="1184">
                  <c:v>1.4837</c:v>
                </c:pt>
                <c:pt idx="1185">
                  <c:v>0.95430000000000004</c:v>
                </c:pt>
                <c:pt idx="1186">
                  <c:v>0.85870000000000002</c:v>
                </c:pt>
                <c:pt idx="1187">
                  <c:v>0.67220000000000002</c:v>
                </c:pt>
                <c:pt idx="1188">
                  <c:v>0.69330000000000003</c:v>
                </c:pt>
                <c:pt idx="1189">
                  <c:v>1.1412</c:v>
                </c:pt>
                <c:pt idx="1190">
                  <c:v>1.7269000000000001</c:v>
                </c:pt>
                <c:pt idx="1191">
                  <c:v>2.6145</c:v>
                </c:pt>
                <c:pt idx="1192">
                  <c:v>3.5503</c:v>
                </c:pt>
                <c:pt idx="1193">
                  <c:v>3.3386</c:v>
                </c:pt>
                <c:pt idx="1194">
                  <c:v>1.0411999999999999</c:v>
                </c:pt>
                <c:pt idx="1195">
                  <c:v>-2.1175999999999999</c:v>
                </c:pt>
                <c:pt idx="1196">
                  <c:v>-4.1769999999999996</c:v>
                </c:pt>
                <c:pt idx="1197">
                  <c:v>-4.1962999999999999</c:v>
                </c:pt>
                <c:pt idx="1198">
                  <c:v>-2.2692000000000001</c:v>
                </c:pt>
                <c:pt idx="1199">
                  <c:v>-8.09E-2</c:v>
                </c:pt>
                <c:pt idx="1200">
                  <c:v>0.86929999999999996</c:v>
                </c:pt>
                <c:pt idx="1201">
                  <c:v>0.69579999999999997</c:v>
                </c:pt>
                <c:pt idx="1202">
                  <c:v>0.14680000000000001</c:v>
                </c:pt>
                <c:pt idx="1203">
                  <c:v>-0.15559999999999999</c:v>
                </c:pt>
                <c:pt idx="1204">
                  <c:v>-8.6800000000000002E-2</c:v>
                </c:pt>
                <c:pt idx="1205">
                  <c:v>0.47099999999999997</c:v>
                </c:pt>
                <c:pt idx="1206">
                  <c:v>1.1460999999999999</c:v>
                </c:pt>
                <c:pt idx="1207">
                  <c:v>1.5448</c:v>
                </c:pt>
                <c:pt idx="1208">
                  <c:v>1.4584999999999999</c:v>
                </c:pt>
                <c:pt idx="1209">
                  <c:v>5.7099999999999998E-2</c:v>
                </c:pt>
                <c:pt idx="1210">
                  <c:v>-2.0712000000000002</c:v>
                </c:pt>
                <c:pt idx="1211">
                  <c:v>-3.0939000000000001</c:v>
                </c:pt>
                <c:pt idx="1212">
                  <c:v>-2.0142000000000002</c:v>
                </c:pt>
                <c:pt idx="1213">
                  <c:v>-0.20569999999999999</c:v>
                </c:pt>
                <c:pt idx="1214">
                  <c:v>0.36699999999999999</c:v>
                </c:pt>
                <c:pt idx="1215">
                  <c:v>9.98E-2</c:v>
                </c:pt>
                <c:pt idx="1216">
                  <c:v>-0.46329999999999999</c:v>
                </c:pt>
                <c:pt idx="1217">
                  <c:v>-0.8034</c:v>
                </c:pt>
                <c:pt idx="1218">
                  <c:v>-0.3281</c:v>
                </c:pt>
                <c:pt idx="1219">
                  <c:v>-0.11890000000000001</c:v>
                </c:pt>
                <c:pt idx="1220">
                  <c:v>-0.68410000000000004</c:v>
                </c:pt>
                <c:pt idx="1221">
                  <c:v>-1.4838</c:v>
                </c:pt>
                <c:pt idx="1222">
                  <c:v>-2.1073</c:v>
                </c:pt>
                <c:pt idx="1223">
                  <c:v>-1.9826999999999999</c:v>
                </c:pt>
                <c:pt idx="1224">
                  <c:v>-1.1506000000000001</c:v>
                </c:pt>
                <c:pt idx="1225">
                  <c:v>0.1085</c:v>
                </c:pt>
                <c:pt idx="1226">
                  <c:v>0.85219999999999996</c:v>
                </c:pt>
                <c:pt idx="1227">
                  <c:v>0.34520000000000001</c:v>
                </c:pt>
                <c:pt idx="1228">
                  <c:v>-0.22070000000000001</c:v>
                </c:pt>
                <c:pt idx="1229">
                  <c:v>8.3599999999999994E-2</c:v>
                </c:pt>
                <c:pt idx="1230">
                  <c:v>0.77239999999999998</c:v>
                </c:pt>
                <c:pt idx="1231">
                  <c:v>0.70830000000000004</c:v>
                </c:pt>
                <c:pt idx="1232">
                  <c:v>0.18759999999999999</c:v>
                </c:pt>
                <c:pt idx="1233">
                  <c:v>0.54449999999999998</c:v>
                </c:pt>
                <c:pt idx="1234">
                  <c:v>1.5666</c:v>
                </c:pt>
                <c:pt idx="1235">
                  <c:v>2.0318000000000001</c:v>
                </c:pt>
                <c:pt idx="1236">
                  <c:v>1.4977</c:v>
                </c:pt>
                <c:pt idx="1237">
                  <c:v>0.58089999999999997</c:v>
                </c:pt>
                <c:pt idx="1238">
                  <c:v>0.1767</c:v>
                </c:pt>
                <c:pt idx="1239">
                  <c:v>0.93659999999999999</c:v>
                </c:pt>
                <c:pt idx="1240">
                  <c:v>1.8982000000000001</c:v>
                </c:pt>
                <c:pt idx="1241">
                  <c:v>1.7298</c:v>
                </c:pt>
                <c:pt idx="1242">
                  <c:v>0.51239999999999997</c:v>
                </c:pt>
                <c:pt idx="1243">
                  <c:v>-1.0673999999999999</c:v>
                </c:pt>
                <c:pt idx="1244">
                  <c:v>-2.1612</c:v>
                </c:pt>
                <c:pt idx="1245">
                  <c:v>-2.3658000000000001</c:v>
                </c:pt>
                <c:pt idx="1246">
                  <c:v>-1.7447999999999999</c:v>
                </c:pt>
                <c:pt idx="1247">
                  <c:v>-0.88529999999999998</c:v>
                </c:pt>
                <c:pt idx="1248">
                  <c:v>-0.53180000000000005</c:v>
                </c:pt>
                <c:pt idx="1249">
                  <c:v>-0.72989999999999999</c:v>
                </c:pt>
                <c:pt idx="1250">
                  <c:v>-0.84760000000000002</c:v>
                </c:pt>
                <c:pt idx="1251">
                  <c:v>-0.35859999999999997</c:v>
                </c:pt>
                <c:pt idx="1252">
                  <c:v>0.36909999999999998</c:v>
                </c:pt>
                <c:pt idx="1253">
                  <c:v>0.79300000000000004</c:v>
                </c:pt>
                <c:pt idx="1254">
                  <c:v>0.67589999999999995</c:v>
                </c:pt>
                <c:pt idx="1255">
                  <c:v>0.74380000000000002</c:v>
                </c:pt>
                <c:pt idx="1256">
                  <c:v>1.4441999999999999</c:v>
                </c:pt>
                <c:pt idx="1257">
                  <c:v>1.3855999999999999</c:v>
                </c:pt>
                <c:pt idx="1258">
                  <c:v>-5.6300000000000003E-2</c:v>
                </c:pt>
                <c:pt idx="1259">
                  <c:v>-2.1879</c:v>
                </c:pt>
                <c:pt idx="1260">
                  <c:v>-3.6709000000000001</c:v>
                </c:pt>
                <c:pt idx="1261">
                  <c:v>-3.1436999999999999</c:v>
                </c:pt>
                <c:pt idx="1262">
                  <c:v>-1.1860999999999999</c:v>
                </c:pt>
                <c:pt idx="1263">
                  <c:v>0.88080000000000003</c:v>
                </c:pt>
                <c:pt idx="1264">
                  <c:v>2.2002999999999999</c:v>
                </c:pt>
                <c:pt idx="1265">
                  <c:v>2.2021999999999999</c:v>
                </c:pt>
                <c:pt idx="1266">
                  <c:v>1.2569999999999999</c:v>
                </c:pt>
                <c:pt idx="1267">
                  <c:v>0.34699999999999998</c:v>
                </c:pt>
                <c:pt idx="1268">
                  <c:v>0.29909999999999998</c:v>
                </c:pt>
                <c:pt idx="1269">
                  <c:v>0.67989999999999995</c:v>
                </c:pt>
                <c:pt idx="1270">
                  <c:v>0.90139999999999998</c:v>
                </c:pt>
                <c:pt idx="1271">
                  <c:v>1.3494999999999999</c:v>
                </c:pt>
                <c:pt idx="1272">
                  <c:v>1.5656000000000001</c:v>
                </c:pt>
                <c:pt idx="1273">
                  <c:v>1.252</c:v>
                </c:pt>
                <c:pt idx="1274">
                  <c:v>0.48309999999999997</c:v>
                </c:pt>
                <c:pt idx="1275">
                  <c:v>-0.7218</c:v>
                </c:pt>
                <c:pt idx="1276">
                  <c:v>-2.0802</c:v>
                </c:pt>
                <c:pt idx="1277">
                  <c:v>-3.2642000000000002</c:v>
                </c:pt>
                <c:pt idx="1278">
                  <c:v>-2.9876999999999998</c:v>
                </c:pt>
                <c:pt idx="1279">
                  <c:v>-1.3723000000000001</c:v>
                </c:pt>
                <c:pt idx="1280">
                  <c:v>0.31709999999999999</c:v>
                </c:pt>
                <c:pt idx="1281">
                  <c:v>1.2414000000000001</c:v>
                </c:pt>
                <c:pt idx="1282">
                  <c:v>0.70889999999999997</c:v>
                </c:pt>
                <c:pt idx="1283">
                  <c:v>-1.3899999999999999E-2</c:v>
                </c:pt>
                <c:pt idx="1284">
                  <c:v>0.28070000000000001</c:v>
                </c:pt>
                <c:pt idx="1285">
                  <c:v>0.83660000000000001</c:v>
                </c:pt>
                <c:pt idx="1286">
                  <c:v>1.1574</c:v>
                </c:pt>
                <c:pt idx="1287">
                  <c:v>1.323</c:v>
                </c:pt>
                <c:pt idx="1288">
                  <c:v>0.92379999999999995</c:v>
                </c:pt>
                <c:pt idx="1289">
                  <c:v>9.3200000000000005E-2</c:v>
                </c:pt>
                <c:pt idx="1290">
                  <c:v>-0.41970000000000002</c:v>
                </c:pt>
                <c:pt idx="1291">
                  <c:v>-0.14410000000000001</c:v>
                </c:pt>
                <c:pt idx="1292">
                  <c:v>0.92849999999999999</c:v>
                </c:pt>
                <c:pt idx="1293">
                  <c:v>1.6580999999999999</c:v>
                </c:pt>
                <c:pt idx="1294">
                  <c:v>0.98829999999999996</c:v>
                </c:pt>
                <c:pt idx="1295">
                  <c:v>-0.72360000000000002</c:v>
                </c:pt>
                <c:pt idx="1296">
                  <c:v>-2.0684</c:v>
                </c:pt>
                <c:pt idx="1297">
                  <c:v>-1.7977000000000001</c:v>
                </c:pt>
                <c:pt idx="1298">
                  <c:v>-0.21940000000000001</c:v>
                </c:pt>
                <c:pt idx="1299">
                  <c:v>0.95620000000000005</c:v>
                </c:pt>
                <c:pt idx="1300">
                  <c:v>0.69710000000000005</c:v>
                </c:pt>
                <c:pt idx="1301">
                  <c:v>-0.373</c:v>
                </c:pt>
                <c:pt idx="1302">
                  <c:v>-1.4423999999999999</c:v>
                </c:pt>
                <c:pt idx="1303">
                  <c:v>-1.8068</c:v>
                </c:pt>
                <c:pt idx="1304">
                  <c:v>-1.4611000000000001</c:v>
                </c:pt>
                <c:pt idx="1305">
                  <c:v>-0.73270000000000002</c:v>
                </c:pt>
                <c:pt idx="1306">
                  <c:v>0.50800000000000001</c:v>
                </c:pt>
                <c:pt idx="1307">
                  <c:v>1.8543000000000001</c:v>
                </c:pt>
                <c:pt idx="1308">
                  <c:v>2.9548999999999999</c:v>
                </c:pt>
                <c:pt idx="1309">
                  <c:v>3.6686999999999999</c:v>
                </c:pt>
                <c:pt idx="1310">
                  <c:v>3.7978999999999998</c:v>
                </c:pt>
                <c:pt idx="1311">
                  <c:v>2.8727</c:v>
                </c:pt>
                <c:pt idx="1312">
                  <c:v>0.7802</c:v>
                </c:pt>
                <c:pt idx="1313">
                  <c:v>-1.3888</c:v>
                </c:pt>
                <c:pt idx="1314">
                  <c:v>-2.5651000000000002</c:v>
                </c:pt>
                <c:pt idx="1315">
                  <c:v>-2.4769000000000001</c:v>
                </c:pt>
                <c:pt idx="1316">
                  <c:v>-1.8522000000000001</c:v>
                </c:pt>
                <c:pt idx="1317">
                  <c:v>-1.3468</c:v>
                </c:pt>
                <c:pt idx="1318">
                  <c:v>-0.83889999999999998</c:v>
                </c:pt>
                <c:pt idx="1319">
                  <c:v>-0.22189999999999999</c:v>
                </c:pt>
                <c:pt idx="1320">
                  <c:v>0.49840000000000001</c:v>
                </c:pt>
                <c:pt idx="1321">
                  <c:v>1.1678999999999999</c:v>
                </c:pt>
                <c:pt idx="1322">
                  <c:v>1.4794</c:v>
                </c:pt>
                <c:pt idx="1323">
                  <c:v>0.93969999999999998</c:v>
                </c:pt>
                <c:pt idx="1324">
                  <c:v>-0.30130000000000001</c:v>
                </c:pt>
                <c:pt idx="1325">
                  <c:v>-1.2847999999999999</c:v>
                </c:pt>
                <c:pt idx="1326">
                  <c:v>-1.5536000000000001</c:v>
                </c:pt>
                <c:pt idx="1327">
                  <c:v>-1.2424999999999999</c:v>
                </c:pt>
                <c:pt idx="1328">
                  <c:v>-1.0787</c:v>
                </c:pt>
                <c:pt idx="1329">
                  <c:v>-1.6012</c:v>
                </c:pt>
                <c:pt idx="1330">
                  <c:v>-2.2595999999999998</c:v>
                </c:pt>
                <c:pt idx="1331">
                  <c:v>-2.4</c:v>
                </c:pt>
                <c:pt idx="1332">
                  <c:v>-2.0375000000000001</c:v>
                </c:pt>
                <c:pt idx="1333">
                  <c:v>-1.3303</c:v>
                </c:pt>
                <c:pt idx="1334">
                  <c:v>-0.1696</c:v>
                </c:pt>
                <c:pt idx="1335">
                  <c:v>1.1119000000000001</c:v>
                </c:pt>
                <c:pt idx="1336">
                  <c:v>2.1875</c:v>
                </c:pt>
                <c:pt idx="1337">
                  <c:v>2.7029000000000001</c:v>
                </c:pt>
                <c:pt idx="1338">
                  <c:v>2.5706000000000002</c:v>
                </c:pt>
                <c:pt idx="1339">
                  <c:v>2.5183</c:v>
                </c:pt>
                <c:pt idx="1340">
                  <c:v>2.2311000000000001</c:v>
                </c:pt>
                <c:pt idx="1341">
                  <c:v>1.3863000000000001</c:v>
                </c:pt>
                <c:pt idx="1342">
                  <c:v>0.53169999999999995</c:v>
                </c:pt>
                <c:pt idx="1343">
                  <c:v>-4.3499999999999997E-2</c:v>
                </c:pt>
                <c:pt idx="1344">
                  <c:v>-0.28549999999999998</c:v>
                </c:pt>
                <c:pt idx="1345">
                  <c:v>-0.69720000000000004</c:v>
                </c:pt>
                <c:pt idx="1346">
                  <c:v>-1.3446</c:v>
                </c:pt>
                <c:pt idx="1347">
                  <c:v>-1.5529999999999999</c:v>
                </c:pt>
                <c:pt idx="1348">
                  <c:v>-1.3792</c:v>
                </c:pt>
                <c:pt idx="1349">
                  <c:v>-1.1755</c:v>
                </c:pt>
                <c:pt idx="1350">
                  <c:v>-1.2769999999999999</c:v>
                </c:pt>
                <c:pt idx="1351">
                  <c:v>-1.8809</c:v>
                </c:pt>
                <c:pt idx="1352">
                  <c:v>-1.8132999999999999</c:v>
                </c:pt>
                <c:pt idx="1353">
                  <c:v>-0.39040000000000002</c:v>
                </c:pt>
                <c:pt idx="1354">
                  <c:v>1.3305</c:v>
                </c:pt>
                <c:pt idx="1355">
                  <c:v>2.6154000000000002</c:v>
                </c:pt>
                <c:pt idx="1356">
                  <c:v>2.8866999999999998</c:v>
                </c:pt>
                <c:pt idx="1357">
                  <c:v>1.7544</c:v>
                </c:pt>
                <c:pt idx="1358">
                  <c:v>0.46970000000000001</c:v>
                </c:pt>
                <c:pt idx="1359">
                  <c:v>0.2661</c:v>
                </c:pt>
                <c:pt idx="1360">
                  <c:v>0.84219999999999995</c:v>
                </c:pt>
                <c:pt idx="1361">
                  <c:v>1.4171</c:v>
                </c:pt>
                <c:pt idx="1362">
                  <c:v>1.1617</c:v>
                </c:pt>
                <c:pt idx="1363">
                  <c:v>-0.17150000000000001</c:v>
                </c:pt>
                <c:pt idx="1364">
                  <c:v>-1.4399</c:v>
                </c:pt>
                <c:pt idx="1365">
                  <c:v>-1.4816</c:v>
                </c:pt>
                <c:pt idx="1366">
                  <c:v>-0.2883</c:v>
                </c:pt>
                <c:pt idx="1367">
                  <c:v>0.55879999999999996</c:v>
                </c:pt>
                <c:pt idx="1368">
                  <c:v>-0.54430000000000001</c:v>
                </c:pt>
                <c:pt idx="1369">
                  <c:v>-2.5198999999999998</c:v>
                </c:pt>
                <c:pt idx="1370">
                  <c:v>-3.7372999999999998</c:v>
                </c:pt>
                <c:pt idx="1371">
                  <c:v>-3.7404000000000002</c:v>
                </c:pt>
                <c:pt idx="1372">
                  <c:v>-2.6193</c:v>
                </c:pt>
                <c:pt idx="1373">
                  <c:v>-1.6333</c:v>
                </c:pt>
                <c:pt idx="1374">
                  <c:v>-1.7182999999999999</c:v>
                </c:pt>
                <c:pt idx="1375">
                  <c:v>-1.7099</c:v>
                </c:pt>
                <c:pt idx="1376">
                  <c:v>-0.52339999999999998</c:v>
                </c:pt>
                <c:pt idx="1377">
                  <c:v>1.6120000000000001</c:v>
                </c:pt>
                <c:pt idx="1378">
                  <c:v>3.9982000000000002</c:v>
                </c:pt>
                <c:pt idx="1379">
                  <c:v>5.1912000000000003</c:v>
                </c:pt>
                <c:pt idx="1380">
                  <c:v>4.4147999999999996</c:v>
                </c:pt>
                <c:pt idx="1381">
                  <c:v>1.9854000000000001</c:v>
                </c:pt>
                <c:pt idx="1382">
                  <c:v>-0.58850000000000002</c:v>
                </c:pt>
                <c:pt idx="1383">
                  <c:v>-1.4823</c:v>
                </c:pt>
                <c:pt idx="1384">
                  <c:v>-1.3835</c:v>
                </c:pt>
                <c:pt idx="1385">
                  <c:v>-1.3583000000000001</c:v>
                </c:pt>
                <c:pt idx="1386">
                  <c:v>-1.7825</c:v>
                </c:pt>
                <c:pt idx="1387">
                  <c:v>-2.7532000000000001</c:v>
                </c:pt>
                <c:pt idx="1388">
                  <c:v>-2.9910999999999999</c:v>
                </c:pt>
                <c:pt idx="1389">
                  <c:v>-2.0720999999999998</c:v>
                </c:pt>
                <c:pt idx="1390">
                  <c:v>-0.76129999999999998</c:v>
                </c:pt>
                <c:pt idx="1391">
                  <c:v>0.59519999999999995</c:v>
                </c:pt>
                <c:pt idx="1392">
                  <c:v>1.6116999999999999</c:v>
                </c:pt>
                <c:pt idx="1393">
                  <c:v>2.2385999999999999</c:v>
                </c:pt>
                <c:pt idx="1394">
                  <c:v>2.7522000000000002</c:v>
                </c:pt>
                <c:pt idx="1395">
                  <c:v>2.6823999999999999</c:v>
                </c:pt>
                <c:pt idx="1396">
                  <c:v>1.972</c:v>
                </c:pt>
                <c:pt idx="1397">
                  <c:v>0.93</c:v>
                </c:pt>
                <c:pt idx="1398">
                  <c:v>-0.93820000000000003</c:v>
                </c:pt>
                <c:pt idx="1399">
                  <c:v>-2.9714999999999998</c:v>
                </c:pt>
                <c:pt idx="1400">
                  <c:v>-3.6886999999999999</c:v>
                </c:pt>
                <c:pt idx="1401">
                  <c:v>-2.5756999999999999</c:v>
                </c:pt>
                <c:pt idx="1402">
                  <c:v>-0.18329999999999999</c:v>
                </c:pt>
                <c:pt idx="1403">
                  <c:v>1.5911999999999999</c:v>
                </c:pt>
                <c:pt idx="1404">
                  <c:v>1.5409999999999999</c:v>
                </c:pt>
                <c:pt idx="1405">
                  <c:v>0.54010000000000002</c:v>
                </c:pt>
                <c:pt idx="1406">
                  <c:v>0.186</c:v>
                </c:pt>
                <c:pt idx="1407">
                  <c:v>1.2726</c:v>
                </c:pt>
                <c:pt idx="1408">
                  <c:v>2.7721</c:v>
                </c:pt>
                <c:pt idx="1409">
                  <c:v>3.1190000000000002</c:v>
                </c:pt>
                <c:pt idx="1410">
                  <c:v>2.1377000000000002</c:v>
                </c:pt>
                <c:pt idx="1411">
                  <c:v>0.89700000000000002</c:v>
                </c:pt>
                <c:pt idx="1412">
                  <c:v>0.4289</c:v>
                </c:pt>
                <c:pt idx="1413">
                  <c:v>0.60829999999999995</c:v>
                </c:pt>
                <c:pt idx="1414">
                  <c:v>0.63849999999999996</c:v>
                </c:pt>
                <c:pt idx="1415">
                  <c:v>-0.1023</c:v>
                </c:pt>
                <c:pt idx="1416">
                  <c:v>-1.7307999999999999</c:v>
                </c:pt>
                <c:pt idx="1417">
                  <c:v>-3.1162999999999998</c:v>
                </c:pt>
                <c:pt idx="1418">
                  <c:v>-2.9114</c:v>
                </c:pt>
                <c:pt idx="1419">
                  <c:v>-1.2181999999999999</c:v>
                </c:pt>
                <c:pt idx="1420">
                  <c:v>0.49030000000000001</c:v>
                </c:pt>
                <c:pt idx="1421">
                  <c:v>1.1436999999999999</c:v>
                </c:pt>
                <c:pt idx="1422">
                  <c:v>0.87829999999999997</c:v>
                </c:pt>
                <c:pt idx="1423">
                  <c:v>0.35449999999999998</c:v>
                </c:pt>
                <c:pt idx="1424">
                  <c:v>0.4355</c:v>
                </c:pt>
                <c:pt idx="1425">
                  <c:v>1.1115999999999999</c:v>
                </c:pt>
                <c:pt idx="1426">
                  <c:v>1.8978999999999999</c:v>
                </c:pt>
                <c:pt idx="1427">
                  <c:v>2.1183999999999998</c:v>
                </c:pt>
                <c:pt idx="1428">
                  <c:v>1.4289000000000001</c:v>
                </c:pt>
                <c:pt idx="1429">
                  <c:v>0.37409999999999999</c:v>
                </c:pt>
                <c:pt idx="1430">
                  <c:v>-0.83360000000000001</c:v>
                </c:pt>
                <c:pt idx="1431">
                  <c:v>-1.3711</c:v>
                </c:pt>
                <c:pt idx="1432">
                  <c:v>-1.1011</c:v>
                </c:pt>
                <c:pt idx="1433">
                  <c:v>-0.84909999999999997</c:v>
                </c:pt>
                <c:pt idx="1434">
                  <c:v>-0.43209999999999998</c:v>
                </c:pt>
                <c:pt idx="1435">
                  <c:v>-0.3322</c:v>
                </c:pt>
                <c:pt idx="1436">
                  <c:v>-0.84419999999999995</c:v>
                </c:pt>
                <c:pt idx="1437">
                  <c:v>-1.4056</c:v>
                </c:pt>
                <c:pt idx="1438">
                  <c:v>-1.524</c:v>
                </c:pt>
                <c:pt idx="1439">
                  <c:v>-0.30449999999999999</c:v>
                </c:pt>
                <c:pt idx="1440">
                  <c:v>1.4672000000000001</c:v>
                </c:pt>
                <c:pt idx="1441">
                  <c:v>2.0844999999999998</c:v>
                </c:pt>
                <c:pt idx="1442">
                  <c:v>1.6189</c:v>
                </c:pt>
                <c:pt idx="1443">
                  <c:v>0.57689999999999997</c:v>
                </c:pt>
                <c:pt idx="1444">
                  <c:v>-0.21879999999999999</c:v>
                </c:pt>
                <c:pt idx="1445">
                  <c:v>-0.13289999999999999</c:v>
                </c:pt>
                <c:pt idx="1446">
                  <c:v>-0.11360000000000001</c:v>
                </c:pt>
                <c:pt idx="1447">
                  <c:v>-0.372</c:v>
                </c:pt>
                <c:pt idx="1448">
                  <c:v>-0.33500000000000002</c:v>
                </c:pt>
                <c:pt idx="1449">
                  <c:v>-6.1499999999999999E-2</c:v>
                </c:pt>
                <c:pt idx="1450">
                  <c:v>0.26669999999999999</c:v>
                </c:pt>
                <c:pt idx="1451">
                  <c:v>0.33239999999999997</c:v>
                </c:pt>
                <c:pt idx="1452">
                  <c:v>0.56069999999999998</c:v>
                </c:pt>
                <c:pt idx="1453">
                  <c:v>1.1331</c:v>
                </c:pt>
                <c:pt idx="1454">
                  <c:v>0.9889</c:v>
                </c:pt>
                <c:pt idx="1455">
                  <c:v>-8.2699999999999996E-2</c:v>
                </c:pt>
                <c:pt idx="1456">
                  <c:v>-1.3907</c:v>
                </c:pt>
                <c:pt idx="1457">
                  <c:v>-2.0223</c:v>
                </c:pt>
                <c:pt idx="1458">
                  <c:v>-1.6728000000000001</c:v>
                </c:pt>
                <c:pt idx="1459">
                  <c:v>-1.1472</c:v>
                </c:pt>
                <c:pt idx="1460">
                  <c:v>-0.95</c:v>
                </c:pt>
                <c:pt idx="1461">
                  <c:v>-1.6246</c:v>
                </c:pt>
                <c:pt idx="1462">
                  <c:v>-2.6638000000000002</c:v>
                </c:pt>
                <c:pt idx="1463">
                  <c:v>-2.4041000000000001</c:v>
                </c:pt>
                <c:pt idx="1464">
                  <c:v>-0.4536</c:v>
                </c:pt>
                <c:pt idx="1465">
                  <c:v>2.0602</c:v>
                </c:pt>
                <c:pt idx="1466">
                  <c:v>3.1625999999999999</c:v>
                </c:pt>
                <c:pt idx="1467">
                  <c:v>2.2006000000000001</c:v>
                </c:pt>
                <c:pt idx="1468">
                  <c:v>0.38779999999999998</c:v>
                </c:pt>
                <c:pt idx="1469">
                  <c:v>-0.78369999999999995</c:v>
                </c:pt>
                <c:pt idx="1470">
                  <c:v>-0.46889999999999998</c:v>
                </c:pt>
                <c:pt idx="1471">
                  <c:v>0.81669999999999998</c:v>
                </c:pt>
                <c:pt idx="1472">
                  <c:v>1.3140000000000001</c:v>
                </c:pt>
                <c:pt idx="1473">
                  <c:v>-0.13100000000000001</c:v>
                </c:pt>
                <c:pt idx="1474">
                  <c:v>-1.8703000000000001</c:v>
                </c:pt>
                <c:pt idx="1475">
                  <c:v>-1.6802999999999999</c:v>
                </c:pt>
                <c:pt idx="1476">
                  <c:v>0.1686</c:v>
                </c:pt>
                <c:pt idx="1477">
                  <c:v>2.0093999999999999</c:v>
                </c:pt>
                <c:pt idx="1478">
                  <c:v>2.2404999999999999</c:v>
                </c:pt>
                <c:pt idx="1479">
                  <c:v>0.75690000000000002</c:v>
                </c:pt>
                <c:pt idx="1480">
                  <c:v>-1.1852</c:v>
                </c:pt>
                <c:pt idx="1481">
                  <c:v>-2.1791999999999998</c:v>
                </c:pt>
                <c:pt idx="1482">
                  <c:v>-1.3269</c:v>
                </c:pt>
                <c:pt idx="1483">
                  <c:v>0.17419999999999999</c:v>
                </c:pt>
                <c:pt idx="1484">
                  <c:v>0.72350000000000003</c:v>
                </c:pt>
                <c:pt idx="1485">
                  <c:v>7.0199999999999999E-2</c:v>
                </c:pt>
                <c:pt idx="1486">
                  <c:v>-1.0880000000000001</c:v>
                </c:pt>
                <c:pt idx="1487">
                  <c:v>-1.4274</c:v>
                </c:pt>
                <c:pt idx="1488">
                  <c:v>-0.70840000000000003</c:v>
                </c:pt>
                <c:pt idx="1489">
                  <c:v>0.192</c:v>
                </c:pt>
                <c:pt idx="1490">
                  <c:v>0.64480000000000004</c:v>
                </c:pt>
                <c:pt idx="1491">
                  <c:v>0.97640000000000005</c:v>
                </c:pt>
                <c:pt idx="1492">
                  <c:v>1.8238000000000001</c:v>
                </c:pt>
                <c:pt idx="1493">
                  <c:v>2.7814000000000001</c:v>
                </c:pt>
                <c:pt idx="1494">
                  <c:v>3.5064000000000002</c:v>
                </c:pt>
                <c:pt idx="1495">
                  <c:v>3.8854000000000002</c:v>
                </c:pt>
                <c:pt idx="1496">
                  <c:v>3.1623000000000001</c:v>
                </c:pt>
                <c:pt idx="1497">
                  <c:v>1.4986999999999999</c:v>
                </c:pt>
                <c:pt idx="1498">
                  <c:v>-4.5699999999999998E-2</c:v>
                </c:pt>
                <c:pt idx="1499">
                  <c:v>-0.70989999999999998</c:v>
                </c:pt>
                <c:pt idx="1500">
                  <c:v>-0.1976</c:v>
                </c:pt>
                <c:pt idx="1501">
                  <c:v>0.66159999999999997</c:v>
                </c:pt>
                <c:pt idx="1502">
                  <c:v>0.60119999999999996</c:v>
                </c:pt>
                <c:pt idx="1503">
                  <c:v>-0.5131</c:v>
                </c:pt>
                <c:pt idx="1504">
                  <c:v>-2.1234999999999999</c:v>
                </c:pt>
                <c:pt idx="1505">
                  <c:v>-3.3106</c:v>
                </c:pt>
                <c:pt idx="1506">
                  <c:v>-2.9409999999999998</c:v>
                </c:pt>
                <c:pt idx="1507">
                  <c:v>-1.3473999999999999</c:v>
                </c:pt>
                <c:pt idx="1508">
                  <c:v>-0.20080000000000001</c:v>
                </c:pt>
                <c:pt idx="1509">
                  <c:v>-7.3700000000000002E-2</c:v>
                </c:pt>
                <c:pt idx="1510">
                  <c:v>3.8399999999999997E-2</c:v>
                </c:pt>
                <c:pt idx="1511">
                  <c:v>0.51300000000000001</c:v>
                </c:pt>
                <c:pt idx="1512">
                  <c:v>1.1471</c:v>
                </c:pt>
                <c:pt idx="1513">
                  <c:v>1.9863999999999999</c:v>
                </c:pt>
                <c:pt idx="1514">
                  <c:v>1.9666999999999999</c:v>
                </c:pt>
                <c:pt idx="1515">
                  <c:v>0.5252</c:v>
                </c:pt>
                <c:pt idx="1516">
                  <c:v>-0.94159999999999999</c:v>
                </c:pt>
                <c:pt idx="1517">
                  <c:v>-1.0606</c:v>
                </c:pt>
                <c:pt idx="1518">
                  <c:v>-6.8400000000000002E-2</c:v>
                </c:pt>
                <c:pt idx="1519">
                  <c:v>0.45629999999999998</c:v>
                </c:pt>
                <c:pt idx="1520">
                  <c:v>-0.3337</c:v>
                </c:pt>
                <c:pt idx="1521">
                  <c:v>-1.9992000000000001</c:v>
                </c:pt>
                <c:pt idx="1522">
                  <c:v>-2.8403999999999998</c:v>
                </c:pt>
                <c:pt idx="1523">
                  <c:v>-1.2839</c:v>
                </c:pt>
                <c:pt idx="1524">
                  <c:v>1.4781</c:v>
                </c:pt>
                <c:pt idx="1525">
                  <c:v>3.2650999999999999</c:v>
                </c:pt>
                <c:pt idx="1526">
                  <c:v>3.0514000000000001</c:v>
                </c:pt>
                <c:pt idx="1527">
                  <c:v>1.361</c:v>
                </c:pt>
                <c:pt idx="1528">
                  <c:v>-0.1867</c:v>
                </c:pt>
                <c:pt idx="1529">
                  <c:v>-0.79179999999999995</c:v>
                </c:pt>
                <c:pt idx="1530">
                  <c:v>-0.90859999999999996</c:v>
                </c:pt>
                <c:pt idx="1531">
                  <c:v>-0.9264</c:v>
                </c:pt>
                <c:pt idx="1532">
                  <c:v>-0.59909999999999997</c:v>
                </c:pt>
                <c:pt idx="1533">
                  <c:v>-0.2011</c:v>
                </c:pt>
                <c:pt idx="1534">
                  <c:v>-0.1855</c:v>
                </c:pt>
                <c:pt idx="1535">
                  <c:v>-0.29949999999999999</c:v>
                </c:pt>
                <c:pt idx="1536">
                  <c:v>-0.4904</c:v>
                </c:pt>
                <c:pt idx="1537">
                  <c:v>-0.45269999999999999</c:v>
                </c:pt>
                <c:pt idx="1538">
                  <c:v>0.12089999999999999</c:v>
                </c:pt>
                <c:pt idx="1539">
                  <c:v>0.39410000000000001</c:v>
                </c:pt>
                <c:pt idx="1540">
                  <c:v>-0.37759999999999999</c:v>
                </c:pt>
                <c:pt idx="1541">
                  <c:v>-1.8129999999999999</c:v>
                </c:pt>
                <c:pt idx="1542">
                  <c:v>-2.7065000000000001</c:v>
                </c:pt>
                <c:pt idx="1543">
                  <c:v>-2.3380000000000001</c:v>
                </c:pt>
                <c:pt idx="1544">
                  <c:v>-1.4094</c:v>
                </c:pt>
                <c:pt idx="1545">
                  <c:v>-1.1175999999999999</c:v>
                </c:pt>
                <c:pt idx="1546">
                  <c:v>-1.5617000000000001</c:v>
                </c:pt>
                <c:pt idx="1547">
                  <c:v>-1.851</c:v>
                </c:pt>
                <c:pt idx="1548">
                  <c:v>-1.1315999999999999</c:v>
                </c:pt>
                <c:pt idx="1549">
                  <c:v>0.61419999999999997</c:v>
                </c:pt>
                <c:pt idx="1550">
                  <c:v>1.9097999999999999</c:v>
                </c:pt>
                <c:pt idx="1551">
                  <c:v>1.8023</c:v>
                </c:pt>
                <c:pt idx="1552">
                  <c:v>0.76219999999999999</c:v>
                </c:pt>
                <c:pt idx="1553">
                  <c:v>1.6899999999999998E-2</c:v>
                </c:pt>
                <c:pt idx="1554">
                  <c:v>0.27010000000000001</c:v>
                </c:pt>
                <c:pt idx="1555">
                  <c:v>0.4355</c:v>
                </c:pt>
                <c:pt idx="1556">
                  <c:v>0.2384</c:v>
                </c:pt>
                <c:pt idx="1557">
                  <c:v>0.48659999999999998</c:v>
                </c:pt>
                <c:pt idx="1558">
                  <c:v>1.0817000000000001</c:v>
                </c:pt>
                <c:pt idx="1559">
                  <c:v>1.5002</c:v>
                </c:pt>
                <c:pt idx="1560">
                  <c:v>1.631</c:v>
                </c:pt>
                <c:pt idx="1561">
                  <c:v>1.6245000000000001</c:v>
                </c:pt>
                <c:pt idx="1562">
                  <c:v>1.5205</c:v>
                </c:pt>
                <c:pt idx="1563">
                  <c:v>1.4650000000000001</c:v>
                </c:pt>
                <c:pt idx="1564">
                  <c:v>1.4613</c:v>
                </c:pt>
                <c:pt idx="1565">
                  <c:v>0.97950000000000004</c:v>
                </c:pt>
                <c:pt idx="1566">
                  <c:v>8.0199999999999994E-2</c:v>
                </c:pt>
                <c:pt idx="1567">
                  <c:v>-0.4113</c:v>
                </c:pt>
                <c:pt idx="1568">
                  <c:v>-0.58750000000000002</c:v>
                </c:pt>
                <c:pt idx="1569">
                  <c:v>-0.51029999999999998</c:v>
                </c:pt>
                <c:pt idx="1570">
                  <c:v>-0.60029999999999994</c:v>
                </c:pt>
                <c:pt idx="1571">
                  <c:v>-1.7221</c:v>
                </c:pt>
                <c:pt idx="1572">
                  <c:v>-2.9487000000000001</c:v>
                </c:pt>
                <c:pt idx="1573">
                  <c:v>-3.4971999999999999</c:v>
                </c:pt>
                <c:pt idx="1574">
                  <c:v>-2.8472</c:v>
                </c:pt>
                <c:pt idx="1575">
                  <c:v>-0.8921</c:v>
                </c:pt>
                <c:pt idx="1576">
                  <c:v>1.0094000000000001</c:v>
                </c:pt>
                <c:pt idx="1577">
                  <c:v>1.7995000000000001</c:v>
                </c:pt>
                <c:pt idx="1578">
                  <c:v>1.1900999999999999</c:v>
                </c:pt>
                <c:pt idx="1579">
                  <c:v>0.4582</c:v>
                </c:pt>
                <c:pt idx="1580">
                  <c:v>0.64380000000000004</c:v>
                </c:pt>
                <c:pt idx="1581">
                  <c:v>0.82289999999999996</c:v>
                </c:pt>
                <c:pt idx="1582">
                  <c:v>0.42830000000000001</c:v>
                </c:pt>
                <c:pt idx="1583">
                  <c:v>-0.35399999999999998</c:v>
                </c:pt>
                <c:pt idx="1584">
                  <c:v>-1.0895999999999999</c:v>
                </c:pt>
                <c:pt idx="1585">
                  <c:v>-1.3859999999999999</c:v>
                </c:pt>
                <c:pt idx="1586">
                  <c:v>-1.3726</c:v>
                </c:pt>
                <c:pt idx="1587">
                  <c:v>-0.76880000000000004</c:v>
                </c:pt>
                <c:pt idx="1588">
                  <c:v>0.35830000000000001</c:v>
                </c:pt>
                <c:pt idx="1589">
                  <c:v>0.91879999999999995</c:v>
                </c:pt>
                <c:pt idx="1590">
                  <c:v>0.54790000000000005</c:v>
                </c:pt>
                <c:pt idx="1591">
                  <c:v>-0.36549999999999999</c:v>
                </c:pt>
                <c:pt idx="1592">
                  <c:v>-0.84040000000000004</c:v>
                </c:pt>
                <c:pt idx="1593">
                  <c:v>-9.6100000000000005E-2</c:v>
                </c:pt>
                <c:pt idx="1594">
                  <c:v>0.92100000000000004</c:v>
                </c:pt>
                <c:pt idx="1595">
                  <c:v>1.1832</c:v>
                </c:pt>
                <c:pt idx="1596">
                  <c:v>0.5292</c:v>
                </c:pt>
                <c:pt idx="1597">
                  <c:v>-5.0299999999999997E-2</c:v>
                </c:pt>
                <c:pt idx="1598">
                  <c:v>0.46039999999999998</c:v>
                </c:pt>
                <c:pt idx="1599">
                  <c:v>1.0017</c:v>
                </c:pt>
                <c:pt idx="1600">
                  <c:v>0.57869999999999999</c:v>
                </c:pt>
                <c:pt idx="1601">
                  <c:v>-0.52490000000000003</c:v>
                </c:pt>
                <c:pt idx="1602">
                  <c:v>-1.2467999999999999</c:v>
                </c:pt>
                <c:pt idx="1603">
                  <c:v>-0.80740000000000001</c:v>
                </c:pt>
                <c:pt idx="1604">
                  <c:v>0.28070000000000001</c:v>
                </c:pt>
                <c:pt idx="1605">
                  <c:v>1.0529999999999999</c:v>
                </c:pt>
                <c:pt idx="1606">
                  <c:v>0.38069999999999998</c:v>
                </c:pt>
                <c:pt idx="1607">
                  <c:v>-1.2618</c:v>
                </c:pt>
                <c:pt idx="1608">
                  <c:v>-2.1861000000000002</c:v>
                </c:pt>
                <c:pt idx="1609">
                  <c:v>-1.6224000000000001</c:v>
                </c:pt>
                <c:pt idx="1610">
                  <c:v>6.0000000000000001E-3</c:v>
                </c:pt>
                <c:pt idx="1611">
                  <c:v>0.90539999999999998</c:v>
                </c:pt>
                <c:pt idx="1612">
                  <c:v>0.63600000000000001</c:v>
                </c:pt>
                <c:pt idx="1613">
                  <c:v>2.8799999999999999E-2</c:v>
                </c:pt>
                <c:pt idx="1614">
                  <c:v>-0.36709999999999998</c:v>
                </c:pt>
                <c:pt idx="1615">
                  <c:v>0.18290000000000001</c:v>
                </c:pt>
                <c:pt idx="1616">
                  <c:v>0.97240000000000004</c:v>
                </c:pt>
                <c:pt idx="1617">
                  <c:v>1.6220000000000001</c:v>
                </c:pt>
                <c:pt idx="1618">
                  <c:v>1.9847999999999999</c:v>
                </c:pt>
                <c:pt idx="1619">
                  <c:v>1.0315000000000001</c:v>
                </c:pt>
                <c:pt idx="1620">
                  <c:v>-0.43709999999999999</c:v>
                </c:pt>
                <c:pt idx="1621">
                  <c:v>-1.41</c:v>
                </c:pt>
                <c:pt idx="1622">
                  <c:v>-1.9278999999999999</c:v>
                </c:pt>
                <c:pt idx="1623">
                  <c:v>-1.7366999999999999</c:v>
                </c:pt>
                <c:pt idx="1624">
                  <c:v>-0.98399999999999999</c:v>
                </c:pt>
                <c:pt idx="1625">
                  <c:v>-1.9199999999999998E-2</c:v>
                </c:pt>
                <c:pt idx="1626">
                  <c:v>1.2561</c:v>
                </c:pt>
                <c:pt idx="1627">
                  <c:v>2.2827999999999999</c:v>
                </c:pt>
                <c:pt idx="1628">
                  <c:v>2.5024000000000002</c:v>
                </c:pt>
                <c:pt idx="1629">
                  <c:v>2.0268999999999999</c:v>
                </c:pt>
                <c:pt idx="1630">
                  <c:v>1.1819999999999999</c:v>
                </c:pt>
                <c:pt idx="1631">
                  <c:v>0.7802</c:v>
                </c:pt>
                <c:pt idx="1632">
                  <c:v>0.87709999999999999</c:v>
                </c:pt>
                <c:pt idx="1633">
                  <c:v>0.99170000000000003</c:v>
                </c:pt>
                <c:pt idx="1634">
                  <c:v>0.78649999999999998</c:v>
                </c:pt>
                <c:pt idx="1635">
                  <c:v>-0.25769999999999998</c:v>
                </c:pt>
                <c:pt idx="1636">
                  <c:v>-1.9248000000000001</c:v>
                </c:pt>
                <c:pt idx="1637">
                  <c:v>-3.4363999999999999</c:v>
                </c:pt>
                <c:pt idx="1638">
                  <c:v>-3.6815000000000002</c:v>
                </c:pt>
                <c:pt idx="1639">
                  <c:v>-1.8952</c:v>
                </c:pt>
                <c:pt idx="1640">
                  <c:v>0.5323</c:v>
                </c:pt>
                <c:pt idx="1641">
                  <c:v>1.5644</c:v>
                </c:pt>
                <c:pt idx="1642">
                  <c:v>0.9546</c:v>
                </c:pt>
                <c:pt idx="1643">
                  <c:v>-0.1111</c:v>
                </c:pt>
                <c:pt idx="1644">
                  <c:v>-0.23780000000000001</c:v>
                </c:pt>
                <c:pt idx="1645">
                  <c:v>0.74470000000000003</c:v>
                </c:pt>
                <c:pt idx="1646">
                  <c:v>1.7553000000000001</c:v>
                </c:pt>
                <c:pt idx="1647">
                  <c:v>1.8549</c:v>
                </c:pt>
                <c:pt idx="1648">
                  <c:v>0.97019999999999995</c:v>
                </c:pt>
                <c:pt idx="1649">
                  <c:v>0.12130000000000001</c:v>
                </c:pt>
                <c:pt idx="1650">
                  <c:v>-0.28110000000000002</c:v>
                </c:pt>
                <c:pt idx="1651">
                  <c:v>-0.48130000000000001</c:v>
                </c:pt>
                <c:pt idx="1652">
                  <c:v>-0.14130000000000001</c:v>
                </c:pt>
                <c:pt idx="1653">
                  <c:v>3.1899999999999998E-2</c:v>
                </c:pt>
                <c:pt idx="1654">
                  <c:v>-0.23630000000000001</c:v>
                </c:pt>
                <c:pt idx="1655">
                  <c:v>-0.15679999999999999</c:v>
                </c:pt>
                <c:pt idx="1656">
                  <c:v>-2.64E-2</c:v>
                </c:pt>
                <c:pt idx="1657">
                  <c:v>-0.43340000000000001</c:v>
                </c:pt>
                <c:pt idx="1658">
                  <c:v>-1.3343</c:v>
                </c:pt>
                <c:pt idx="1659">
                  <c:v>-1.917</c:v>
                </c:pt>
                <c:pt idx="1660">
                  <c:v>-1.5215000000000001</c:v>
                </c:pt>
                <c:pt idx="1661">
                  <c:v>-0.40849999999999997</c:v>
                </c:pt>
                <c:pt idx="1662">
                  <c:v>0.58750000000000002</c:v>
                </c:pt>
                <c:pt idx="1663">
                  <c:v>0.74909999999999999</c:v>
                </c:pt>
                <c:pt idx="1664">
                  <c:v>0.12</c:v>
                </c:pt>
                <c:pt idx="1665">
                  <c:v>-0.5464</c:v>
                </c:pt>
                <c:pt idx="1666">
                  <c:v>-0.74890000000000001</c:v>
                </c:pt>
                <c:pt idx="1667">
                  <c:v>-0.62990000000000002</c:v>
                </c:pt>
                <c:pt idx="1668">
                  <c:v>-0.34710000000000002</c:v>
                </c:pt>
                <c:pt idx="1669">
                  <c:v>-0.47670000000000001</c:v>
                </c:pt>
                <c:pt idx="1670">
                  <c:v>-0.73550000000000004</c:v>
                </c:pt>
                <c:pt idx="1671">
                  <c:v>-5.3100000000000001E-2</c:v>
                </c:pt>
                <c:pt idx="1672">
                  <c:v>1.1555</c:v>
                </c:pt>
                <c:pt idx="1673">
                  <c:v>1.7751999999999999</c:v>
                </c:pt>
                <c:pt idx="1674">
                  <c:v>1.1854</c:v>
                </c:pt>
                <c:pt idx="1675">
                  <c:v>-0.31780000000000003</c:v>
                </c:pt>
                <c:pt idx="1676">
                  <c:v>-1.8874</c:v>
                </c:pt>
                <c:pt idx="1677">
                  <c:v>-2.7387999999999999</c:v>
                </c:pt>
                <c:pt idx="1678">
                  <c:v>-2.581</c:v>
                </c:pt>
                <c:pt idx="1679">
                  <c:v>-1.766</c:v>
                </c:pt>
                <c:pt idx="1680">
                  <c:v>-0.31409999999999999</c:v>
                </c:pt>
                <c:pt idx="1681">
                  <c:v>1.7715000000000001</c:v>
                </c:pt>
                <c:pt idx="1682">
                  <c:v>3.8723000000000001</c:v>
                </c:pt>
                <c:pt idx="1683">
                  <c:v>4.7297000000000002</c:v>
                </c:pt>
                <c:pt idx="1684">
                  <c:v>3.4422999999999999</c:v>
                </c:pt>
                <c:pt idx="1685">
                  <c:v>1.1943999999999999</c:v>
                </c:pt>
                <c:pt idx="1686">
                  <c:v>6.7699999999999996E-2</c:v>
                </c:pt>
                <c:pt idx="1687">
                  <c:v>0.7591</c:v>
                </c:pt>
                <c:pt idx="1688">
                  <c:v>1.8455999999999999</c:v>
                </c:pt>
                <c:pt idx="1689">
                  <c:v>1.3984000000000001</c:v>
                </c:pt>
                <c:pt idx="1690">
                  <c:v>-0.68689999999999996</c:v>
                </c:pt>
                <c:pt idx="1691">
                  <c:v>-3.0318999999999998</c:v>
                </c:pt>
                <c:pt idx="1692">
                  <c:v>-3.8645999999999998</c:v>
                </c:pt>
                <c:pt idx="1693">
                  <c:v>-2.5981000000000001</c:v>
                </c:pt>
                <c:pt idx="1694">
                  <c:v>-0.72950000000000004</c:v>
                </c:pt>
                <c:pt idx="1695">
                  <c:v>-0.30969999999999998</c:v>
                </c:pt>
                <c:pt idx="1696">
                  <c:v>-1.4698</c:v>
                </c:pt>
                <c:pt idx="1697">
                  <c:v>-2.012</c:v>
                </c:pt>
                <c:pt idx="1698">
                  <c:v>-0.66569999999999996</c:v>
                </c:pt>
                <c:pt idx="1699">
                  <c:v>1.6765000000000001</c:v>
                </c:pt>
                <c:pt idx="1700">
                  <c:v>3.1536</c:v>
                </c:pt>
                <c:pt idx="1701">
                  <c:v>2.5640999999999998</c:v>
                </c:pt>
                <c:pt idx="1702">
                  <c:v>0.82730000000000004</c:v>
                </c:pt>
                <c:pt idx="1703">
                  <c:v>-0.30170000000000002</c:v>
                </c:pt>
                <c:pt idx="1704">
                  <c:v>-0.40039999999999998</c:v>
                </c:pt>
                <c:pt idx="1705">
                  <c:v>-0.1668</c:v>
                </c:pt>
                <c:pt idx="1706">
                  <c:v>-0.2054</c:v>
                </c:pt>
                <c:pt idx="1707">
                  <c:v>-1.0313000000000001</c:v>
                </c:pt>
                <c:pt idx="1708">
                  <c:v>-1.8441000000000001</c:v>
                </c:pt>
                <c:pt idx="1709">
                  <c:v>-1.3866000000000001</c:v>
                </c:pt>
                <c:pt idx="1710">
                  <c:v>-4.6300000000000001E-2</c:v>
                </c:pt>
                <c:pt idx="1711">
                  <c:v>1.1692</c:v>
                </c:pt>
                <c:pt idx="1712">
                  <c:v>1.4065000000000001</c:v>
                </c:pt>
                <c:pt idx="1713">
                  <c:v>0.56689999999999996</c:v>
                </c:pt>
                <c:pt idx="1714">
                  <c:v>-0.70179999999999998</c:v>
                </c:pt>
                <c:pt idx="1715">
                  <c:v>-1.8765000000000001</c:v>
                </c:pt>
                <c:pt idx="1716">
                  <c:v>-2.5392000000000001</c:v>
                </c:pt>
                <c:pt idx="1717">
                  <c:v>-2.0312999999999999</c:v>
                </c:pt>
                <c:pt idx="1718">
                  <c:v>-0.47260000000000002</c:v>
                </c:pt>
                <c:pt idx="1719">
                  <c:v>1.04</c:v>
                </c:pt>
                <c:pt idx="1720">
                  <c:v>1.6753</c:v>
                </c:pt>
                <c:pt idx="1721">
                  <c:v>1.2669999999999999</c:v>
                </c:pt>
                <c:pt idx="1722">
                  <c:v>0.73540000000000005</c:v>
                </c:pt>
                <c:pt idx="1723">
                  <c:v>0.5837</c:v>
                </c:pt>
                <c:pt idx="1724">
                  <c:v>0.61890000000000001</c:v>
                </c:pt>
                <c:pt idx="1725">
                  <c:v>0.91039999999999999</c:v>
                </c:pt>
                <c:pt idx="1726">
                  <c:v>1.0362</c:v>
                </c:pt>
                <c:pt idx="1727">
                  <c:v>0.67310000000000003</c:v>
                </c:pt>
                <c:pt idx="1728">
                  <c:v>6.93E-2</c:v>
                </c:pt>
                <c:pt idx="1729">
                  <c:v>-0.60309999999999997</c:v>
                </c:pt>
                <c:pt idx="1730">
                  <c:v>-1.3664000000000001</c:v>
                </c:pt>
                <c:pt idx="1731">
                  <c:v>-1.7594000000000001</c:v>
                </c:pt>
                <c:pt idx="1732">
                  <c:v>-1.5925</c:v>
                </c:pt>
                <c:pt idx="1733">
                  <c:v>-0.99550000000000005</c:v>
                </c:pt>
                <c:pt idx="1734">
                  <c:v>-0.25490000000000002</c:v>
                </c:pt>
                <c:pt idx="1735">
                  <c:v>-0.13289999999999999</c:v>
                </c:pt>
                <c:pt idx="1736">
                  <c:v>-0.18859999999999999</c:v>
                </c:pt>
                <c:pt idx="1737">
                  <c:v>2.4400000000000002E-2</c:v>
                </c:pt>
                <c:pt idx="1738">
                  <c:v>0.3296</c:v>
                </c:pt>
                <c:pt idx="1739">
                  <c:v>1.0157</c:v>
                </c:pt>
                <c:pt idx="1740">
                  <c:v>1.7222999999999999</c:v>
                </c:pt>
                <c:pt idx="1741">
                  <c:v>2.0194000000000001</c:v>
                </c:pt>
                <c:pt idx="1742">
                  <c:v>1.9611000000000001</c:v>
                </c:pt>
                <c:pt idx="1743">
                  <c:v>1.6345000000000001</c:v>
                </c:pt>
                <c:pt idx="1744">
                  <c:v>1.2754000000000001</c:v>
                </c:pt>
                <c:pt idx="1745">
                  <c:v>1.1452</c:v>
                </c:pt>
                <c:pt idx="1746">
                  <c:v>1.3349</c:v>
                </c:pt>
                <c:pt idx="1747">
                  <c:v>1.1479999999999999</c:v>
                </c:pt>
                <c:pt idx="1748">
                  <c:v>-0.1167</c:v>
                </c:pt>
                <c:pt idx="1749">
                  <c:v>-2.1122999999999998</c:v>
                </c:pt>
                <c:pt idx="1750">
                  <c:v>-3.3187000000000002</c:v>
                </c:pt>
                <c:pt idx="1751">
                  <c:v>-2.0304000000000002</c:v>
                </c:pt>
                <c:pt idx="1752">
                  <c:v>1.0670999999999999</c:v>
                </c:pt>
                <c:pt idx="1753">
                  <c:v>3.2732000000000001</c:v>
                </c:pt>
                <c:pt idx="1754">
                  <c:v>2.8372000000000002</c:v>
                </c:pt>
                <c:pt idx="1755">
                  <c:v>0.68430000000000002</c:v>
                </c:pt>
                <c:pt idx="1756">
                  <c:v>-0.58879999999999999</c:v>
                </c:pt>
                <c:pt idx="1757">
                  <c:v>0.1222</c:v>
                </c:pt>
                <c:pt idx="1758">
                  <c:v>1.7870999999999999</c:v>
                </c:pt>
                <c:pt idx="1759">
                  <c:v>2.8889</c:v>
                </c:pt>
                <c:pt idx="1760">
                  <c:v>2.1295999999999999</c:v>
                </c:pt>
                <c:pt idx="1761">
                  <c:v>-0.2873</c:v>
                </c:pt>
                <c:pt idx="1762">
                  <c:v>-2.4392999999999998</c:v>
                </c:pt>
                <c:pt idx="1763">
                  <c:v>-2.8203999999999998</c:v>
                </c:pt>
                <c:pt idx="1764">
                  <c:v>-1.6728000000000001</c:v>
                </c:pt>
                <c:pt idx="1765">
                  <c:v>-0.64580000000000004</c:v>
                </c:pt>
                <c:pt idx="1766">
                  <c:v>-1.1391</c:v>
                </c:pt>
                <c:pt idx="1767">
                  <c:v>-2.3651</c:v>
                </c:pt>
                <c:pt idx="1768">
                  <c:v>-2.6964999999999999</c:v>
                </c:pt>
                <c:pt idx="1769">
                  <c:v>-2.1596000000000002</c:v>
                </c:pt>
                <c:pt idx="1770">
                  <c:v>-1.4869000000000001</c:v>
                </c:pt>
                <c:pt idx="1771">
                  <c:v>-1.1480999999999999</c:v>
                </c:pt>
                <c:pt idx="1772">
                  <c:v>-1.3720000000000001</c:v>
                </c:pt>
                <c:pt idx="1773">
                  <c:v>-2.1023000000000001</c:v>
                </c:pt>
                <c:pt idx="1774">
                  <c:v>-2.5531999999999999</c:v>
                </c:pt>
                <c:pt idx="1775">
                  <c:v>-2.0876999999999999</c:v>
                </c:pt>
                <c:pt idx="1776">
                  <c:v>-1.4875</c:v>
                </c:pt>
                <c:pt idx="1777">
                  <c:v>-0.97399999999999998</c:v>
                </c:pt>
                <c:pt idx="1778">
                  <c:v>-0.2331</c:v>
                </c:pt>
                <c:pt idx="1779">
                  <c:v>0.35360000000000003</c:v>
                </c:pt>
                <c:pt idx="1780">
                  <c:v>0.65539999999999998</c:v>
                </c:pt>
                <c:pt idx="1781">
                  <c:v>0.89890000000000003</c:v>
                </c:pt>
                <c:pt idx="1782">
                  <c:v>1.2234</c:v>
                </c:pt>
                <c:pt idx="1783">
                  <c:v>1.3737999999999999</c:v>
                </c:pt>
                <c:pt idx="1784">
                  <c:v>1.1355999999999999</c:v>
                </c:pt>
                <c:pt idx="1785">
                  <c:v>0.94279999999999997</c:v>
                </c:pt>
                <c:pt idx="1786">
                  <c:v>0.86809999999999998</c:v>
                </c:pt>
                <c:pt idx="1787">
                  <c:v>1.0470999999999999</c:v>
                </c:pt>
                <c:pt idx="1788">
                  <c:v>1.8599000000000001</c:v>
                </c:pt>
                <c:pt idx="1789">
                  <c:v>2.3912</c:v>
                </c:pt>
                <c:pt idx="1790">
                  <c:v>1.8425</c:v>
                </c:pt>
                <c:pt idx="1791">
                  <c:v>0.29970000000000002</c:v>
                </c:pt>
                <c:pt idx="1792">
                  <c:v>-1.2869999999999999</c:v>
                </c:pt>
                <c:pt idx="1793">
                  <c:v>-1.59</c:v>
                </c:pt>
                <c:pt idx="1794">
                  <c:v>-1.1561999999999999</c:v>
                </c:pt>
                <c:pt idx="1795">
                  <c:v>-1.0687</c:v>
                </c:pt>
                <c:pt idx="1796">
                  <c:v>-1.5439000000000001</c:v>
                </c:pt>
                <c:pt idx="1797">
                  <c:v>-1.9705999999999999</c:v>
                </c:pt>
                <c:pt idx="1798">
                  <c:v>-1.4172</c:v>
                </c:pt>
                <c:pt idx="1799">
                  <c:v>-0.30070000000000002</c:v>
                </c:pt>
                <c:pt idx="1800">
                  <c:v>0.31469999999999998</c:v>
                </c:pt>
                <c:pt idx="1801">
                  <c:v>0.17199999999999999</c:v>
                </c:pt>
                <c:pt idx="1802">
                  <c:v>0.15679999999999999</c:v>
                </c:pt>
                <c:pt idx="1803">
                  <c:v>0.73939999999999995</c:v>
                </c:pt>
                <c:pt idx="1804">
                  <c:v>1.2963</c:v>
                </c:pt>
                <c:pt idx="1805">
                  <c:v>1.4719</c:v>
                </c:pt>
                <c:pt idx="1806">
                  <c:v>1.367</c:v>
                </c:pt>
                <c:pt idx="1807">
                  <c:v>1.2987</c:v>
                </c:pt>
                <c:pt idx="1808">
                  <c:v>1.1916</c:v>
                </c:pt>
                <c:pt idx="1809">
                  <c:v>0.90759999999999996</c:v>
                </c:pt>
                <c:pt idx="1810">
                  <c:v>0.63039999999999996</c:v>
                </c:pt>
                <c:pt idx="1811">
                  <c:v>0.22500000000000001</c:v>
                </c:pt>
                <c:pt idx="1812">
                  <c:v>1.0699999999999999E-2</c:v>
                </c:pt>
                <c:pt idx="1813">
                  <c:v>0.46970000000000001</c:v>
                </c:pt>
                <c:pt idx="1814">
                  <c:v>1.2925</c:v>
                </c:pt>
                <c:pt idx="1815">
                  <c:v>2.0144000000000002</c:v>
                </c:pt>
                <c:pt idx="1816">
                  <c:v>1.8384</c:v>
                </c:pt>
                <c:pt idx="1817">
                  <c:v>0.39439999999999997</c:v>
                </c:pt>
                <c:pt idx="1818">
                  <c:v>-1.3778999999999999</c:v>
                </c:pt>
                <c:pt idx="1819">
                  <c:v>-2.2498999999999998</c:v>
                </c:pt>
                <c:pt idx="1820">
                  <c:v>-1.5078</c:v>
                </c:pt>
                <c:pt idx="1821">
                  <c:v>-7.0000000000000007E-2</c:v>
                </c:pt>
                <c:pt idx="1822">
                  <c:v>0.4803</c:v>
                </c:pt>
                <c:pt idx="1823">
                  <c:v>0.40150000000000002</c:v>
                </c:pt>
                <c:pt idx="1824">
                  <c:v>0.50339999999999996</c:v>
                </c:pt>
                <c:pt idx="1825">
                  <c:v>0.59989999999999999</c:v>
                </c:pt>
                <c:pt idx="1826">
                  <c:v>0.76649999999999996</c:v>
                </c:pt>
                <c:pt idx="1827">
                  <c:v>0.87649999999999995</c:v>
                </c:pt>
                <c:pt idx="1828">
                  <c:v>0.45140000000000002</c:v>
                </c:pt>
                <c:pt idx="1829">
                  <c:v>-0.47199999999999998</c:v>
                </c:pt>
                <c:pt idx="1830">
                  <c:v>-1.3109999999999999</c:v>
                </c:pt>
                <c:pt idx="1831">
                  <c:v>-0.97119999999999995</c:v>
                </c:pt>
                <c:pt idx="1832">
                  <c:v>0.12590000000000001</c:v>
                </c:pt>
                <c:pt idx="1833">
                  <c:v>0.66969999999999996</c:v>
                </c:pt>
                <c:pt idx="1834">
                  <c:v>0.3337</c:v>
                </c:pt>
                <c:pt idx="1835">
                  <c:v>-0.71709999999999996</c:v>
                </c:pt>
                <c:pt idx="1836">
                  <c:v>-1.68</c:v>
                </c:pt>
                <c:pt idx="1837">
                  <c:v>-1.7121</c:v>
                </c:pt>
                <c:pt idx="1838">
                  <c:v>-0.47849999999999998</c:v>
                </c:pt>
                <c:pt idx="1839">
                  <c:v>1.5207999999999999</c:v>
                </c:pt>
                <c:pt idx="1840">
                  <c:v>2.8439999999999999</c:v>
                </c:pt>
                <c:pt idx="1841">
                  <c:v>2.6440999999999999</c:v>
                </c:pt>
                <c:pt idx="1842">
                  <c:v>1.5526</c:v>
                </c:pt>
                <c:pt idx="1843">
                  <c:v>0.54110000000000003</c:v>
                </c:pt>
                <c:pt idx="1844">
                  <c:v>0.38779999999999998</c:v>
                </c:pt>
                <c:pt idx="1845">
                  <c:v>1.3177000000000001</c:v>
                </c:pt>
                <c:pt idx="1846">
                  <c:v>2.0838000000000001</c:v>
                </c:pt>
                <c:pt idx="1847">
                  <c:v>1.5052000000000001</c:v>
                </c:pt>
                <c:pt idx="1848">
                  <c:v>-5.3400000000000003E-2</c:v>
                </c:pt>
                <c:pt idx="1849">
                  <c:v>-1.4857</c:v>
                </c:pt>
                <c:pt idx="1850">
                  <c:v>-1.9267000000000001</c:v>
                </c:pt>
                <c:pt idx="1851">
                  <c:v>-1.7071000000000001</c:v>
                </c:pt>
                <c:pt idx="1852">
                  <c:v>-1.5208999999999999</c:v>
                </c:pt>
                <c:pt idx="1853">
                  <c:v>-1.1914</c:v>
                </c:pt>
                <c:pt idx="1854">
                  <c:v>-0.82950000000000002</c:v>
                </c:pt>
                <c:pt idx="1855">
                  <c:v>-0.22159999999999999</c:v>
                </c:pt>
                <c:pt idx="1856">
                  <c:v>0.85840000000000005</c:v>
                </c:pt>
                <c:pt idx="1857">
                  <c:v>1.7387999999999999</c:v>
                </c:pt>
                <c:pt idx="1858">
                  <c:v>1.8897999999999999</c:v>
                </c:pt>
                <c:pt idx="1859">
                  <c:v>0.47499999999999998</c:v>
                </c:pt>
                <c:pt idx="1860">
                  <c:v>-1.8743000000000001</c:v>
                </c:pt>
                <c:pt idx="1861">
                  <c:v>-3.2370999999999999</c:v>
                </c:pt>
                <c:pt idx="1862">
                  <c:v>-2.8142</c:v>
                </c:pt>
                <c:pt idx="1863">
                  <c:v>-1.1134999999999999</c:v>
                </c:pt>
                <c:pt idx="1864">
                  <c:v>-1.83E-2</c:v>
                </c:pt>
                <c:pt idx="1865">
                  <c:v>-0.40939999999999999</c:v>
                </c:pt>
                <c:pt idx="1866">
                  <c:v>-1.0478000000000001</c:v>
                </c:pt>
                <c:pt idx="1867">
                  <c:v>-1.3978999999999999</c:v>
                </c:pt>
                <c:pt idx="1868">
                  <c:v>-1.6507000000000001</c:v>
                </c:pt>
                <c:pt idx="1869">
                  <c:v>-1.4625999999999999</c:v>
                </c:pt>
                <c:pt idx="1870">
                  <c:v>-0.96160000000000001</c:v>
                </c:pt>
                <c:pt idx="1871">
                  <c:v>-0.10050000000000001</c:v>
                </c:pt>
                <c:pt idx="1872">
                  <c:v>0.85060000000000002</c:v>
                </c:pt>
                <c:pt idx="1873">
                  <c:v>1.2835000000000001</c:v>
                </c:pt>
                <c:pt idx="1874">
                  <c:v>1.3011999999999999</c:v>
                </c:pt>
                <c:pt idx="1875">
                  <c:v>1.0427999999999999</c:v>
                </c:pt>
                <c:pt idx="1876">
                  <c:v>1.0972999999999999</c:v>
                </c:pt>
                <c:pt idx="1877">
                  <c:v>1.1800999999999999</c:v>
                </c:pt>
                <c:pt idx="1878">
                  <c:v>0.3377</c:v>
                </c:pt>
                <c:pt idx="1879">
                  <c:v>-0.58940000000000003</c:v>
                </c:pt>
                <c:pt idx="1880">
                  <c:v>-0.17399999999999999</c:v>
                </c:pt>
                <c:pt idx="1881">
                  <c:v>1.2887999999999999</c:v>
                </c:pt>
                <c:pt idx="1882">
                  <c:v>1.9932000000000001</c:v>
                </c:pt>
                <c:pt idx="1883">
                  <c:v>0.7117</c:v>
                </c:pt>
                <c:pt idx="1884">
                  <c:v>-1.4843999999999999</c:v>
                </c:pt>
                <c:pt idx="1885">
                  <c:v>-2.5874999999999999</c:v>
                </c:pt>
                <c:pt idx="1886">
                  <c:v>-2.0051000000000001</c:v>
                </c:pt>
                <c:pt idx="1887">
                  <c:v>-0.67910000000000004</c:v>
                </c:pt>
                <c:pt idx="1888">
                  <c:v>-0.10580000000000001</c:v>
                </c:pt>
                <c:pt idx="1889">
                  <c:v>-0.88339999999999996</c:v>
                </c:pt>
                <c:pt idx="1890">
                  <c:v>-2.0876999999999999</c:v>
                </c:pt>
                <c:pt idx="1891">
                  <c:v>-1.9902</c:v>
                </c:pt>
                <c:pt idx="1892">
                  <c:v>-0.2288</c:v>
                </c:pt>
                <c:pt idx="1893">
                  <c:v>1.5367</c:v>
                </c:pt>
                <c:pt idx="1894">
                  <c:v>2.0455000000000001</c:v>
                </c:pt>
                <c:pt idx="1895">
                  <c:v>1.1206</c:v>
                </c:pt>
                <c:pt idx="1896">
                  <c:v>-0.35959999999999998</c:v>
                </c:pt>
                <c:pt idx="1897">
                  <c:v>-0.91420000000000001</c:v>
                </c:pt>
                <c:pt idx="1898">
                  <c:v>-2.76E-2</c:v>
                </c:pt>
                <c:pt idx="1899">
                  <c:v>1.4883999999999999</c:v>
                </c:pt>
                <c:pt idx="1900">
                  <c:v>2.077</c:v>
                </c:pt>
                <c:pt idx="1901">
                  <c:v>1.4252</c:v>
                </c:pt>
                <c:pt idx="1902">
                  <c:v>0.71450000000000002</c:v>
                </c:pt>
                <c:pt idx="1903">
                  <c:v>0.93059999999999998</c:v>
                </c:pt>
                <c:pt idx="1904">
                  <c:v>1.9464999999999999</c:v>
                </c:pt>
                <c:pt idx="1905">
                  <c:v>2.8689</c:v>
                </c:pt>
                <c:pt idx="1906">
                  <c:v>2.7841999999999998</c:v>
                </c:pt>
                <c:pt idx="1907">
                  <c:v>0.77680000000000005</c:v>
                </c:pt>
                <c:pt idx="1908">
                  <c:v>-2.1785999999999999</c:v>
                </c:pt>
                <c:pt idx="1909">
                  <c:v>-4.3009000000000004</c:v>
                </c:pt>
                <c:pt idx="1910">
                  <c:v>-5.0197000000000003</c:v>
                </c:pt>
                <c:pt idx="1911">
                  <c:v>-3.9609000000000001</c:v>
                </c:pt>
                <c:pt idx="1912">
                  <c:v>-1.9612000000000001</c:v>
                </c:pt>
                <c:pt idx="1913">
                  <c:v>-0.63270000000000004</c:v>
                </c:pt>
                <c:pt idx="1914">
                  <c:v>-0.59279999999999999</c:v>
                </c:pt>
                <c:pt idx="1915">
                  <c:v>-0.77690000000000003</c:v>
                </c:pt>
                <c:pt idx="1916">
                  <c:v>-1.4500000000000001E-2</c:v>
                </c:pt>
                <c:pt idx="1917">
                  <c:v>1.3813</c:v>
                </c:pt>
                <c:pt idx="1918">
                  <c:v>2.4870999999999999</c:v>
                </c:pt>
                <c:pt idx="1919">
                  <c:v>2.3961999999999999</c:v>
                </c:pt>
                <c:pt idx="1920">
                  <c:v>1.5373000000000001</c:v>
                </c:pt>
                <c:pt idx="1921">
                  <c:v>0.81359999999999999</c:v>
                </c:pt>
                <c:pt idx="1922">
                  <c:v>0.53669999999999995</c:v>
                </c:pt>
                <c:pt idx="1923">
                  <c:v>0.35510000000000003</c:v>
                </c:pt>
                <c:pt idx="1924">
                  <c:v>-0.74819999999999998</c:v>
                </c:pt>
                <c:pt idx="1925">
                  <c:v>-2.2178</c:v>
                </c:pt>
                <c:pt idx="1926">
                  <c:v>-2.4744000000000002</c:v>
                </c:pt>
                <c:pt idx="1927">
                  <c:v>-0.91669999999999996</c:v>
                </c:pt>
                <c:pt idx="1928">
                  <c:v>1.9393</c:v>
                </c:pt>
                <c:pt idx="1929">
                  <c:v>4.5366</c:v>
                </c:pt>
                <c:pt idx="1930">
                  <c:v>5.0164999999999997</c:v>
                </c:pt>
                <c:pt idx="1931">
                  <c:v>3.2587999999999999</c:v>
                </c:pt>
                <c:pt idx="1932">
                  <c:v>0.7419</c:v>
                </c:pt>
                <c:pt idx="1933">
                  <c:v>-1.2629999999999999</c:v>
                </c:pt>
                <c:pt idx="1934">
                  <c:v>-2.0139</c:v>
                </c:pt>
                <c:pt idx="1935">
                  <c:v>-1.9812000000000001</c:v>
                </c:pt>
                <c:pt idx="1936">
                  <c:v>-1.6880999999999999</c:v>
                </c:pt>
                <c:pt idx="1937">
                  <c:v>-1.6033999999999999</c:v>
                </c:pt>
                <c:pt idx="1938">
                  <c:v>-2.415</c:v>
                </c:pt>
                <c:pt idx="1939">
                  <c:v>-3.3460999999999999</c:v>
                </c:pt>
                <c:pt idx="1940">
                  <c:v>-3.8519000000000001</c:v>
                </c:pt>
                <c:pt idx="1941">
                  <c:v>-3.9201000000000001</c:v>
                </c:pt>
                <c:pt idx="1942">
                  <c:v>-3.4134000000000002</c:v>
                </c:pt>
                <c:pt idx="1943">
                  <c:v>-2.4083999999999999</c:v>
                </c:pt>
                <c:pt idx="1944">
                  <c:v>-0.72919999999999996</c:v>
                </c:pt>
                <c:pt idx="1945">
                  <c:v>0.87090000000000001</c:v>
                </c:pt>
                <c:pt idx="1946">
                  <c:v>1.5825</c:v>
                </c:pt>
                <c:pt idx="1947">
                  <c:v>1.5625</c:v>
                </c:pt>
                <c:pt idx="1948">
                  <c:v>1.1091</c:v>
                </c:pt>
                <c:pt idx="1949">
                  <c:v>0.88360000000000005</c:v>
                </c:pt>
                <c:pt idx="1950">
                  <c:v>1.0249999999999999</c:v>
                </c:pt>
                <c:pt idx="1951">
                  <c:v>0.9637</c:v>
                </c:pt>
                <c:pt idx="1952">
                  <c:v>0.26329999999999998</c:v>
                </c:pt>
                <c:pt idx="1953">
                  <c:v>-0.67779999999999996</c:v>
                </c:pt>
                <c:pt idx="1954">
                  <c:v>-0.30969999999999998</c:v>
                </c:pt>
                <c:pt idx="1955">
                  <c:v>1.3936999999999999</c:v>
                </c:pt>
                <c:pt idx="1956">
                  <c:v>2.5895999999999999</c:v>
                </c:pt>
                <c:pt idx="1957">
                  <c:v>2.5061</c:v>
                </c:pt>
                <c:pt idx="1958">
                  <c:v>1.7516</c:v>
                </c:pt>
                <c:pt idx="1959">
                  <c:v>1.3564000000000001</c:v>
                </c:pt>
                <c:pt idx="1960">
                  <c:v>1.7645999999999999</c:v>
                </c:pt>
                <c:pt idx="1961">
                  <c:v>2.5270000000000001</c:v>
                </c:pt>
                <c:pt idx="1962">
                  <c:v>2.7456</c:v>
                </c:pt>
                <c:pt idx="1963">
                  <c:v>1.7627999999999999</c:v>
                </c:pt>
                <c:pt idx="1964">
                  <c:v>0.16300000000000001</c:v>
                </c:pt>
                <c:pt idx="1965">
                  <c:v>-1.3814</c:v>
                </c:pt>
                <c:pt idx="1966">
                  <c:v>-2.7395</c:v>
                </c:pt>
                <c:pt idx="1967">
                  <c:v>-3.7528000000000001</c:v>
                </c:pt>
                <c:pt idx="1968">
                  <c:v>-4.3784999999999998</c:v>
                </c:pt>
                <c:pt idx="1969">
                  <c:v>-3.9039000000000001</c:v>
                </c:pt>
                <c:pt idx="1970">
                  <c:v>-2.2040999999999999</c:v>
                </c:pt>
                <c:pt idx="1971">
                  <c:v>-0.52769999999999995</c:v>
                </c:pt>
                <c:pt idx="1972">
                  <c:v>0.73319999999999996</c:v>
                </c:pt>
                <c:pt idx="1973">
                  <c:v>1.5940000000000001</c:v>
                </c:pt>
                <c:pt idx="1974">
                  <c:v>1.9350000000000001</c:v>
                </c:pt>
                <c:pt idx="1975">
                  <c:v>1.8852</c:v>
                </c:pt>
                <c:pt idx="1976">
                  <c:v>1.3553999999999999</c:v>
                </c:pt>
                <c:pt idx="1977">
                  <c:v>0.55449999999999999</c:v>
                </c:pt>
                <c:pt idx="1978">
                  <c:v>5.4600000000000003E-2</c:v>
                </c:pt>
                <c:pt idx="1979">
                  <c:v>0.79390000000000005</c:v>
                </c:pt>
                <c:pt idx="1980">
                  <c:v>2.8016999999999999</c:v>
                </c:pt>
                <c:pt idx="1981">
                  <c:v>4.5952000000000002</c:v>
                </c:pt>
                <c:pt idx="1982">
                  <c:v>4.8987999999999996</c:v>
                </c:pt>
                <c:pt idx="1983">
                  <c:v>3.133</c:v>
                </c:pt>
                <c:pt idx="1984">
                  <c:v>9.9500000000000005E-2</c:v>
                </c:pt>
                <c:pt idx="1985">
                  <c:v>-2.2624</c:v>
                </c:pt>
                <c:pt idx="1986">
                  <c:v>-2.7479</c:v>
                </c:pt>
                <c:pt idx="1987">
                  <c:v>-1.9200999999999999</c:v>
                </c:pt>
                <c:pt idx="1988">
                  <c:v>-2.0223</c:v>
                </c:pt>
                <c:pt idx="1989">
                  <c:v>-3.9117000000000002</c:v>
                </c:pt>
                <c:pt idx="1990">
                  <c:v>-6.0381</c:v>
                </c:pt>
                <c:pt idx="1991">
                  <c:v>-7.0168999999999997</c:v>
                </c:pt>
                <c:pt idx="1992">
                  <c:v>-5.5762</c:v>
                </c:pt>
                <c:pt idx="1993">
                  <c:v>-2.2705000000000002</c:v>
                </c:pt>
                <c:pt idx="1994">
                  <c:v>0.38159999999999999</c:v>
                </c:pt>
                <c:pt idx="1995">
                  <c:v>1.4881</c:v>
                </c:pt>
                <c:pt idx="1996">
                  <c:v>1.9928999999999999</c:v>
                </c:pt>
                <c:pt idx="1997">
                  <c:v>3.1234000000000002</c:v>
                </c:pt>
                <c:pt idx="1998">
                  <c:v>4.0591999999999997</c:v>
                </c:pt>
                <c:pt idx="1999">
                  <c:v>3.8546</c:v>
                </c:pt>
                <c:pt idx="2000">
                  <c:v>3.4540999999999999</c:v>
                </c:pt>
                <c:pt idx="2001">
                  <c:v>3.2473000000000001</c:v>
                </c:pt>
                <c:pt idx="2002">
                  <c:v>3.2071000000000001</c:v>
                </c:pt>
                <c:pt idx="2003">
                  <c:v>3.1133999999999999</c:v>
                </c:pt>
                <c:pt idx="2004">
                  <c:v>2.4039999999999999</c:v>
                </c:pt>
                <c:pt idx="2005">
                  <c:v>0.76680000000000004</c:v>
                </c:pt>
                <c:pt idx="2006">
                  <c:v>-1.2017</c:v>
                </c:pt>
                <c:pt idx="2007">
                  <c:v>-2.0661999999999998</c:v>
                </c:pt>
                <c:pt idx="2008">
                  <c:v>-1.3573999999999999</c:v>
                </c:pt>
                <c:pt idx="2009">
                  <c:v>-0.33400000000000002</c:v>
                </c:pt>
                <c:pt idx="2010">
                  <c:v>-1.0064</c:v>
                </c:pt>
                <c:pt idx="2011">
                  <c:v>-3.3940999999999999</c:v>
                </c:pt>
                <c:pt idx="2012">
                  <c:v>-5.0533000000000001</c:v>
                </c:pt>
                <c:pt idx="2013">
                  <c:v>-3.9836</c:v>
                </c:pt>
                <c:pt idx="2014">
                  <c:v>0.16420000000000001</c:v>
                </c:pt>
                <c:pt idx="2015">
                  <c:v>5.3643999999999998</c:v>
                </c:pt>
                <c:pt idx="2016">
                  <c:v>7.8159000000000001</c:v>
                </c:pt>
                <c:pt idx="2017">
                  <c:v>6.1383000000000001</c:v>
                </c:pt>
                <c:pt idx="2018">
                  <c:v>2.8948</c:v>
                </c:pt>
                <c:pt idx="2019">
                  <c:v>1.3756999999999999</c:v>
                </c:pt>
                <c:pt idx="2020">
                  <c:v>2.3643999999999998</c:v>
                </c:pt>
                <c:pt idx="2021">
                  <c:v>3.7157</c:v>
                </c:pt>
                <c:pt idx="2022">
                  <c:v>3.1667000000000001</c:v>
                </c:pt>
                <c:pt idx="2023">
                  <c:v>0.32150000000000001</c:v>
                </c:pt>
                <c:pt idx="2024">
                  <c:v>-3.0200999999999998</c:v>
                </c:pt>
                <c:pt idx="2025">
                  <c:v>-4.1486999999999998</c:v>
                </c:pt>
                <c:pt idx="2026">
                  <c:v>-3.0548999999999999</c:v>
                </c:pt>
                <c:pt idx="2027">
                  <c:v>-1.6759999999999999</c:v>
                </c:pt>
                <c:pt idx="2028">
                  <c:v>-1.5601</c:v>
                </c:pt>
                <c:pt idx="2029">
                  <c:v>-2.8325999999999998</c:v>
                </c:pt>
                <c:pt idx="2030">
                  <c:v>-3.4638</c:v>
                </c:pt>
                <c:pt idx="2031">
                  <c:v>-1.8064</c:v>
                </c:pt>
                <c:pt idx="2032">
                  <c:v>1.5911999999999999</c:v>
                </c:pt>
                <c:pt idx="2033">
                  <c:v>4.2671999999999999</c:v>
                </c:pt>
                <c:pt idx="2034">
                  <c:v>4.8421000000000003</c:v>
                </c:pt>
                <c:pt idx="2035">
                  <c:v>4.5374999999999996</c:v>
                </c:pt>
                <c:pt idx="2036">
                  <c:v>4.4478999999999997</c:v>
                </c:pt>
                <c:pt idx="2037">
                  <c:v>4.5599999999999996</c:v>
                </c:pt>
                <c:pt idx="2038">
                  <c:v>4.3282999999999996</c:v>
                </c:pt>
                <c:pt idx="2039">
                  <c:v>3.2202000000000002</c:v>
                </c:pt>
                <c:pt idx="2040">
                  <c:v>1.1857</c:v>
                </c:pt>
                <c:pt idx="2041">
                  <c:v>-0.98150000000000004</c:v>
                </c:pt>
                <c:pt idx="2042">
                  <c:v>-2.0089000000000001</c:v>
                </c:pt>
                <c:pt idx="2043">
                  <c:v>-1.6065</c:v>
                </c:pt>
                <c:pt idx="2044">
                  <c:v>-0.72670000000000001</c:v>
                </c:pt>
                <c:pt idx="2045">
                  <c:v>-0.3695</c:v>
                </c:pt>
                <c:pt idx="2046">
                  <c:v>-0.92110000000000003</c:v>
                </c:pt>
                <c:pt idx="2047">
                  <c:v>-1.7644</c:v>
                </c:pt>
                <c:pt idx="2048">
                  <c:v>-2.3592</c:v>
                </c:pt>
                <c:pt idx="2049">
                  <c:v>-2.5148999999999999</c:v>
                </c:pt>
                <c:pt idx="2050">
                  <c:v>-1.7037</c:v>
                </c:pt>
                <c:pt idx="2051">
                  <c:v>-0.27639999999999998</c:v>
                </c:pt>
                <c:pt idx="2052">
                  <c:v>1.6220000000000001</c:v>
                </c:pt>
                <c:pt idx="2053">
                  <c:v>4.2157999999999998</c:v>
                </c:pt>
                <c:pt idx="2054">
                  <c:v>6.0030999999999999</c:v>
                </c:pt>
                <c:pt idx="2055">
                  <c:v>5.1497999999999999</c:v>
                </c:pt>
                <c:pt idx="2056">
                  <c:v>1.7229000000000001</c:v>
                </c:pt>
                <c:pt idx="2057">
                  <c:v>-2.2574000000000001</c:v>
                </c:pt>
                <c:pt idx="2058">
                  <c:v>-4.7356999999999996</c:v>
                </c:pt>
                <c:pt idx="2059">
                  <c:v>-4.8483999999999998</c:v>
                </c:pt>
                <c:pt idx="2060">
                  <c:v>-3.0842000000000001</c:v>
                </c:pt>
                <c:pt idx="2061">
                  <c:v>-1.2639</c:v>
                </c:pt>
                <c:pt idx="2062">
                  <c:v>-0.57040000000000002</c:v>
                </c:pt>
                <c:pt idx="2063">
                  <c:v>-1.1484000000000001</c:v>
                </c:pt>
                <c:pt idx="2064">
                  <c:v>-2.0531000000000001</c:v>
                </c:pt>
                <c:pt idx="2065">
                  <c:v>-2.2079</c:v>
                </c:pt>
                <c:pt idx="2066">
                  <c:v>-1.5442</c:v>
                </c:pt>
                <c:pt idx="2067">
                  <c:v>0.19409999999999999</c:v>
                </c:pt>
                <c:pt idx="2068">
                  <c:v>2.7639999999999998</c:v>
                </c:pt>
                <c:pt idx="2069">
                  <c:v>5.2671999999999999</c:v>
                </c:pt>
                <c:pt idx="2070">
                  <c:v>7.0688000000000004</c:v>
                </c:pt>
                <c:pt idx="2071">
                  <c:v>7.1893000000000002</c:v>
                </c:pt>
                <c:pt idx="2072">
                  <c:v>5.1254999999999997</c:v>
                </c:pt>
                <c:pt idx="2073">
                  <c:v>2.6892999999999998</c:v>
                </c:pt>
                <c:pt idx="2074">
                  <c:v>0.5202</c:v>
                </c:pt>
                <c:pt idx="2075">
                  <c:v>-1.5723</c:v>
                </c:pt>
                <c:pt idx="2076">
                  <c:v>-3.4531999999999998</c:v>
                </c:pt>
                <c:pt idx="2077">
                  <c:v>-5.8632999999999997</c:v>
                </c:pt>
                <c:pt idx="2078">
                  <c:v>-7.4301000000000004</c:v>
                </c:pt>
                <c:pt idx="2079">
                  <c:v>-7.2889999999999997</c:v>
                </c:pt>
                <c:pt idx="2080">
                  <c:v>-6.3715999999999999</c:v>
                </c:pt>
                <c:pt idx="2081">
                  <c:v>-5.6463000000000001</c:v>
                </c:pt>
                <c:pt idx="2082">
                  <c:v>-5.5895999999999999</c:v>
                </c:pt>
                <c:pt idx="2083">
                  <c:v>-5.6901999999999999</c:v>
                </c:pt>
                <c:pt idx="2084">
                  <c:v>-4.7584</c:v>
                </c:pt>
                <c:pt idx="2085">
                  <c:v>-2.1696</c:v>
                </c:pt>
                <c:pt idx="2086">
                  <c:v>0.78769999999999996</c:v>
                </c:pt>
                <c:pt idx="2087">
                  <c:v>2.593</c:v>
                </c:pt>
                <c:pt idx="2088">
                  <c:v>2.4062000000000001</c:v>
                </c:pt>
                <c:pt idx="2089">
                  <c:v>1.7117</c:v>
                </c:pt>
                <c:pt idx="2090">
                  <c:v>2.21</c:v>
                </c:pt>
                <c:pt idx="2091">
                  <c:v>2.9104000000000001</c:v>
                </c:pt>
                <c:pt idx="2092">
                  <c:v>3.9851000000000001</c:v>
                </c:pt>
                <c:pt idx="2093">
                  <c:v>5.5061</c:v>
                </c:pt>
                <c:pt idx="2094">
                  <c:v>6.0959000000000003</c:v>
                </c:pt>
                <c:pt idx="2095">
                  <c:v>5.3924000000000003</c:v>
                </c:pt>
                <c:pt idx="2096">
                  <c:v>3.2204999999999999</c:v>
                </c:pt>
                <c:pt idx="2097">
                  <c:v>0.1487</c:v>
                </c:pt>
                <c:pt idx="2098">
                  <c:v>-3.4946999999999999</c:v>
                </c:pt>
                <c:pt idx="2099">
                  <c:v>-7.8853999999999997</c:v>
                </c:pt>
                <c:pt idx="2100">
                  <c:v>-11.8392</c:v>
                </c:pt>
                <c:pt idx="2101">
                  <c:v>-13.373900000000001</c:v>
                </c:pt>
                <c:pt idx="2102">
                  <c:v>-12.459899999999999</c:v>
                </c:pt>
                <c:pt idx="2103">
                  <c:v>-11.061</c:v>
                </c:pt>
                <c:pt idx="2104">
                  <c:v>-9.4914000000000005</c:v>
                </c:pt>
                <c:pt idx="2105">
                  <c:v>-7.1276999999999999</c:v>
                </c:pt>
                <c:pt idx="2106">
                  <c:v>-4.6824000000000003</c:v>
                </c:pt>
                <c:pt idx="2107">
                  <c:v>-1.7121</c:v>
                </c:pt>
                <c:pt idx="2108">
                  <c:v>3.4460000000000002</c:v>
                </c:pt>
                <c:pt idx="2109">
                  <c:v>9.3802000000000003</c:v>
                </c:pt>
                <c:pt idx="2110">
                  <c:v>14.657500000000001</c:v>
                </c:pt>
                <c:pt idx="2111">
                  <c:v>17.3034</c:v>
                </c:pt>
                <c:pt idx="2112">
                  <c:v>15.0808</c:v>
                </c:pt>
                <c:pt idx="2113">
                  <c:v>9.8783999999999992</c:v>
                </c:pt>
                <c:pt idx="2114">
                  <c:v>4.0476999999999999</c:v>
                </c:pt>
                <c:pt idx="2115">
                  <c:v>-0.21659999999999999</c:v>
                </c:pt>
                <c:pt idx="2116">
                  <c:v>-2.1122999999999998</c:v>
                </c:pt>
                <c:pt idx="2117">
                  <c:v>-2.3633000000000002</c:v>
                </c:pt>
                <c:pt idx="2118">
                  <c:v>-2.5939999999999999</c:v>
                </c:pt>
                <c:pt idx="2119">
                  <c:v>-4.3913000000000002</c:v>
                </c:pt>
                <c:pt idx="2120">
                  <c:v>-7.0648</c:v>
                </c:pt>
                <c:pt idx="2121">
                  <c:v>-9.6564999999999994</c:v>
                </c:pt>
                <c:pt idx="2122">
                  <c:v>-10.4923</c:v>
                </c:pt>
                <c:pt idx="2123">
                  <c:v>-9.1730999999999998</c:v>
                </c:pt>
                <c:pt idx="2124">
                  <c:v>-6.5107999999999997</c:v>
                </c:pt>
                <c:pt idx="2125">
                  <c:v>-3.6818</c:v>
                </c:pt>
                <c:pt idx="2126">
                  <c:v>-1.7037</c:v>
                </c:pt>
                <c:pt idx="2127">
                  <c:v>0.97609999999999997</c:v>
                </c:pt>
                <c:pt idx="2128">
                  <c:v>4.3691000000000004</c:v>
                </c:pt>
                <c:pt idx="2129">
                  <c:v>7.1980000000000004</c:v>
                </c:pt>
                <c:pt idx="2130">
                  <c:v>8.6183999999999994</c:v>
                </c:pt>
                <c:pt idx="2131">
                  <c:v>7.4222999999999999</c:v>
                </c:pt>
                <c:pt idx="2132">
                  <c:v>4.9523999999999999</c:v>
                </c:pt>
                <c:pt idx="2133">
                  <c:v>3.8546</c:v>
                </c:pt>
                <c:pt idx="2134">
                  <c:v>4.0392999999999999</c:v>
                </c:pt>
                <c:pt idx="2135">
                  <c:v>4.5871000000000004</c:v>
                </c:pt>
                <c:pt idx="2136">
                  <c:v>3.8607999999999998</c:v>
                </c:pt>
                <c:pt idx="2137">
                  <c:v>9.01E-2</c:v>
                </c:pt>
                <c:pt idx="2138">
                  <c:v>-5.6749000000000001</c:v>
                </c:pt>
                <c:pt idx="2139">
                  <c:v>-10.725300000000001</c:v>
                </c:pt>
                <c:pt idx="2140">
                  <c:v>-12.4627</c:v>
                </c:pt>
                <c:pt idx="2141">
                  <c:v>-11.693199999999999</c:v>
                </c:pt>
                <c:pt idx="2142">
                  <c:v>-9.9486000000000008</c:v>
                </c:pt>
                <c:pt idx="2143">
                  <c:v>-8.3204999999999991</c:v>
                </c:pt>
                <c:pt idx="2144">
                  <c:v>-8.0009999999999994</c:v>
                </c:pt>
                <c:pt idx="2145">
                  <c:v>-7.7415000000000003</c:v>
                </c:pt>
                <c:pt idx="2146">
                  <c:v>-6.6094999999999997</c:v>
                </c:pt>
                <c:pt idx="2147">
                  <c:v>-4.7465999999999999</c:v>
                </c:pt>
                <c:pt idx="2148">
                  <c:v>-2.7877000000000001</c:v>
                </c:pt>
                <c:pt idx="2149">
                  <c:v>-0.86629999999999996</c:v>
                </c:pt>
                <c:pt idx="2150">
                  <c:v>2.2448999999999999</c:v>
                </c:pt>
                <c:pt idx="2151">
                  <c:v>6.5446999999999997</c:v>
                </c:pt>
                <c:pt idx="2152">
                  <c:v>10.7828</c:v>
                </c:pt>
                <c:pt idx="2153">
                  <c:v>13.3293</c:v>
                </c:pt>
                <c:pt idx="2154">
                  <c:v>13.126300000000001</c:v>
                </c:pt>
                <c:pt idx="2155">
                  <c:v>11.757899999999999</c:v>
                </c:pt>
                <c:pt idx="2156">
                  <c:v>9.8841000000000001</c:v>
                </c:pt>
                <c:pt idx="2157">
                  <c:v>7.5945</c:v>
                </c:pt>
                <c:pt idx="2158">
                  <c:v>5.5989000000000004</c:v>
                </c:pt>
                <c:pt idx="2159">
                  <c:v>4.0334000000000003</c:v>
                </c:pt>
                <c:pt idx="2160">
                  <c:v>3.8119000000000001</c:v>
                </c:pt>
                <c:pt idx="2161">
                  <c:v>4.0270999999999999</c:v>
                </c:pt>
                <c:pt idx="2162">
                  <c:v>2.9085000000000001</c:v>
                </c:pt>
                <c:pt idx="2163">
                  <c:v>-0.1961</c:v>
                </c:pt>
                <c:pt idx="2164">
                  <c:v>-4.7712000000000003</c:v>
                </c:pt>
                <c:pt idx="2165">
                  <c:v>-9.2345000000000006</c:v>
                </c:pt>
                <c:pt idx="2166">
                  <c:v>-12.311</c:v>
                </c:pt>
                <c:pt idx="2167">
                  <c:v>-12.8996</c:v>
                </c:pt>
                <c:pt idx="2168">
                  <c:v>-11.2933</c:v>
                </c:pt>
                <c:pt idx="2169">
                  <c:v>-9.5562000000000005</c:v>
                </c:pt>
                <c:pt idx="2170">
                  <c:v>-7.46</c:v>
                </c:pt>
                <c:pt idx="2171">
                  <c:v>-4.2324000000000002</c:v>
                </c:pt>
                <c:pt idx="2172">
                  <c:v>-0.2596</c:v>
                </c:pt>
                <c:pt idx="2173">
                  <c:v>4.8845000000000001</c:v>
                </c:pt>
                <c:pt idx="2174">
                  <c:v>10.256500000000001</c:v>
                </c:pt>
                <c:pt idx="2175">
                  <c:v>14.2371</c:v>
                </c:pt>
                <c:pt idx="2176">
                  <c:v>16.6905</c:v>
                </c:pt>
                <c:pt idx="2177">
                  <c:v>17.869599999999998</c:v>
                </c:pt>
                <c:pt idx="2178">
                  <c:v>17.188199999999998</c:v>
                </c:pt>
                <c:pt idx="2179">
                  <c:v>15.842499999999999</c:v>
                </c:pt>
                <c:pt idx="2180">
                  <c:v>13.055</c:v>
                </c:pt>
                <c:pt idx="2181">
                  <c:v>7.7641999999999998</c:v>
                </c:pt>
                <c:pt idx="2182">
                  <c:v>1.0063</c:v>
                </c:pt>
                <c:pt idx="2183">
                  <c:v>-5.8785999999999996</c:v>
                </c:pt>
                <c:pt idx="2184">
                  <c:v>-11.179600000000001</c:v>
                </c:pt>
                <c:pt idx="2185">
                  <c:v>-15.9771</c:v>
                </c:pt>
                <c:pt idx="2186">
                  <c:v>-18.022500000000001</c:v>
                </c:pt>
                <c:pt idx="2187">
                  <c:v>-16.936</c:v>
                </c:pt>
                <c:pt idx="2188">
                  <c:v>-14.1213</c:v>
                </c:pt>
                <c:pt idx="2189">
                  <c:v>-10.648</c:v>
                </c:pt>
                <c:pt idx="2190">
                  <c:v>-8.6228999999999996</c:v>
                </c:pt>
                <c:pt idx="2191">
                  <c:v>-6.8262999999999998</c:v>
                </c:pt>
                <c:pt idx="2192">
                  <c:v>-5.2984</c:v>
                </c:pt>
                <c:pt idx="2193">
                  <c:v>-1.7457</c:v>
                </c:pt>
                <c:pt idx="2194">
                  <c:v>3.6052</c:v>
                </c:pt>
                <c:pt idx="2195">
                  <c:v>7.8728999999999996</c:v>
                </c:pt>
                <c:pt idx="2196">
                  <c:v>9.5234000000000005</c:v>
                </c:pt>
                <c:pt idx="2197">
                  <c:v>8.4748999999999999</c:v>
                </c:pt>
                <c:pt idx="2198">
                  <c:v>7.7211999999999996</c:v>
                </c:pt>
                <c:pt idx="2199">
                  <c:v>7.9382999999999999</c:v>
                </c:pt>
                <c:pt idx="2200">
                  <c:v>8.7927999999999997</c:v>
                </c:pt>
                <c:pt idx="2201">
                  <c:v>8.4282000000000004</c:v>
                </c:pt>
                <c:pt idx="2202">
                  <c:v>6.5061</c:v>
                </c:pt>
                <c:pt idx="2203">
                  <c:v>3.8942000000000001</c:v>
                </c:pt>
                <c:pt idx="2204">
                  <c:v>1.4</c:v>
                </c:pt>
                <c:pt idx="2205">
                  <c:v>2.41E-2</c:v>
                </c:pt>
                <c:pt idx="2206">
                  <c:v>-0.77059999999999995</c:v>
                </c:pt>
                <c:pt idx="2207">
                  <c:v>-1.1805000000000001</c:v>
                </c:pt>
                <c:pt idx="2208">
                  <c:v>-2.3119000000000001</c:v>
                </c:pt>
                <c:pt idx="2209">
                  <c:v>-3.2627000000000002</c:v>
                </c:pt>
                <c:pt idx="2210">
                  <c:v>-3.6046</c:v>
                </c:pt>
                <c:pt idx="2211">
                  <c:v>-3.4634999999999998</c:v>
                </c:pt>
                <c:pt idx="2212">
                  <c:v>-3.5590999999999999</c:v>
                </c:pt>
                <c:pt idx="2213">
                  <c:v>-4.6737000000000002</c:v>
                </c:pt>
                <c:pt idx="2214">
                  <c:v>-4.9057000000000004</c:v>
                </c:pt>
                <c:pt idx="2215">
                  <c:v>-4.0446</c:v>
                </c:pt>
                <c:pt idx="2216">
                  <c:v>-1.6433</c:v>
                </c:pt>
                <c:pt idx="2217">
                  <c:v>0.9577</c:v>
                </c:pt>
                <c:pt idx="2218">
                  <c:v>2.1541999999999999</c:v>
                </c:pt>
                <c:pt idx="2219">
                  <c:v>2.4226999999999999</c:v>
                </c:pt>
                <c:pt idx="2220">
                  <c:v>1.6229</c:v>
                </c:pt>
                <c:pt idx="2221">
                  <c:v>1.5719000000000001</c:v>
                </c:pt>
                <c:pt idx="2222">
                  <c:v>2.9392999999999998</c:v>
                </c:pt>
                <c:pt idx="2223">
                  <c:v>4.4185999999999996</c:v>
                </c:pt>
                <c:pt idx="2224">
                  <c:v>5.0788000000000002</c:v>
                </c:pt>
                <c:pt idx="2225">
                  <c:v>4.1802999999999999</c:v>
                </c:pt>
                <c:pt idx="2226">
                  <c:v>3.0034999999999998</c:v>
                </c:pt>
                <c:pt idx="2227">
                  <c:v>3.1657000000000002</c:v>
                </c:pt>
                <c:pt idx="2228">
                  <c:v>3.8879000000000001</c:v>
                </c:pt>
                <c:pt idx="2229">
                  <c:v>3.3235999999999999</c:v>
                </c:pt>
                <c:pt idx="2230">
                  <c:v>0.60329999999999995</c:v>
                </c:pt>
                <c:pt idx="2231">
                  <c:v>-3.4093</c:v>
                </c:pt>
                <c:pt idx="2232">
                  <c:v>-6.7331000000000003</c:v>
                </c:pt>
                <c:pt idx="2233">
                  <c:v>-7.7091000000000003</c:v>
                </c:pt>
                <c:pt idx="2234">
                  <c:v>-6.0879000000000003</c:v>
                </c:pt>
                <c:pt idx="2235">
                  <c:v>-3.0232000000000001</c:v>
                </c:pt>
                <c:pt idx="2236">
                  <c:v>-0.81489999999999996</c:v>
                </c:pt>
                <c:pt idx="2237">
                  <c:v>-0.85070000000000001</c:v>
                </c:pt>
                <c:pt idx="2238">
                  <c:v>-1.6964999999999999</c:v>
                </c:pt>
                <c:pt idx="2239">
                  <c:v>-1.5987</c:v>
                </c:pt>
                <c:pt idx="2240">
                  <c:v>-0.1017</c:v>
                </c:pt>
                <c:pt idx="2241">
                  <c:v>1.7874000000000001</c:v>
                </c:pt>
                <c:pt idx="2242">
                  <c:v>3.1156000000000001</c:v>
                </c:pt>
                <c:pt idx="2243">
                  <c:v>3.3812000000000002</c:v>
                </c:pt>
                <c:pt idx="2244">
                  <c:v>1.7122999999999999</c:v>
                </c:pt>
                <c:pt idx="2245">
                  <c:v>-2.0110000000000001</c:v>
                </c:pt>
                <c:pt idx="2246">
                  <c:v>-6.1421000000000001</c:v>
                </c:pt>
                <c:pt idx="2247">
                  <c:v>-7.4497</c:v>
                </c:pt>
                <c:pt idx="2248">
                  <c:v>-6.0122</c:v>
                </c:pt>
                <c:pt idx="2249">
                  <c:v>-3.2963</c:v>
                </c:pt>
                <c:pt idx="2250">
                  <c:v>-1.5747</c:v>
                </c:pt>
                <c:pt idx="2251">
                  <c:v>-2.4908999999999999</c:v>
                </c:pt>
                <c:pt idx="2252">
                  <c:v>-4.0103999999999997</c:v>
                </c:pt>
                <c:pt idx="2253">
                  <c:v>-5.1913</c:v>
                </c:pt>
                <c:pt idx="2254">
                  <c:v>-4.7983000000000002</c:v>
                </c:pt>
                <c:pt idx="2255">
                  <c:v>-2.9135</c:v>
                </c:pt>
                <c:pt idx="2256">
                  <c:v>-0.16309999999999999</c:v>
                </c:pt>
                <c:pt idx="2257">
                  <c:v>2.2183999999999999</c:v>
                </c:pt>
                <c:pt idx="2258">
                  <c:v>2.2698</c:v>
                </c:pt>
                <c:pt idx="2259">
                  <c:v>1.9029</c:v>
                </c:pt>
                <c:pt idx="2260">
                  <c:v>2.2111999999999998</c:v>
                </c:pt>
                <c:pt idx="2261">
                  <c:v>2.3573</c:v>
                </c:pt>
                <c:pt idx="2262">
                  <c:v>2.0733000000000001</c:v>
                </c:pt>
                <c:pt idx="2263">
                  <c:v>1.1916</c:v>
                </c:pt>
                <c:pt idx="2264">
                  <c:v>-0.39069999999999999</c:v>
                </c:pt>
                <c:pt idx="2265">
                  <c:v>-2.2010000000000001</c:v>
                </c:pt>
                <c:pt idx="2266">
                  <c:v>-2.9306999999999999</c:v>
                </c:pt>
                <c:pt idx="2267">
                  <c:v>-3.1294</c:v>
                </c:pt>
                <c:pt idx="2268">
                  <c:v>-3.4908999999999999</c:v>
                </c:pt>
                <c:pt idx="2269">
                  <c:v>-3.0017</c:v>
                </c:pt>
                <c:pt idx="2270">
                  <c:v>-2.3180999999999998</c:v>
                </c:pt>
                <c:pt idx="2271">
                  <c:v>-0.94630000000000003</c:v>
                </c:pt>
                <c:pt idx="2272">
                  <c:v>0.98199999999999998</c:v>
                </c:pt>
                <c:pt idx="2273">
                  <c:v>2.5960999999999999</c:v>
                </c:pt>
                <c:pt idx="2274">
                  <c:v>4.0913000000000004</c:v>
                </c:pt>
                <c:pt idx="2275">
                  <c:v>4.4584000000000001</c:v>
                </c:pt>
                <c:pt idx="2276">
                  <c:v>4.5902000000000003</c:v>
                </c:pt>
                <c:pt idx="2277">
                  <c:v>4.3189000000000002</c:v>
                </c:pt>
                <c:pt idx="2278">
                  <c:v>3.2688000000000001</c:v>
                </c:pt>
                <c:pt idx="2279">
                  <c:v>2.7044999999999999</c:v>
                </c:pt>
                <c:pt idx="2280">
                  <c:v>2.9060000000000001</c:v>
                </c:pt>
                <c:pt idx="2281">
                  <c:v>2.3816000000000002</c:v>
                </c:pt>
                <c:pt idx="2282">
                  <c:v>0.91039999999999999</c:v>
                </c:pt>
                <c:pt idx="2283">
                  <c:v>0.17829999999999999</c:v>
                </c:pt>
                <c:pt idx="2284">
                  <c:v>0.1094</c:v>
                </c:pt>
                <c:pt idx="2285">
                  <c:v>0.35859999999999997</c:v>
                </c:pt>
                <c:pt idx="2286">
                  <c:v>0.48659999999999998</c:v>
                </c:pt>
                <c:pt idx="2287">
                  <c:v>0.76680000000000004</c:v>
                </c:pt>
                <c:pt idx="2288">
                  <c:v>1.5954999999999999</c:v>
                </c:pt>
                <c:pt idx="2289">
                  <c:v>2.3834</c:v>
                </c:pt>
                <c:pt idx="2290">
                  <c:v>1.0244</c:v>
                </c:pt>
                <c:pt idx="2291">
                  <c:v>-1.3409</c:v>
                </c:pt>
                <c:pt idx="2292">
                  <c:v>-2.3088000000000002</c:v>
                </c:pt>
                <c:pt idx="2293">
                  <c:v>-2.9693000000000001</c:v>
                </c:pt>
                <c:pt idx="2294">
                  <c:v>-2.2829000000000002</c:v>
                </c:pt>
                <c:pt idx="2295">
                  <c:v>-0.12039999999999999</c:v>
                </c:pt>
                <c:pt idx="2296">
                  <c:v>1.613</c:v>
                </c:pt>
                <c:pt idx="2297">
                  <c:v>1.5495000000000001</c:v>
                </c:pt>
                <c:pt idx="2298">
                  <c:v>0.27700000000000002</c:v>
                </c:pt>
                <c:pt idx="2299">
                  <c:v>-0.58099999999999996</c:v>
                </c:pt>
                <c:pt idx="2300">
                  <c:v>-0.4138</c:v>
                </c:pt>
                <c:pt idx="2301">
                  <c:v>1.0378000000000001</c:v>
                </c:pt>
                <c:pt idx="2302">
                  <c:v>2.9278</c:v>
                </c:pt>
                <c:pt idx="2303">
                  <c:v>4.2744</c:v>
                </c:pt>
                <c:pt idx="2304">
                  <c:v>5.2747000000000002</c:v>
                </c:pt>
                <c:pt idx="2305">
                  <c:v>5.9753999999999996</c:v>
                </c:pt>
                <c:pt idx="2306">
                  <c:v>6.5125999999999999</c:v>
                </c:pt>
                <c:pt idx="2307">
                  <c:v>7.0292000000000003</c:v>
                </c:pt>
                <c:pt idx="2308">
                  <c:v>6.5970000000000004</c:v>
                </c:pt>
                <c:pt idx="2309">
                  <c:v>5.5103999999999997</c:v>
                </c:pt>
                <c:pt idx="2310">
                  <c:v>3.3523000000000001</c:v>
                </c:pt>
                <c:pt idx="2311">
                  <c:v>0.79079999999999995</c:v>
                </c:pt>
                <c:pt idx="2312">
                  <c:v>-1.3611</c:v>
                </c:pt>
                <c:pt idx="2313">
                  <c:v>-3.9565000000000001</c:v>
                </c:pt>
                <c:pt idx="2314">
                  <c:v>-5.8598999999999997</c:v>
                </c:pt>
                <c:pt idx="2315">
                  <c:v>-6.6284999999999998</c:v>
                </c:pt>
                <c:pt idx="2316">
                  <c:v>-7.1989999999999998</c:v>
                </c:pt>
                <c:pt idx="2317">
                  <c:v>-7.6546000000000003</c:v>
                </c:pt>
                <c:pt idx="2318">
                  <c:v>-6.8296999999999999</c:v>
                </c:pt>
                <c:pt idx="2319">
                  <c:v>-5.2632000000000003</c:v>
                </c:pt>
                <c:pt idx="2320">
                  <c:v>-3.7646999999999999</c:v>
                </c:pt>
                <c:pt idx="2321">
                  <c:v>-2.9596</c:v>
                </c:pt>
                <c:pt idx="2322">
                  <c:v>-2.9636999999999998</c:v>
                </c:pt>
                <c:pt idx="2323">
                  <c:v>-2.0735999999999999</c:v>
                </c:pt>
                <c:pt idx="2324">
                  <c:v>0.1736</c:v>
                </c:pt>
                <c:pt idx="2325">
                  <c:v>3.2370000000000001</c:v>
                </c:pt>
                <c:pt idx="2326">
                  <c:v>5.7736000000000001</c:v>
                </c:pt>
                <c:pt idx="2327">
                  <c:v>6.8673000000000002</c:v>
                </c:pt>
                <c:pt idx="2328">
                  <c:v>6.4740000000000002</c:v>
                </c:pt>
                <c:pt idx="2329">
                  <c:v>5.3141999999999996</c:v>
                </c:pt>
                <c:pt idx="2330">
                  <c:v>4.4877000000000002</c:v>
                </c:pt>
                <c:pt idx="2331">
                  <c:v>4.9794999999999998</c:v>
                </c:pt>
                <c:pt idx="2332">
                  <c:v>6.7521000000000004</c:v>
                </c:pt>
                <c:pt idx="2333">
                  <c:v>7.4964000000000004</c:v>
                </c:pt>
                <c:pt idx="2334">
                  <c:v>6.1955999999999998</c:v>
                </c:pt>
                <c:pt idx="2335">
                  <c:v>3.9119000000000002</c:v>
                </c:pt>
                <c:pt idx="2336">
                  <c:v>0.95530000000000004</c:v>
                </c:pt>
                <c:pt idx="2337">
                  <c:v>-2.21</c:v>
                </c:pt>
                <c:pt idx="2338">
                  <c:v>-4.6924000000000001</c:v>
                </c:pt>
                <c:pt idx="2339">
                  <c:v>-5.9969000000000001</c:v>
                </c:pt>
                <c:pt idx="2340">
                  <c:v>-6.4264000000000001</c:v>
                </c:pt>
                <c:pt idx="2341">
                  <c:v>-6.6440999999999999</c:v>
                </c:pt>
                <c:pt idx="2342">
                  <c:v>-5.7648999999999999</c:v>
                </c:pt>
                <c:pt idx="2343">
                  <c:v>-3.8195000000000001</c:v>
                </c:pt>
                <c:pt idx="2344">
                  <c:v>-2.2642000000000002</c:v>
                </c:pt>
                <c:pt idx="2345">
                  <c:v>-1.6348</c:v>
                </c:pt>
                <c:pt idx="2346">
                  <c:v>-1.9883</c:v>
                </c:pt>
                <c:pt idx="2347">
                  <c:v>-2.3386999999999998</c:v>
                </c:pt>
                <c:pt idx="2348">
                  <c:v>-1.4879</c:v>
                </c:pt>
                <c:pt idx="2349">
                  <c:v>5.96E-2</c:v>
                </c:pt>
                <c:pt idx="2350">
                  <c:v>2.0888</c:v>
                </c:pt>
                <c:pt idx="2351">
                  <c:v>3.9041000000000001</c:v>
                </c:pt>
                <c:pt idx="2352">
                  <c:v>5.0723000000000003</c:v>
                </c:pt>
                <c:pt idx="2353">
                  <c:v>6.0109000000000004</c:v>
                </c:pt>
                <c:pt idx="2354">
                  <c:v>6.2481999999999998</c:v>
                </c:pt>
                <c:pt idx="2355">
                  <c:v>6.1619000000000002</c:v>
                </c:pt>
                <c:pt idx="2356">
                  <c:v>5.4867999999999997</c:v>
                </c:pt>
                <c:pt idx="2357">
                  <c:v>4.1952999999999996</c:v>
                </c:pt>
                <c:pt idx="2358">
                  <c:v>1.8654999999999999</c:v>
                </c:pt>
                <c:pt idx="2359">
                  <c:v>-0.74729999999999996</c:v>
                </c:pt>
                <c:pt idx="2360">
                  <c:v>-1.6651</c:v>
                </c:pt>
                <c:pt idx="2361">
                  <c:v>-1.5660000000000001</c:v>
                </c:pt>
                <c:pt idx="2362">
                  <c:v>-1.6728000000000001</c:v>
                </c:pt>
                <c:pt idx="2363">
                  <c:v>-2.6002999999999998</c:v>
                </c:pt>
                <c:pt idx="2364">
                  <c:v>-4.6862000000000004</c:v>
                </c:pt>
                <c:pt idx="2365">
                  <c:v>-7.3146000000000004</c:v>
                </c:pt>
                <c:pt idx="2366">
                  <c:v>-8.0961999999999996</c:v>
                </c:pt>
                <c:pt idx="2367">
                  <c:v>-6.5404</c:v>
                </c:pt>
                <c:pt idx="2368">
                  <c:v>-3.7113999999999998</c:v>
                </c:pt>
                <c:pt idx="2369">
                  <c:v>-1.3502000000000001</c:v>
                </c:pt>
                <c:pt idx="2370">
                  <c:v>-0.5212</c:v>
                </c:pt>
                <c:pt idx="2371">
                  <c:v>-0.7006</c:v>
                </c:pt>
                <c:pt idx="2372">
                  <c:v>-0.66069999999999995</c:v>
                </c:pt>
                <c:pt idx="2373">
                  <c:v>0.95840000000000003</c:v>
                </c:pt>
                <c:pt idx="2374">
                  <c:v>3.0943999999999998</c:v>
                </c:pt>
                <c:pt idx="2375">
                  <c:v>4.8272000000000004</c:v>
                </c:pt>
                <c:pt idx="2376">
                  <c:v>5</c:v>
                </c:pt>
                <c:pt idx="2377">
                  <c:v>3.2863000000000002</c:v>
                </c:pt>
                <c:pt idx="2378">
                  <c:v>0.86929999999999996</c:v>
                </c:pt>
                <c:pt idx="2379">
                  <c:v>-0.2064</c:v>
                </c:pt>
                <c:pt idx="2380">
                  <c:v>0.41460000000000002</c:v>
                </c:pt>
                <c:pt idx="2381">
                  <c:v>0.9294</c:v>
                </c:pt>
                <c:pt idx="2382">
                  <c:v>1.4377</c:v>
                </c:pt>
                <c:pt idx="2383">
                  <c:v>2.3883999999999999</c:v>
                </c:pt>
                <c:pt idx="2384">
                  <c:v>4.2152000000000003</c:v>
                </c:pt>
                <c:pt idx="2385">
                  <c:v>5.6702000000000004</c:v>
                </c:pt>
                <c:pt idx="2386">
                  <c:v>5.4706000000000001</c:v>
                </c:pt>
                <c:pt idx="2387">
                  <c:v>3.5678000000000001</c:v>
                </c:pt>
                <c:pt idx="2388">
                  <c:v>0.50280000000000002</c:v>
                </c:pt>
                <c:pt idx="2389">
                  <c:v>-1.5027999999999999</c:v>
                </c:pt>
                <c:pt idx="2390">
                  <c:v>-2.0830000000000002</c:v>
                </c:pt>
                <c:pt idx="2391">
                  <c:v>-1.8161</c:v>
                </c:pt>
                <c:pt idx="2392">
                  <c:v>-1.1605000000000001</c:v>
                </c:pt>
                <c:pt idx="2393">
                  <c:v>-1.1134999999999999</c:v>
                </c:pt>
                <c:pt idx="2394">
                  <c:v>-0.87870000000000004</c:v>
                </c:pt>
                <c:pt idx="2395">
                  <c:v>0.52210000000000001</c:v>
                </c:pt>
                <c:pt idx="2396">
                  <c:v>2.76</c:v>
                </c:pt>
                <c:pt idx="2397">
                  <c:v>4.6094999999999997</c:v>
                </c:pt>
                <c:pt idx="2398">
                  <c:v>5.5412999999999997</c:v>
                </c:pt>
                <c:pt idx="2399">
                  <c:v>6.0373999999999999</c:v>
                </c:pt>
                <c:pt idx="2400">
                  <c:v>6.8097000000000003</c:v>
                </c:pt>
                <c:pt idx="2401">
                  <c:v>8.3409999999999993</c:v>
                </c:pt>
                <c:pt idx="2402">
                  <c:v>8.9084000000000003</c:v>
                </c:pt>
                <c:pt idx="2403">
                  <c:v>7.27</c:v>
                </c:pt>
                <c:pt idx="2404">
                  <c:v>3.5154999999999998</c:v>
                </c:pt>
                <c:pt idx="2405">
                  <c:v>-0.68969999999999998</c:v>
                </c:pt>
                <c:pt idx="2406">
                  <c:v>-3.6718999999999999</c:v>
                </c:pt>
                <c:pt idx="2407">
                  <c:v>-5.4694000000000003</c:v>
                </c:pt>
                <c:pt idx="2408">
                  <c:v>-6.5223000000000004</c:v>
                </c:pt>
                <c:pt idx="2409">
                  <c:v>-7.5720999999999998</c:v>
                </c:pt>
                <c:pt idx="2410">
                  <c:v>-8.3042999999999996</c:v>
                </c:pt>
                <c:pt idx="2411">
                  <c:v>-9.1233000000000004</c:v>
                </c:pt>
                <c:pt idx="2412">
                  <c:v>-9.4466000000000001</c:v>
                </c:pt>
                <c:pt idx="2413">
                  <c:v>-9.1572999999999993</c:v>
                </c:pt>
                <c:pt idx="2414">
                  <c:v>-8.4253999999999998</c:v>
                </c:pt>
                <c:pt idx="2415">
                  <c:v>-5.8857999999999997</c:v>
                </c:pt>
                <c:pt idx="2416">
                  <c:v>-2.0366</c:v>
                </c:pt>
                <c:pt idx="2417">
                  <c:v>2.3441999999999998</c:v>
                </c:pt>
                <c:pt idx="2418">
                  <c:v>5.9840999999999998</c:v>
                </c:pt>
                <c:pt idx="2419">
                  <c:v>7.2580999999999998</c:v>
                </c:pt>
                <c:pt idx="2420">
                  <c:v>5.9801000000000002</c:v>
                </c:pt>
                <c:pt idx="2421">
                  <c:v>3.8549000000000002</c:v>
                </c:pt>
                <c:pt idx="2422">
                  <c:v>2.0844999999999998</c:v>
                </c:pt>
                <c:pt idx="2423">
                  <c:v>0.79179999999999995</c:v>
                </c:pt>
                <c:pt idx="2424">
                  <c:v>0.3458</c:v>
                </c:pt>
                <c:pt idx="2425">
                  <c:v>-0.14560000000000001</c:v>
                </c:pt>
                <c:pt idx="2426">
                  <c:v>-1.2350000000000001</c:v>
                </c:pt>
                <c:pt idx="2427">
                  <c:v>-2.0461999999999998</c:v>
                </c:pt>
                <c:pt idx="2428">
                  <c:v>-2.4529999999999998</c:v>
                </c:pt>
                <c:pt idx="2429">
                  <c:v>-2.7696999999999998</c:v>
                </c:pt>
                <c:pt idx="2430">
                  <c:v>-3.0655000000000001</c:v>
                </c:pt>
                <c:pt idx="2431">
                  <c:v>-2.5697000000000001</c:v>
                </c:pt>
                <c:pt idx="2432">
                  <c:v>-0.57630000000000003</c:v>
                </c:pt>
                <c:pt idx="2433">
                  <c:v>1.8923000000000001</c:v>
                </c:pt>
                <c:pt idx="2434">
                  <c:v>3.8666999999999998</c:v>
                </c:pt>
                <c:pt idx="2435">
                  <c:v>4.5587</c:v>
                </c:pt>
                <c:pt idx="2436">
                  <c:v>4.3765000000000001</c:v>
                </c:pt>
                <c:pt idx="2437">
                  <c:v>3.6092</c:v>
                </c:pt>
                <c:pt idx="2438">
                  <c:v>2.2143000000000002</c:v>
                </c:pt>
                <c:pt idx="2439">
                  <c:v>0.85589999999999999</c:v>
                </c:pt>
                <c:pt idx="2440">
                  <c:v>3.3799999999999997E-2</c:v>
                </c:pt>
                <c:pt idx="2441">
                  <c:v>-0.3216</c:v>
                </c:pt>
                <c:pt idx="2442">
                  <c:v>-1.1487000000000001</c:v>
                </c:pt>
                <c:pt idx="2443">
                  <c:v>-1.2652000000000001</c:v>
                </c:pt>
                <c:pt idx="2444">
                  <c:v>-0.2051</c:v>
                </c:pt>
                <c:pt idx="2445">
                  <c:v>0.92789999999999995</c:v>
                </c:pt>
                <c:pt idx="2446">
                  <c:v>0.96240000000000003</c:v>
                </c:pt>
                <c:pt idx="2447">
                  <c:v>-0.76749999999999996</c:v>
                </c:pt>
                <c:pt idx="2448">
                  <c:v>-3.0705</c:v>
                </c:pt>
                <c:pt idx="2449">
                  <c:v>-4.6319999999999997</c:v>
                </c:pt>
                <c:pt idx="2450">
                  <c:v>-3.7326000000000001</c:v>
                </c:pt>
                <c:pt idx="2451">
                  <c:v>-0.77100000000000002</c:v>
                </c:pt>
                <c:pt idx="2452">
                  <c:v>2.5232999999999999</c:v>
                </c:pt>
                <c:pt idx="2453">
                  <c:v>4.7026000000000003</c:v>
                </c:pt>
                <c:pt idx="2454">
                  <c:v>4.3777999999999997</c:v>
                </c:pt>
                <c:pt idx="2455">
                  <c:v>2.4279999999999999</c:v>
                </c:pt>
                <c:pt idx="2456">
                  <c:v>0.33960000000000001</c:v>
                </c:pt>
                <c:pt idx="2457">
                  <c:v>-1.1855</c:v>
                </c:pt>
                <c:pt idx="2458">
                  <c:v>-2.5669</c:v>
                </c:pt>
                <c:pt idx="2459">
                  <c:v>-4.1898</c:v>
                </c:pt>
                <c:pt idx="2460">
                  <c:v>-5.9686000000000003</c:v>
                </c:pt>
                <c:pt idx="2461">
                  <c:v>-7.0583</c:v>
                </c:pt>
                <c:pt idx="2462">
                  <c:v>-6.8780000000000001</c:v>
                </c:pt>
                <c:pt idx="2463">
                  <c:v>-6.2192999999999996</c:v>
                </c:pt>
                <c:pt idx="2464">
                  <c:v>-5.1508000000000003</c:v>
                </c:pt>
                <c:pt idx="2465">
                  <c:v>-4.6365999999999996</c:v>
                </c:pt>
                <c:pt idx="2466">
                  <c:v>-4.2941000000000003</c:v>
                </c:pt>
                <c:pt idx="2467">
                  <c:v>-2.4906000000000001</c:v>
                </c:pt>
                <c:pt idx="2468">
                  <c:v>0.34889999999999999</c:v>
                </c:pt>
                <c:pt idx="2469">
                  <c:v>3.153</c:v>
                </c:pt>
                <c:pt idx="2470">
                  <c:v>5.0346000000000002</c:v>
                </c:pt>
                <c:pt idx="2471">
                  <c:v>5.3540999999999999</c:v>
                </c:pt>
                <c:pt idx="2472">
                  <c:v>3.9645000000000001</c:v>
                </c:pt>
                <c:pt idx="2473">
                  <c:v>2.0649000000000002</c:v>
                </c:pt>
                <c:pt idx="2474">
                  <c:v>0.17199999999999999</c:v>
                </c:pt>
                <c:pt idx="2475">
                  <c:v>-0.9123</c:v>
                </c:pt>
                <c:pt idx="2476">
                  <c:v>-0.48199999999999998</c:v>
                </c:pt>
                <c:pt idx="2477">
                  <c:v>-9.9199999999999997E-2</c:v>
                </c:pt>
                <c:pt idx="2478">
                  <c:v>-0.75409999999999999</c:v>
                </c:pt>
                <c:pt idx="2479">
                  <c:v>-1.7202</c:v>
                </c:pt>
                <c:pt idx="2480">
                  <c:v>-2.7877000000000001</c:v>
                </c:pt>
                <c:pt idx="2481">
                  <c:v>-3.698</c:v>
                </c:pt>
                <c:pt idx="2482">
                  <c:v>-3.6678000000000002</c:v>
                </c:pt>
                <c:pt idx="2483">
                  <c:v>-3.2694999999999999</c:v>
                </c:pt>
                <c:pt idx="2484">
                  <c:v>-2.6625000000000001</c:v>
                </c:pt>
                <c:pt idx="2485">
                  <c:v>-2.9394</c:v>
                </c:pt>
                <c:pt idx="2486">
                  <c:v>-3.8734000000000002</c:v>
                </c:pt>
                <c:pt idx="2487">
                  <c:v>-3.8690000000000002</c:v>
                </c:pt>
                <c:pt idx="2488">
                  <c:v>-2.6758999999999999</c:v>
                </c:pt>
                <c:pt idx="2489">
                  <c:v>2.3E-3</c:v>
                </c:pt>
                <c:pt idx="2490">
                  <c:v>3.0950000000000002</c:v>
                </c:pt>
                <c:pt idx="2491">
                  <c:v>5.1993</c:v>
                </c:pt>
                <c:pt idx="2492">
                  <c:v>6.1585000000000001</c:v>
                </c:pt>
                <c:pt idx="2493">
                  <c:v>6.5408999999999997</c:v>
                </c:pt>
                <c:pt idx="2494">
                  <c:v>6.6291000000000002</c:v>
                </c:pt>
                <c:pt idx="2495">
                  <c:v>7.5956999999999999</c:v>
                </c:pt>
                <c:pt idx="2496">
                  <c:v>8.5498999999999992</c:v>
                </c:pt>
                <c:pt idx="2497">
                  <c:v>7.8121999999999998</c:v>
                </c:pt>
                <c:pt idx="2498">
                  <c:v>5.7552000000000003</c:v>
                </c:pt>
                <c:pt idx="2499">
                  <c:v>2.5444</c:v>
                </c:pt>
                <c:pt idx="2500">
                  <c:v>-0.91949999999999998</c:v>
                </c:pt>
                <c:pt idx="2501">
                  <c:v>-4.1100000000000003</c:v>
                </c:pt>
                <c:pt idx="2502">
                  <c:v>-6.9458000000000002</c:v>
                </c:pt>
                <c:pt idx="2503">
                  <c:v>-8.7742000000000004</c:v>
                </c:pt>
                <c:pt idx="2504">
                  <c:v>-9.1671999999999993</c:v>
                </c:pt>
                <c:pt idx="2505">
                  <c:v>-8.5131999999999994</c:v>
                </c:pt>
                <c:pt idx="2506">
                  <c:v>-6.6687000000000003</c:v>
                </c:pt>
                <c:pt idx="2507">
                  <c:v>-4.1462000000000003</c:v>
                </c:pt>
                <c:pt idx="2508">
                  <c:v>-2.0989</c:v>
                </c:pt>
                <c:pt idx="2509">
                  <c:v>-0.31630000000000003</c:v>
                </c:pt>
                <c:pt idx="2510">
                  <c:v>1.3133999999999999</c:v>
                </c:pt>
                <c:pt idx="2511">
                  <c:v>2.7883</c:v>
                </c:pt>
                <c:pt idx="2512">
                  <c:v>3.3273999999999999</c:v>
                </c:pt>
                <c:pt idx="2513">
                  <c:v>2.6524999999999999</c:v>
                </c:pt>
                <c:pt idx="2514">
                  <c:v>1.9830000000000001</c:v>
                </c:pt>
                <c:pt idx="2515">
                  <c:v>1.7945</c:v>
                </c:pt>
                <c:pt idx="2516">
                  <c:v>2.3168000000000002</c:v>
                </c:pt>
                <c:pt idx="2517">
                  <c:v>2.8561999999999999</c:v>
                </c:pt>
                <c:pt idx="2518">
                  <c:v>3.0489999999999999</c:v>
                </c:pt>
                <c:pt idx="2519">
                  <c:v>3.1878000000000002</c:v>
                </c:pt>
                <c:pt idx="2520">
                  <c:v>2.4624999999999999</c:v>
                </c:pt>
                <c:pt idx="2521">
                  <c:v>1.1153</c:v>
                </c:pt>
                <c:pt idx="2522">
                  <c:v>9.8500000000000004E-2</c:v>
                </c:pt>
                <c:pt idx="2523">
                  <c:v>0.21310000000000001</c:v>
                </c:pt>
                <c:pt idx="2524">
                  <c:v>0.60209999999999997</c:v>
                </c:pt>
                <c:pt idx="2525">
                  <c:v>-0.24779999999999999</c:v>
                </c:pt>
                <c:pt idx="2526">
                  <c:v>-2.7161</c:v>
                </c:pt>
                <c:pt idx="2527">
                  <c:v>-6.2584999999999997</c:v>
                </c:pt>
                <c:pt idx="2528">
                  <c:v>-9.2730999999999995</c:v>
                </c:pt>
                <c:pt idx="2529">
                  <c:v>-11.194000000000001</c:v>
                </c:pt>
                <c:pt idx="2530">
                  <c:v>-10.9947</c:v>
                </c:pt>
                <c:pt idx="2531">
                  <c:v>-8.6692999999999998</c:v>
                </c:pt>
                <c:pt idx="2532">
                  <c:v>-6.38</c:v>
                </c:pt>
                <c:pt idx="2533">
                  <c:v>-4.4547999999999996</c:v>
                </c:pt>
                <c:pt idx="2534">
                  <c:v>-2.6802999999999999</c:v>
                </c:pt>
                <c:pt idx="2535">
                  <c:v>-1.2119</c:v>
                </c:pt>
                <c:pt idx="2536">
                  <c:v>0.56040000000000001</c:v>
                </c:pt>
                <c:pt idx="2537">
                  <c:v>2.6004999999999998</c:v>
                </c:pt>
                <c:pt idx="2538">
                  <c:v>5.0822000000000003</c:v>
                </c:pt>
                <c:pt idx="2539">
                  <c:v>8.0317000000000007</c:v>
                </c:pt>
                <c:pt idx="2540">
                  <c:v>10.3521</c:v>
                </c:pt>
                <c:pt idx="2541">
                  <c:v>11.425000000000001</c:v>
                </c:pt>
                <c:pt idx="2542">
                  <c:v>11.2568</c:v>
                </c:pt>
                <c:pt idx="2543">
                  <c:v>9.7657000000000007</c:v>
                </c:pt>
                <c:pt idx="2544">
                  <c:v>7.0671999999999997</c:v>
                </c:pt>
                <c:pt idx="2545">
                  <c:v>3.7852000000000001</c:v>
                </c:pt>
                <c:pt idx="2546">
                  <c:v>8.48E-2</c:v>
                </c:pt>
                <c:pt idx="2547">
                  <c:v>-3.0689000000000002</c:v>
                </c:pt>
                <c:pt idx="2548">
                  <c:v>-5.3775000000000004</c:v>
                </c:pt>
                <c:pt idx="2549">
                  <c:v>-6.5575000000000001</c:v>
                </c:pt>
                <c:pt idx="2550">
                  <c:v>-5.5537999999999998</c:v>
                </c:pt>
                <c:pt idx="2551">
                  <c:v>-2.8094999999999999</c:v>
                </c:pt>
                <c:pt idx="2552">
                  <c:v>0.57750000000000001</c:v>
                </c:pt>
                <c:pt idx="2553">
                  <c:v>2.4805999999999999</c:v>
                </c:pt>
                <c:pt idx="2554">
                  <c:v>2.6278999999999999</c:v>
                </c:pt>
                <c:pt idx="2555">
                  <c:v>2.0427</c:v>
                </c:pt>
                <c:pt idx="2556">
                  <c:v>1.2569999999999999</c:v>
                </c:pt>
                <c:pt idx="2557">
                  <c:v>0.64849999999999997</c:v>
                </c:pt>
                <c:pt idx="2558">
                  <c:v>8.1699999999999995E-2</c:v>
                </c:pt>
                <c:pt idx="2559">
                  <c:v>-0.9587</c:v>
                </c:pt>
                <c:pt idx="2560">
                  <c:v>-2.8378999999999999</c:v>
                </c:pt>
                <c:pt idx="2561">
                  <c:v>-4.0235000000000003</c:v>
                </c:pt>
                <c:pt idx="2562">
                  <c:v>-3.8397000000000001</c:v>
                </c:pt>
                <c:pt idx="2563">
                  <c:v>-2.8456999999999999</c:v>
                </c:pt>
                <c:pt idx="2564">
                  <c:v>-1.7881</c:v>
                </c:pt>
                <c:pt idx="2565">
                  <c:v>-1.2882</c:v>
                </c:pt>
                <c:pt idx="2566">
                  <c:v>-1.4956</c:v>
                </c:pt>
                <c:pt idx="2567">
                  <c:v>-1.6920999999999999</c:v>
                </c:pt>
                <c:pt idx="2568">
                  <c:v>-1.0441</c:v>
                </c:pt>
                <c:pt idx="2569">
                  <c:v>-0.34589999999999999</c:v>
                </c:pt>
                <c:pt idx="2570">
                  <c:v>2.1299999999999999E-2</c:v>
                </c:pt>
                <c:pt idx="2571">
                  <c:v>-0.33839999999999998</c:v>
                </c:pt>
                <c:pt idx="2572">
                  <c:v>-0.87809999999999999</c:v>
                </c:pt>
                <c:pt idx="2573">
                  <c:v>-1.1655</c:v>
                </c:pt>
                <c:pt idx="2574">
                  <c:v>-1.2038</c:v>
                </c:pt>
                <c:pt idx="2575">
                  <c:v>-0.98329999999999995</c:v>
                </c:pt>
                <c:pt idx="2576">
                  <c:v>-1.6127</c:v>
                </c:pt>
                <c:pt idx="2577">
                  <c:v>-2.4832000000000001</c:v>
                </c:pt>
                <c:pt idx="2578">
                  <c:v>-3.7677999999999998</c:v>
                </c:pt>
                <c:pt idx="2579">
                  <c:v>-5.0368000000000004</c:v>
                </c:pt>
                <c:pt idx="2580">
                  <c:v>-5.3710000000000004</c:v>
                </c:pt>
                <c:pt idx="2581">
                  <c:v>-5.3146000000000004</c:v>
                </c:pt>
                <c:pt idx="2582">
                  <c:v>-4.3594999999999997</c:v>
                </c:pt>
                <c:pt idx="2583">
                  <c:v>-2.8412999999999999</c:v>
                </c:pt>
                <c:pt idx="2584">
                  <c:v>-1.3982000000000001</c:v>
                </c:pt>
                <c:pt idx="2585">
                  <c:v>-0.31969999999999998</c:v>
                </c:pt>
                <c:pt idx="2586">
                  <c:v>9.9500000000000005E-2</c:v>
                </c:pt>
                <c:pt idx="2587">
                  <c:v>0.26640000000000003</c:v>
                </c:pt>
                <c:pt idx="2588">
                  <c:v>0.9294</c:v>
                </c:pt>
                <c:pt idx="2589">
                  <c:v>2.7303999999999999</c:v>
                </c:pt>
                <c:pt idx="2590">
                  <c:v>5.3737000000000004</c:v>
                </c:pt>
                <c:pt idx="2591">
                  <c:v>7.3634000000000004</c:v>
                </c:pt>
                <c:pt idx="2592">
                  <c:v>7.8872</c:v>
                </c:pt>
                <c:pt idx="2593">
                  <c:v>7.2111000000000001</c:v>
                </c:pt>
                <c:pt idx="2594">
                  <c:v>5.8464999999999998</c:v>
                </c:pt>
                <c:pt idx="2595">
                  <c:v>5.0575999999999999</c:v>
                </c:pt>
                <c:pt idx="2596">
                  <c:v>4.9093999999999998</c:v>
                </c:pt>
                <c:pt idx="2597">
                  <c:v>4.2336</c:v>
                </c:pt>
                <c:pt idx="2598">
                  <c:v>3.802</c:v>
                </c:pt>
                <c:pt idx="2599">
                  <c:v>4.0519999999999996</c:v>
                </c:pt>
                <c:pt idx="2600">
                  <c:v>4.3475999999999999</c:v>
                </c:pt>
                <c:pt idx="2601">
                  <c:v>4.3398000000000003</c:v>
                </c:pt>
                <c:pt idx="2602">
                  <c:v>2.9116</c:v>
                </c:pt>
                <c:pt idx="2603">
                  <c:v>0.49619999999999997</c:v>
                </c:pt>
                <c:pt idx="2604">
                  <c:v>-1.8444</c:v>
                </c:pt>
                <c:pt idx="2605">
                  <c:v>-3.3290000000000002</c:v>
                </c:pt>
                <c:pt idx="2606">
                  <c:v>-3.6675</c:v>
                </c:pt>
                <c:pt idx="2607">
                  <c:v>-3.3854000000000002</c:v>
                </c:pt>
                <c:pt idx="2608">
                  <c:v>-2.7681</c:v>
                </c:pt>
                <c:pt idx="2609">
                  <c:v>-2.2071999999999998</c:v>
                </c:pt>
                <c:pt idx="2610">
                  <c:v>-1.7342</c:v>
                </c:pt>
                <c:pt idx="2611">
                  <c:v>-1.2963</c:v>
                </c:pt>
                <c:pt idx="2612">
                  <c:v>-0.53769999999999996</c:v>
                </c:pt>
                <c:pt idx="2613">
                  <c:v>0.21629999999999999</c:v>
                </c:pt>
                <c:pt idx="2614">
                  <c:v>0.4209</c:v>
                </c:pt>
                <c:pt idx="2615">
                  <c:v>-0.2266</c:v>
                </c:pt>
                <c:pt idx="2616">
                  <c:v>-1.5221</c:v>
                </c:pt>
                <c:pt idx="2617">
                  <c:v>-3.2240000000000002</c:v>
                </c:pt>
                <c:pt idx="2618">
                  <c:v>-5.0115999999999996</c:v>
                </c:pt>
                <c:pt idx="2619">
                  <c:v>-6.1551</c:v>
                </c:pt>
                <c:pt idx="2620">
                  <c:v>-7.1642000000000001</c:v>
                </c:pt>
                <c:pt idx="2621">
                  <c:v>-7.2404999999999999</c:v>
                </c:pt>
                <c:pt idx="2622">
                  <c:v>-6.8848000000000003</c:v>
                </c:pt>
                <c:pt idx="2623">
                  <c:v>-7.3666</c:v>
                </c:pt>
                <c:pt idx="2624">
                  <c:v>-8.3300999999999998</c:v>
                </c:pt>
                <c:pt idx="2625">
                  <c:v>-9.3709000000000007</c:v>
                </c:pt>
                <c:pt idx="2626">
                  <c:v>-8.7667000000000002</c:v>
                </c:pt>
                <c:pt idx="2627">
                  <c:v>-6.6200999999999999</c:v>
                </c:pt>
                <c:pt idx="2628">
                  <c:v>-3.5198999999999998</c:v>
                </c:pt>
                <c:pt idx="2629">
                  <c:v>-0.2833</c:v>
                </c:pt>
                <c:pt idx="2630">
                  <c:v>2.2921999999999998</c:v>
                </c:pt>
                <c:pt idx="2631">
                  <c:v>4.8632999999999997</c:v>
                </c:pt>
                <c:pt idx="2632">
                  <c:v>6.8616999999999999</c:v>
                </c:pt>
                <c:pt idx="2633">
                  <c:v>7.8075000000000001</c:v>
                </c:pt>
                <c:pt idx="2634">
                  <c:v>7.6196999999999999</c:v>
                </c:pt>
                <c:pt idx="2635">
                  <c:v>6.7125000000000004</c:v>
                </c:pt>
                <c:pt idx="2636">
                  <c:v>5.6481000000000003</c:v>
                </c:pt>
                <c:pt idx="2637">
                  <c:v>5.3407</c:v>
                </c:pt>
                <c:pt idx="2638">
                  <c:v>5.5814000000000004</c:v>
                </c:pt>
                <c:pt idx="2639">
                  <c:v>6.0754000000000001</c:v>
                </c:pt>
                <c:pt idx="2640">
                  <c:v>6.6315999999999997</c:v>
                </c:pt>
                <c:pt idx="2641">
                  <c:v>6.3038999999999996</c:v>
                </c:pt>
                <c:pt idx="2642">
                  <c:v>5.4659000000000004</c:v>
                </c:pt>
                <c:pt idx="2643">
                  <c:v>4.0533000000000001</c:v>
                </c:pt>
                <c:pt idx="2644">
                  <c:v>2.3872</c:v>
                </c:pt>
                <c:pt idx="2645">
                  <c:v>1.2105999999999999</c:v>
                </c:pt>
                <c:pt idx="2646">
                  <c:v>1.4859</c:v>
                </c:pt>
                <c:pt idx="2647">
                  <c:v>1.9372</c:v>
                </c:pt>
                <c:pt idx="2648">
                  <c:v>1.0109999999999999</c:v>
                </c:pt>
                <c:pt idx="2649">
                  <c:v>-0.751</c:v>
                </c:pt>
                <c:pt idx="2650">
                  <c:v>-2.6009000000000002</c:v>
                </c:pt>
                <c:pt idx="2651">
                  <c:v>-2.9287999999999998</c:v>
                </c:pt>
                <c:pt idx="2652">
                  <c:v>-1.9547000000000001</c:v>
                </c:pt>
                <c:pt idx="2653">
                  <c:v>-1.04</c:v>
                </c:pt>
                <c:pt idx="2654">
                  <c:v>-1.0754999999999999</c:v>
                </c:pt>
                <c:pt idx="2655">
                  <c:v>-1.6566000000000001</c:v>
                </c:pt>
                <c:pt idx="2656">
                  <c:v>-1.7384999999999999</c:v>
                </c:pt>
                <c:pt idx="2657">
                  <c:v>-1.1082000000000001</c:v>
                </c:pt>
                <c:pt idx="2658">
                  <c:v>-0.29820000000000002</c:v>
                </c:pt>
                <c:pt idx="2659">
                  <c:v>-0.75760000000000005</c:v>
                </c:pt>
                <c:pt idx="2660">
                  <c:v>-1.9723999999999999</c:v>
                </c:pt>
                <c:pt idx="2661">
                  <c:v>-2.2446000000000002</c:v>
                </c:pt>
                <c:pt idx="2662">
                  <c:v>-1.6535</c:v>
                </c:pt>
                <c:pt idx="2663">
                  <c:v>-0.1643</c:v>
                </c:pt>
                <c:pt idx="2664">
                  <c:v>0.56259999999999999</c:v>
                </c:pt>
                <c:pt idx="2665">
                  <c:v>-0.13320000000000001</c:v>
                </c:pt>
                <c:pt idx="2666">
                  <c:v>-0.86719999999999997</c:v>
                </c:pt>
                <c:pt idx="2667">
                  <c:v>-1.5432999999999999</c:v>
                </c:pt>
                <c:pt idx="2668">
                  <c:v>-0.91200000000000003</c:v>
                </c:pt>
                <c:pt idx="2669">
                  <c:v>0.14000000000000001</c:v>
                </c:pt>
                <c:pt idx="2670">
                  <c:v>0.41</c:v>
                </c:pt>
                <c:pt idx="2671">
                  <c:v>-0.5171</c:v>
                </c:pt>
                <c:pt idx="2672">
                  <c:v>-2.5771999999999999</c:v>
                </c:pt>
                <c:pt idx="2673">
                  <c:v>-4.1325000000000003</c:v>
                </c:pt>
                <c:pt idx="2674">
                  <c:v>-4.8441000000000001</c:v>
                </c:pt>
                <c:pt idx="2675">
                  <c:v>-3.9718</c:v>
                </c:pt>
                <c:pt idx="2676">
                  <c:v>-2.2502</c:v>
                </c:pt>
                <c:pt idx="2677">
                  <c:v>-0.76970000000000005</c:v>
                </c:pt>
                <c:pt idx="2678">
                  <c:v>0.76280000000000003</c:v>
                </c:pt>
                <c:pt idx="2679">
                  <c:v>2.2759999999999998</c:v>
                </c:pt>
                <c:pt idx="2680">
                  <c:v>3.9306000000000001</c:v>
                </c:pt>
                <c:pt idx="2681">
                  <c:v>5.2294999999999998</c:v>
                </c:pt>
                <c:pt idx="2682">
                  <c:v>6.8990999999999998</c:v>
                </c:pt>
                <c:pt idx="2683">
                  <c:v>8.4085000000000001</c:v>
                </c:pt>
                <c:pt idx="2684">
                  <c:v>8.2886000000000006</c:v>
                </c:pt>
                <c:pt idx="2685">
                  <c:v>7.1864999999999997</c:v>
                </c:pt>
                <c:pt idx="2686">
                  <c:v>5.0860000000000003</c:v>
                </c:pt>
                <c:pt idx="2687">
                  <c:v>2.9901</c:v>
                </c:pt>
                <c:pt idx="2688">
                  <c:v>0.92379999999999995</c:v>
                </c:pt>
                <c:pt idx="2689">
                  <c:v>-1.831</c:v>
                </c:pt>
                <c:pt idx="2690">
                  <c:v>-4.2081</c:v>
                </c:pt>
                <c:pt idx="2691">
                  <c:v>-5.4850000000000003</c:v>
                </c:pt>
                <c:pt idx="2692">
                  <c:v>-5.7131999999999996</c:v>
                </c:pt>
                <c:pt idx="2693">
                  <c:v>-5.4112</c:v>
                </c:pt>
                <c:pt idx="2694">
                  <c:v>-5.6044999999999998</c:v>
                </c:pt>
                <c:pt idx="2695">
                  <c:v>-6.3093000000000004</c:v>
                </c:pt>
                <c:pt idx="2696">
                  <c:v>-6.3830999999999998</c:v>
                </c:pt>
                <c:pt idx="2697">
                  <c:v>-5.5566000000000004</c:v>
                </c:pt>
                <c:pt idx="2698">
                  <c:v>-3.3018999999999998</c:v>
                </c:pt>
                <c:pt idx="2699">
                  <c:v>-0.25090000000000001</c:v>
                </c:pt>
                <c:pt idx="2700">
                  <c:v>2.2016</c:v>
                </c:pt>
                <c:pt idx="2701">
                  <c:v>3.2984</c:v>
                </c:pt>
                <c:pt idx="2702">
                  <c:v>2.8119999999999998</c:v>
                </c:pt>
                <c:pt idx="2703">
                  <c:v>2.4512999999999998</c:v>
                </c:pt>
                <c:pt idx="2704">
                  <c:v>3.3351999999999999</c:v>
                </c:pt>
                <c:pt idx="2705">
                  <c:v>4.5861000000000001</c:v>
                </c:pt>
                <c:pt idx="2706">
                  <c:v>5.7218999999999998</c:v>
                </c:pt>
                <c:pt idx="2707">
                  <c:v>5.7878999999999996</c:v>
                </c:pt>
                <c:pt idx="2708">
                  <c:v>4.5617999999999999</c:v>
                </c:pt>
                <c:pt idx="2709">
                  <c:v>3.1248999999999998</c:v>
                </c:pt>
                <c:pt idx="2710">
                  <c:v>1.3395999999999999</c:v>
                </c:pt>
                <c:pt idx="2711">
                  <c:v>-0.28139999999999998</c:v>
                </c:pt>
                <c:pt idx="2712">
                  <c:v>-1.5436000000000001</c:v>
                </c:pt>
                <c:pt idx="2713">
                  <c:v>-2.4575999999999998</c:v>
                </c:pt>
                <c:pt idx="2714">
                  <c:v>-3.3349000000000002</c:v>
                </c:pt>
                <c:pt idx="2715">
                  <c:v>-4.6456999999999997</c:v>
                </c:pt>
                <c:pt idx="2716">
                  <c:v>-6.0012999999999996</c:v>
                </c:pt>
                <c:pt idx="2717">
                  <c:v>-6.6536999999999997</c:v>
                </c:pt>
                <c:pt idx="2718">
                  <c:v>-5.9539999999999997</c:v>
                </c:pt>
                <c:pt idx="2719">
                  <c:v>-4.7817999999999996</c:v>
                </c:pt>
                <c:pt idx="2720">
                  <c:v>-3.2610999999999999</c:v>
                </c:pt>
                <c:pt idx="2721">
                  <c:v>-1.7725</c:v>
                </c:pt>
                <c:pt idx="2722">
                  <c:v>-0.25430000000000003</c:v>
                </c:pt>
                <c:pt idx="2723">
                  <c:v>1.9682999999999999</c:v>
                </c:pt>
                <c:pt idx="2724">
                  <c:v>4.5720999999999998</c:v>
                </c:pt>
                <c:pt idx="2725">
                  <c:v>7.5437000000000003</c:v>
                </c:pt>
                <c:pt idx="2726">
                  <c:v>9.7567000000000004</c:v>
                </c:pt>
                <c:pt idx="2727">
                  <c:v>10.2578</c:v>
                </c:pt>
                <c:pt idx="2728">
                  <c:v>9.5365000000000002</c:v>
                </c:pt>
                <c:pt idx="2729">
                  <c:v>8.3086000000000002</c:v>
                </c:pt>
                <c:pt idx="2730">
                  <c:v>7.1182999999999996</c:v>
                </c:pt>
                <c:pt idx="2731">
                  <c:v>6.3563000000000001</c:v>
                </c:pt>
                <c:pt idx="2732">
                  <c:v>5.4509999999999996</c:v>
                </c:pt>
                <c:pt idx="2733">
                  <c:v>3.5815000000000001</c:v>
                </c:pt>
                <c:pt idx="2734">
                  <c:v>0.75070000000000003</c:v>
                </c:pt>
                <c:pt idx="2735">
                  <c:v>-2.0013999999999998</c:v>
                </c:pt>
                <c:pt idx="2736">
                  <c:v>-3.5186000000000002</c:v>
                </c:pt>
                <c:pt idx="2737">
                  <c:v>-3.7111000000000001</c:v>
                </c:pt>
                <c:pt idx="2738">
                  <c:v>-2.9312999999999998</c:v>
                </c:pt>
                <c:pt idx="2739">
                  <c:v>-2.7071000000000001</c:v>
                </c:pt>
                <c:pt idx="2740">
                  <c:v>-3.589</c:v>
                </c:pt>
                <c:pt idx="2741">
                  <c:v>-4.8634000000000004</c:v>
                </c:pt>
                <c:pt idx="2742">
                  <c:v>-6.1497999999999999</c:v>
                </c:pt>
                <c:pt idx="2743">
                  <c:v>-6.3883999999999999</c:v>
                </c:pt>
                <c:pt idx="2744">
                  <c:v>-5.7571000000000003</c:v>
                </c:pt>
                <c:pt idx="2745">
                  <c:v>-4.5018000000000002</c:v>
                </c:pt>
                <c:pt idx="2746">
                  <c:v>-2.1886000000000001</c:v>
                </c:pt>
                <c:pt idx="2747">
                  <c:v>0.14000000000000001</c:v>
                </c:pt>
                <c:pt idx="2748">
                  <c:v>2.0442999999999998</c:v>
                </c:pt>
                <c:pt idx="2749">
                  <c:v>3.8685999999999998</c:v>
                </c:pt>
                <c:pt idx="2750">
                  <c:v>5.218</c:v>
                </c:pt>
                <c:pt idx="2751">
                  <c:v>5.9489000000000001</c:v>
                </c:pt>
                <c:pt idx="2752">
                  <c:v>6.0174000000000003</c:v>
                </c:pt>
                <c:pt idx="2753">
                  <c:v>5.2313999999999998</c:v>
                </c:pt>
                <c:pt idx="2754">
                  <c:v>4.2289000000000003</c:v>
                </c:pt>
                <c:pt idx="2755">
                  <c:v>3.3439000000000001</c:v>
                </c:pt>
                <c:pt idx="2756">
                  <c:v>2.7088999999999999</c:v>
                </c:pt>
                <c:pt idx="2757">
                  <c:v>2.3170999999999999</c:v>
                </c:pt>
                <c:pt idx="2758">
                  <c:v>1.2938000000000001</c:v>
                </c:pt>
                <c:pt idx="2759">
                  <c:v>-0.3826</c:v>
                </c:pt>
                <c:pt idx="2760">
                  <c:v>-2.5453999999999999</c:v>
                </c:pt>
                <c:pt idx="2761">
                  <c:v>-4.1859999999999999</c:v>
                </c:pt>
                <c:pt idx="2762">
                  <c:v>-4.1510999999999996</c:v>
                </c:pt>
                <c:pt idx="2763">
                  <c:v>-3.4405000000000001</c:v>
                </c:pt>
                <c:pt idx="2764">
                  <c:v>-3.1244000000000001</c:v>
                </c:pt>
                <c:pt idx="2765">
                  <c:v>-3.5183</c:v>
                </c:pt>
                <c:pt idx="2766">
                  <c:v>-4.4675000000000002</c:v>
                </c:pt>
                <c:pt idx="2767">
                  <c:v>-5.1315</c:v>
                </c:pt>
                <c:pt idx="2768">
                  <c:v>-4.7796000000000003</c:v>
                </c:pt>
                <c:pt idx="2769">
                  <c:v>-3.5105</c:v>
                </c:pt>
                <c:pt idx="2770">
                  <c:v>-1.8264</c:v>
                </c:pt>
                <c:pt idx="2771">
                  <c:v>-0.12230000000000001</c:v>
                </c:pt>
                <c:pt idx="2772">
                  <c:v>0.81330000000000002</c:v>
                </c:pt>
                <c:pt idx="2773">
                  <c:v>0.79710000000000003</c:v>
                </c:pt>
                <c:pt idx="2774">
                  <c:v>0.7046</c:v>
                </c:pt>
                <c:pt idx="2775">
                  <c:v>0.92259999999999998</c:v>
                </c:pt>
                <c:pt idx="2776">
                  <c:v>1.9038999999999999</c:v>
                </c:pt>
                <c:pt idx="2777">
                  <c:v>3.0672999999999999</c:v>
                </c:pt>
                <c:pt idx="2778">
                  <c:v>3.3956</c:v>
                </c:pt>
                <c:pt idx="2779">
                  <c:v>2.6762000000000001</c:v>
                </c:pt>
                <c:pt idx="2780">
                  <c:v>1.5660000000000001</c:v>
                </c:pt>
                <c:pt idx="2781">
                  <c:v>1.3170999999999999</c:v>
                </c:pt>
                <c:pt idx="2782">
                  <c:v>1.5892999999999999</c:v>
                </c:pt>
                <c:pt idx="2783">
                  <c:v>1.5833999999999999</c:v>
                </c:pt>
                <c:pt idx="2784">
                  <c:v>1.0141</c:v>
                </c:pt>
                <c:pt idx="2785">
                  <c:v>0.89049999999999996</c:v>
                </c:pt>
                <c:pt idx="2786">
                  <c:v>1.6768000000000001</c:v>
                </c:pt>
                <c:pt idx="2787">
                  <c:v>2.9022999999999999</c:v>
                </c:pt>
                <c:pt idx="2788">
                  <c:v>3.6941999999999999</c:v>
                </c:pt>
                <c:pt idx="2789">
                  <c:v>3.5647000000000002</c:v>
                </c:pt>
                <c:pt idx="2790">
                  <c:v>2.5899000000000001</c:v>
                </c:pt>
                <c:pt idx="2791">
                  <c:v>0.69120000000000004</c:v>
                </c:pt>
                <c:pt idx="2792">
                  <c:v>-0.98180000000000001</c:v>
                </c:pt>
                <c:pt idx="2793">
                  <c:v>-2.5943000000000001</c:v>
                </c:pt>
                <c:pt idx="2794">
                  <c:v>-4.0845000000000002</c:v>
                </c:pt>
                <c:pt idx="2795">
                  <c:v>-5.3724999999999996</c:v>
                </c:pt>
                <c:pt idx="2796">
                  <c:v>-5.8752000000000004</c:v>
                </c:pt>
                <c:pt idx="2797">
                  <c:v>-5.4413999999999998</c:v>
                </c:pt>
                <c:pt idx="2798">
                  <c:v>-4.3539000000000003</c:v>
                </c:pt>
                <c:pt idx="2799">
                  <c:v>-2.4676</c:v>
                </c:pt>
                <c:pt idx="2800">
                  <c:v>-1.0528</c:v>
                </c:pt>
                <c:pt idx="2801">
                  <c:v>2.8199999999999999E-2</c:v>
                </c:pt>
                <c:pt idx="2802">
                  <c:v>0.77900000000000003</c:v>
                </c:pt>
                <c:pt idx="2803">
                  <c:v>2.0289999999999999</c:v>
                </c:pt>
                <c:pt idx="2804">
                  <c:v>3.1738</c:v>
                </c:pt>
                <c:pt idx="2805">
                  <c:v>3.7618</c:v>
                </c:pt>
                <c:pt idx="2806">
                  <c:v>4.0103</c:v>
                </c:pt>
                <c:pt idx="2807">
                  <c:v>3.7662</c:v>
                </c:pt>
                <c:pt idx="2808">
                  <c:v>4.3825000000000003</c:v>
                </c:pt>
                <c:pt idx="2809">
                  <c:v>5.4555999999999996</c:v>
                </c:pt>
                <c:pt idx="2810">
                  <c:v>6.89</c:v>
                </c:pt>
                <c:pt idx="2811">
                  <c:v>7.8882000000000003</c:v>
                </c:pt>
                <c:pt idx="2812">
                  <c:v>8.2013999999999996</c:v>
                </c:pt>
                <c:pt idx="2813">
                  <c:v>7.2460000000000004</c:v>
                </c:pt>
                <c:pt idx="2814">
                  <c:v>5.0877999999999997</c:v>
                </c:pt>
                <c:pt idx="2815">
                  <c:v>2.8637000000000001</c:v>
                </c:pt>
                <c:pt idx="2816">
                  <c:v>0.30349999999999999</c:v>
                </c:pt>
                <c:pt idx="2817">
                  <c:v>-1.5469999999999999</c:v>
                </c:pt>
                <c:pt idx="2818">
                  <c:v>-3.3452000000000002</c:v>
                </c:pt>
                <c:pt idx="2819">
                  <c:v>-5.2445000000000004</c:v>
                </c:pt>
                <c:pt idx="2820">
                  <c:v>-6.3590999999999998</c:v>
                </c:pt>
                <c:pt idx="2821">
                  <c:v>-6.9016000000000002</c:v>
                </c:pt>
                <c:pt idx="2822">
                  <c:v>-7.0349000000000004</c:v>
                </c:pt>
                <c:pt idx="2823">
                  <c:v>-6.7534000000000001</c:v>
                </c:pt>
                <c:pt idx="2824">
                  <c:v>-5.8437000000000001</c:v>
                </c:pt>
                <c:pt idx="2825">
                  <c:v>-4.5911999999999997</c:v>
                </c:pt>
                <c:pt idx="2826">
                  <c:v>-3.6042999999999998</c:v>
                </c:pt>
                <c:pt idx="2827">
                  <c:v>-2.8151000000000002</c:v>
                </c:pt>
                <c:pt idx="2828">
                  <c:v>-1.3209</c:v>
                </c:pt>
                <c:pt idx="2829">
                  <c:v>0.92290000000000005</c:v>
                </c:pt>
                <c:pt idx="2830">
                  <c:v>3.0583</c:v>
                </c:pt>
                <c:pt idx="2831">
                  <c:v>3.6842999999999999</c:v>
                </c:pt>
                <c:pt idx="2832">
                  <c:v>3.3656999999999999</c:v>
                </c:pt>
                <c:pt idx="2833">
                  <c:v>2.4649999999999999</c:v>
                </c:pt>
                <c:pt idx="2834">
                  <c:v>1.5043</c:v>
                </c:pt>
                <c:pt idx="2835">
                  <c:v>1.6035999999999999</c:v>
                </c:pt>
                <c:pt idx="2836">
                  <c:v>1.2271000000000001</c:v>
                </c:pt>
                <c:pt idx="2837">
                  <c:v>0.45290000000000002</c:v>
                </c:pt>
                <c:pt idx="2838">
                  <c:v>-1.0088999999999999</c:v>
                </c:pt>
                <c:pt idx="2839">
                  <c:v>-3.5192999999999999</c:v>
                </c:pt>
                <c:pt idx="2840">
                  <c:v>-6.2055999999999996</c:v>
                </c:pt>
                <c:pt idx="2841">
                  <c:v>-7.9156000000000004</c:v>
                </c:pt>
                <c:pt idx="2842">
                  <c:v>-7.7047999999999996</c:v>
                </c:pt>
                <c:pt idx="2843">
                  <c:v>-6.0810000000000004</c:v>
                </c:pt>
                <c:pt idx="2844">
                  <c:v>-3.3692000000000002</c:v>
                </c:pt>
                <c:pt idx="2845">
                  <c:v>-1.2688999999999999</c:v>
                </c:pt>
                <c:pt idx="2846">
                  <c:v>-0.56420000000000003</c:v>
                </c:pt>
                <c:pt idx="2847">
                  <c:v>-0.30880000000000002</c:v>
                </c:pt>
                <c:pt idx="2848">
                  <c:v>0.12690000000000001</c:v>
                </c:pt>
                <c:pt idx="2849">
                  <c:v>1.5210999999999999</c:v>
                </c:pt>
                <c:pt idx="2850">
                  <c:v>3.4790000000000001</c:v>
                </c:pt>
                <c:pt idx="2851">
                  <c:v>4.6783000000000001</c:v>
                </c:pt>
                <c:pt idx="2852">
                  <c:v>4.9946999999999999</c:v>
                </c:pt>
                <c:pt idx="2853">
                  <c:v>4.3772000000000002</c:v>
                </c:pt>
                <c:pt idx="2854">
                  <c:v>2.9125999999999999</c:v>
                </c:pt>
                <c:pt idx="2855">
                  <c:v>0.65259999999999996</c:v>
                </c:pt>
                <c:pt idx="2856">
                  <c:v>-2.0465</c:v>
                </c:pt>
                <c:pt idx="2857">
                  <c:v>-4.5575000000000001</c:v>
                </c:pt>
                <c:pt idx="2858">
                  <c:v>-7.2784000000000004</c:v>
                </c:pt>
                <c:pt idx="2859">
                  <c:v>-8.7165999999999997</c:v>
                </c:pt>
                <c:pt idx="2860">
                  <c:v>-8.6341000000000001</c:v>
                </c:pt>
                <c:pt idx="2861">
                  <c:v>-7.726</c:v>
                </c:pt>
                <c:pt idx="2862">
                  <c:v>-6.4276</c:v>
                </c:pt>
                <c:pt idx="2863">
                  <c:v>-5.8281000000000001</c:v>
                </c:pt>
                <c:pt idx="2864">
                  <c:v>-5.0579999999999998</c:v>
                </c:pt>
                <c:pt idx="2865">
                  <c:v>-3.9506000000000001</c:v>
                </c:pt>
                <c:pt idx="2866">
                  <c:v>-2.8961000000000001</c:v>
                </c:pt>
                <c:pt idx="2867">
                  <c:v>-1.5286</c:v>
                </c:pt>
                <c:pt idx="2868">
                  <c:v>0.59370000000000001</c:v>
                </c:pt>
                <c:pt idx="2869">
                  <c:v>2.7385000000000002</c:v>
                </c:pt>
                <c:pt idx="2870">
                  <c:v>4.0937999999999999</c:v>
                </c:pt>
                <c:pt idx="2871">
                  <c:v>5.0519999999999996</c:v>
                </c:pt>
                <c:pt idx="2872">
                  <c:v>5.4728000000000003</c:v>
                </c:pt>
                <c:pt idx="2873">
                  <c:v>5.6464999999999996</c:v>
                </c:pt>
                <c:pt idx="2874">
                  <c:v>5.8384</c:v>
                </c:pt>
                <c:pt idx="2875">
                  <c:v>5.7960000000000003</c:v>
                </c:pt>
                <c:pt idx="2876">
                  <c:v>5.7381000000000002</c:v>
                </c:pt>
                <c:pt idx="2877">
                  <c:v>5.2070999999999996</c:v>
                </c:pt>
                <c:pt idx="2878">
                  <c:v>3.7484000000000002</c:v>
                </c:pt>
                <c:pt idx="2879">
                  <c:v>2.2122000000000002</c:v>
                </c:pt>
                <c:pt idx="2880">
                  <c:v>1.2757000000000001</c:v>
                </c:pt>
                <c:pt idx="2881">
                  <c:v>0.57589999999999997</c:v>
                </c:pt>
                <c:pt idx="2882">
                  <c:v>-0.36449999999999999</c:v>
                </c:pt>
                <c:pt idx="2883">
                  <c:v>-1.8039000000000001</c:v>
                </c:pt>
                <c:pt idx="2884">
                  <c:v>-2.9419</c:v>
                </c:pt>
                <c:pt idx="2885">
                  <c:v>-2.6665999999999999</c:v>
                </c:pt>
                <c:pt idx="2886">
                  <c:v>-1.2403</c:v>
                </c:pt>
                <c:pt idx="2887">
                  <c:v>0.76339999999999997</c:v>
                </c:pt>
                <c:pt idx="2888">
                  <c:v>1.6702999999999999</c:v>
                </c:pt>
                <c:pt idx="2889">
                  <c:v>0.90329999999999999</c:v>
                </c:pt>
                <c:pt idx="2890">
                  <c:v>-0.26179999999999998</c:v>
                </c:pt>
                <c:pt idx="2891">
                  <c:v>-1.0192000000000001</c:v>
                </c:pt>
                <c:pt idx="2892">
                  <c:v>-0.72109999999999996</c:v>
                </c:pt>
                <c:pt idx="2893">
                  <c:v>-1.26E-2</c:v>
                </c:pt>
                <c:pt idx="2894">
                  <c:v>-0.25369999999999998</c:v>
                </c:pt>
                <c:pt idx="2895">
                  <c:v>-2.0876000000000001</c:v>
                </c:pt>
                <c:pt idx="2896">
                  <c:v>-4.1380999999999997</c:v>
                </c:pt>
                <c:pt idx="2897">
                  <c:v>-5.1990999999999996</c:v>
                </c:pt>
                <c:pt idx="2898">
                  <c:v>-4.3781999999999996</c:v>
                </c:pt>
                <c:pt idx="2899">
                  <c:v>-1.8357000000000001</c:v>
                </c:pt>
                <c:pt idx="2900">
                  <c:v>0.22309999999999999</c:v>
                </c:pt>
                <c:pt idx="2901">
                  <c:v>1.3299000000000001</c:v>
                </c:pt>
                <c:pt idx="2902">
                  <c:v>1.1312</c:v>
                </c:pt>
                <c:pt idx="2903">
                  <c:v>6.3E-2</c:v>
                </c:pt>
                <c:pt idx="2904">
                  <c:v>-0.71209999999999996</c:v>
                </c:pt>
                <c:pt idx="2905">
                  <c:v>-1.3328</c:v>
                </c:pt>
                <c:pt idx="2906">
                  <c:v>-1.7825</c:v>
                </c:pt>
                <c:pt idx="2907">
                  <c:v>-2.1720000000000002</c:v>
                </c:pt>
                <c:pt idx="2908">
                  <c:v>-3.1941000000000002</c:v>
                </c:pt>
                <c:pt idx="2909">
                  <c:v>-4.3143000000000002</c:v>
                </c:pt>
                <c:pt idx="2910">
                  <c:v>-4.4242999999999997</c:v>
                </c:pt>
                <c:pt idx="2911">
                  <c:v>-3.7530999999999999</c:v>
                </c:pt>
                <c:pt idx="2912">
                  <c:v>-2.9603000000000002</c:v>
                </c:pt>
                <c:pt idx="2913">
                  <c:v>-2.2810000000000001</c:v>
                </c:pt>
                <c:pt idx="2914">
                  <c:v>-1.2935000000000001</c:v>
                </c:pt>
                <c:pt idx="2915">
                  <c:v>-0.17710000000000001</c:v>
                </c:pt>
                <c:pt idx="2916">
                  <c:v>1.3420000000000001</c:v>
                </c:pt>
                <c:pt idx="2917">
                  <c:v>3.1183999999999998</c:v>
                </c:pt>
                <c:pt idx="2918">
                  <c:v>4.7054</c:v>
                </c:pt>
                <c:pt idx="2919">
                  <c:v>5.8186999999999998</c:v>
                </c:pt>
                <c:pt idx="2920">
                  <c:v>5.5167000000000002</c:v>
                </c:pt>
                <c:pt idx="2921">
                  <c:v>5.0641999999999996</c:v>
                </c:pt>
                <c:pt idx="2922">
                  <c:v>5.7396000000000003</c:v>
                </c:pt>
                <c:pt idx="2923">
                  <c:v>7.0964999999999998</c:v>
                </c:pt>
                <c:pt idx="2924">
                  <c:v>7.8788</c:v>
                </c:pt>
                <c:pt idx="2925">
                  <c:v>7.4054000000000002</c:v>
                </c:pt>
                <c:pt idx="2926">
                  <c:v>6.0846999999999998</c:v>
                </c:pt>
                <c:pt idx="2927">
                  <c:v>4.5861000000000001</c:v>
                </c:pt>
                <c:pt idx="2928">
                  <c:v>3.3641000000000001</c:v>
                </c:pt>
                <c:pt idx="2929">
                  <c:v>2.2513999999999998</c:v>
                </c:pt>
                <c:pt idx="2930">
                  <c:v>1.3729</c:v>
                </c:pt>
                <c:pt idx="2931">
                  <c:v>0.26479999999999998</c:v>
                </c:pt>
                <c:pt idx="2932">
                  <c:v>-1.2315</c:v>
                </c:pt>
                <c:pt idx="2933">
                  <c:v>-2.4449000000000001</c:v>
                </c:pt>
                <c:pt idx="2934">
                  <c:v>-3.2153</c:v>
                </c:pt>
                <c:pt idx="2935">
                  <c:v>-3.4314</c:v>
                </c:pt>
                <c:pt idx="2936">
                  <c:v>-2.9365999999999999</c:v>
                </c:pt>
                <c:pt idx="2937">
                  <c:v>-1.9690000000000001</c:v>
                </c:pt>
                <c:pt idx="2938">
                  <c:v>-0.72950000000000004</c:v>
                </c:pt>
                <c:pt idx="2939">
                  <c:v>0.75970000000000004</c:v>
                </c:pt>
                <c:pt idx="2940">
                  <c:v>1.8727</c:v>
                </c:pt>
                <c:pt idx="2941">
                  <c:v>2.0009999999999999</c:v>
                </c:pt>
                <c:pt idx="2942">
                  <c:v>1.29</c:v>
                </c:pt>
                <c:pt idx="2943">
                  <c:v>0.32900000000000001</c:v>
                </c:pt>
                <c:pt idx="2944">
                  <c:v>-0.24809999999999999</c:v>
                </c:pt>
                <c:pt idx="2945">
                  <c:v>-0.30130000000000001</c:v>
                </c:pt>
                <c:pt idx="2946">
                  <c:v>-0.62490000000000001</c:v>
                </c:pt>
                <c:pt idx="2947">
                  <c:v>-1.0792999999999999</c:v>
                </c:pt>
                <c:pt idx="2948">
                  <c:v>-0.36080000000000001</c:v>
                </c:pt>
                <c:pt idx="2949">
                  <c:v>0.79800000000000004</c:v>
                </c:pt>
                <c:pt idx="2950">
                  <c:v>1.2763</c:v>
                </c:pt>
                <c:pt idx="2951">
                  <c:v>0.90669999999999995</c:v>
                </c:pt>
                <c:pt idx="2952">
                  <c:v>-0.4788</c:v>
                </c:pt>
                <c:pt idx="2953">
                  <c:v>-1.6880999999999999</c:v>
                </c:pt>
                <c:pt idx="2954">
                  <c:v>-1.8491</c:v>
                </c:pt>
                <c:pt idx="2955">
                  <c:v>-1.2705</c:v>
                </c:pt>
                <c:pt idx="2956">
                  <c:v>-0.22850000000000001</c:v>
                </c:pt>
                <c:pt idx="2957">
                  <c:v>0.6663</c:v>
                </c:pt>
                <c:pt idx="2958">
                  <c:v>1.0568</c:v>
                </c:pt>
                <c:pt idx="2959">
                  <c:v>1.2355</c:v>
                </c:pt>
                <c:pt idx="2960">
                  <c:v>1.4514</c:v>
                </c:pt>
                <c:pt idx="2961">
                  <c:v>1.4417</c:v>
                </c:pt>
                <c:pt idx="2962">
                  <c:v>0.64319999999999999</c:v>
                </c:pt>
                <c:pt idx="2963">
                  <c:v>-0.78</c:v>
                </c:pt>
                <c:pt idx="2964">
                  <c:v>-1.6143000000000001</c:v>
                </c:pt>
                <c:pt idx="2965">
                  <c:v>-1.7918000000000001</c:v>
                </c:pt>
                <c:pt idx="2966">
                  <c:v>-2.0232000000000001</c:v>
                </c:pt>
                <c:pt idx="2967">
                  <c:v>-2.4089999999999998</c:v>
                </c:pt>
                <c:pt idx="2968">
                  <c:v>-2.6173999999999999</c:v>
                </c:pt>
                <c:pt idx="2969">
                  <c:v>-1.6003000000000001</c:v>
                </c:pt>
                <c:pt idx="2970">
                  <c:v>0.29260000000000003</c:v>
                </c:pt>
                <c:pt idx="2971">
                  <c:v>2.3349000000000002</c:v>
                </c:pt>
                <c:pt idx="2972">
                  <c:v>3.7589999999999999</c:v>
                </c:pt>
                <c:pt idx="2973">
                  <c:v>3.7147999999999999</c:v>
                </c:pt>
                <c:pt idx="2974">
                  <c:v>2.8008000000000002</c:v>
                </c:pt>
                <c:pt idx="2975">
                  <c:v>1.3314999999999999</c:v>
                </c:pt>
                <c:pt idx="2976">
                  <c:v>0.37409999999999999</c:v>
                </c:pt>
                <c:pt idx="2977">
                  <c:v>0.4536</c:v>
                </c:pt>
                <c:pt idx="2978">
                  <c:v>0.85440000000000005</c:v>
                </c:pt>
                <c:pt idx="2979">
                  <c:v>1.1729000000000001</c:v>
                </c:pt>
                <c:pt idx="2980">
                  <c:v>1.1617</c:v>
                </c:pt>
                <c:pt idx="2981">
                  <c:v>1.0138</c:v>
                </c:pt>
                <c:pt idx="2982">
                  <c:v>0.57310000000000005</c:v>
                </c:pt>
                <c:pt idx="2983">
                  <c:v>-7.5200000000000003E-2</c:v>
                </c:pt>
                <c:pt idx="2984">
                  <c:v>-0.98050000000000004</c:v>
                </c:pt>
                <c:pt idx="2985">
                  <c:v>-1.6423000000000001</c:v>
                </c:pt>
                <c:pt idx="2986">
                  <c:v>-1.3303</c:v>
                </c:pt>
                <c:pt idx="2987">
                  <c:v>-0.63300000000000001</c:v>
                </c:pt>
                <c:pt idx="2988">
                  <c:v>-1.14E-2</c:v>
                </c:pt>
                <c:pt idx="2989">
                  <c:v>0.18360000000000001</c:v>
                </c:pt>
                <c:pt idx="2990">
                  <c:v>-0.58099999999999996</c:v>
                </c:pt>
                <c:pt idx="2991">
                  <c:v>-1.7388999999999999</c:v>
                </c:pt>
                <c:pt idx="2992">
                  <c:v>-2.4018999999999999</c:v>
                </c:pt>
                <c:pt idx="2993">
                  <c:v>-2.86</c:v>
                </c:pt>
                <c:pt idx="2994">
                  <c:v>-2.8921000000000001</c:v>
                </c:pt>
                <c:pt idx="2995">
                  <c:v>-2.2353000000000001</c:v>
                </c:pt>
                <c:pt idx="2996">
                  <c:v>-1.0497000000000001</c:v>
                </c:pt>
                <c:pt idx="2997">
                  <c:v>8.2000000000000003E-2</c:v>
                </c:pt>
                <c:pt idx="2998">
                  <c:v>0.45789999999999997</c:v>
                </c:pt>
                <c:pt idx="2999">
                  <c:v>0.37819999999999998</c:v>
                </c:pt>
                <c:pt idx="3000">
                  <c:v>0.3891</c:v>
                </c:pt>
                <c:pt idx="3001">
                  <c:v>0.75690000000000002</c:v>
                </c:pt>
                <c:pt idx="3002">
                  <c:v>1.0411999999999999</c:v>
                </c:pt>
                <c:pt idx="3003">
                  <c:v>1.3218000000000001</c:v>
                </c:pt>
                <c:pt idx="3004">
                  <c:v>1.1579999999999999</c:v>
                </c:pt>
                <c:pt idx="3005">
                  <c:v>0.63890000000000002</c:v>
                </c:pt>
                <c:pt idx="3006">
                  <c:v>0.1275</c:v>
                </c:pt>
                <c:pt idx="3007">
                  <c:v>-0.97060000000000002</c:v>
                </c:pt>
                <c:pt idx="3008">
                  <c:v>-2.6252</c:v>
                </c:pt>
                <c:pt idx="3009">
                  <c:v>-4.0221999999999998</c:v>
                </c:pt>
                <c:pt idx="3010">
                  <c:v>-4.4401000000000002</c:v>
                </c:pt>
                <c:pt idx="3011">
                  <c:v>-4.4550999999999998</c:v>
                </c:pt>
                <c:pt idx="3012">
                  <c:v>-3.7223000000000002</c:v>
                </c:pt>
                <c:pt idx="3013">
                  <c:v>-2.694</c:v>
                </c:pt>
                <c:pt idx="3014">
                  <c:v>-1.7423</c:v>
                </c:pt>
                <c:pt idx="3015">
                  <c:v>-0.73019999999999996</c:v>
                </c:pt>
                <c:pt idx="3016">
                  <c:v>0.22159999999999999</c:v>
                </c:pt>
                <c:pt idx="3017">
                  <c:v>1.6437999999999999</c:v>
                </c:pt>
                <c:pt idx="3018">
                  <c:v>3.0146999999999999</c:v>
                </c:pt>
                <c:pt idx="3019">
                  <c:v>4.2313999999999998</c:v>
                </c:pt>
                <c:pt idx="3020">
                  <c:v>4.7319000000000004</c:v>
                </c:pt>
                <c:pt idx="3021">
                  <c:v>4.6120000000000001</c:v>
                </c:pt>
                <c:pt idx="3022">
                  <c:v>4.4793000000000003</c:v>
                </c:pt>
                <c:pt idx="3023">
                  <c:v>4.7419000000000002</c:v>
                </c:pt>
                <c:pt idx="3024">
                  <c:v>5.6646000000000001</c:v>
                </c:pt>
                <c:pt idx="3025">
                  <c:v>6.3739999999999997</c:v>
                </c:pt>
                <c:pt idx="3026">
                  <c:v>6.4516</c:v>
                </c:pt>
                <c:pt idx="3027">
                  <c:v>5.7367999999999997</c:v>
                </c:pt>
                <c:pt idx="3028">
                  <c:v>4.5559000000000003</c:v>
                </c:pt>
                <c:pt idx="3029">
                  <c:v>3.3279999999999998</c:v>
                </c:pt>
                <c:pt idx="3030">
                  <c:v>2.5865</c:v>
                </c:pt>
                <c:pt idx="3031">
                  <c:v>2.0424000000000002</c:v>
                </c:pt>
                <c:pt idx="3032">
                  <c:v>1.3084</c:v>
                </c:pt>
                <c:pt idx="3033">
                  <c:v>1.0179</c:v>
                </c:pt>
                <c:pt idx="3034">
                  <c:v>0.8488</c:v>
                </c:pt>
                <c:pt idx="3035">
                  <c:v>0.97829999999999995</c:v>
                </c:pt>
                <c:pt idx="3036">
                  <c:v>1.3673</c:v>
                </c:pt>
                <c:pt idx="3037">
                  <c:v>1.4931000000000001</c:v>
                </c:pt>
                <c:pt idx="3038">
                  <c:v>1.2922</c:v>
                </c:pt>
                <c:pt idx="3039">
                  <c:v>0.32250000000000001</c:v>
                </c:pt>
                <c:pt idx="3040">
                  <c:v>-0.84940000000000004</c:v>
                </c:pt>
                <c:pt idx="3041">
                  <c:v>-1.5738000000000001</c:v>
                </c:pt>
                <c:pt idx="3042">
                  <c:v>-2.0743</c:v>
                </c:pt>
                <c:pt idx="3043">
                  <c:v>-2.6099000000000001</c:v>
                </c:pt>
                <c:pt idx="3044">
                  <c:v>-3.0032000000000001</c:v>
                </c:pt>
                <c:pt idx="3045">
                  <c:v>-3.1150000000000002</c:v>
                </c:pt>
                <c:pt idx="3046">
                  <c:v>-2.9689999999999999</c:v>
                </c:pt>
                <c:pt idx="3047">
                  <c:v>-2.2090999999999998</c:v>
                </c:pt>
                <c:pt idx="3048">
                  <c:v>-1.1543000000000001</c:v>
                </c:pt>
                <c:pt idx="3049">
                  <c:v>-0.10539999999999999</c:v>
                </c:pt>
                <c:pt idx="3050">
                  <c:v>0.8145</c:v>
                </c:pt>
                <c:pt idx="3051">
                  <c:v>1.3744000000000001</c:v>
                </c:pt>
                <c:pt idx="3052">
                  <c:v>1.9802</c:v>
                </c:pt>
                <c:pt idx="3053">
                  <c:v>2.1785000000000001</c:v>
                </c:pt>
                <c:pt idx="3054">
                  <c:v>1.4681999999999999</c:v>
                </c:pt>
                <c:pt idx="3055">
                  <c:v>0.12839999999999999</c:v>
                </c:pt>
                <c:pt idx="3056">
                  <c:v>-1.6581999999999999</c:v>
                </c:pt>
                <c:pt idx="3057">
                  <c:v>-3.2454999999999998</c:v>
                </c:pt>
                <c:pt idx="3058">
                  <c:v>-4.2087000000000003</c:v>
                </c:pt>
                <c:pt idx="3059">
                  <c:v>-4.6494</c:v>
                </c:pt>
                <c:pt idx="3060">
                  <c:v>-5.4485000000000001</c:v>
                </c:pt>
                <c:pt idx="3061">
                  <c:v>-6.4192</c:v>
                </c:pt>
                <c:pt idx="3062">
                  <c:v>-6.5941999999999998</c:v>
                </c:pt>
                <c:pt idx="3063">
                  <c:v>-6.4043000000000001</c:v>
                </c:pt>
                <c:pt idx="3064">
                  <c:v>-5.9218999999999999</c:v>
                </c:pt>
                <c:pt idx="3065">
                  <c:v>-5.7039</c:v>
                </c:pt>
                <c:pt idx="3066">
                  <c:v>-5.4379</c:v>
                </c:pt>
                <c:pt idx="3067">
                  <c:v>-4.2554999999999996</c:v>
                </c:pt>
                <c:pt idx="3068">
                  <c:v>-2.3062999999999998</c:v>
                </c:pt>
                <c:pt idx="3069">
                  <c:v>0.29260000000000003</c:v>
                </c:pt>
                <c:pt idx="3070">
                  <c:v>2.2797000000000001</c:v>
                </c:pt>
                <c:pt idx="3071">
                  <c:v>3.3492000000000002</c:v>
                </c:pt>
                <c:pt idx="3072">
                  <c:v>3.7229000000000001</c:v>
                </c:pt>
                <c:pt idx="3073">
                  <c:v>4.0075000000000003</c:v>
                </c:pt>
                <c:pt idx="3074">
                  <c:v>4.4848999999999997</c:v>
                </c:pt>
                <c:pt idx="3075">
                  <c:v>4.133</c:v>
                </c:pt>
                <c:pt idx="3076">
                  <c:v>3.3489</c:v>
                </c:pt>
                <c:pt idx="3077">
                  <c:v>2.3953000000000002</c:v>
                </c:pt>
                <c:pt idx="3078">
                  <c:v>1.8185</c:v>
                </c:pt>
                <c:pt idx="3079">
                  <c:v>1.4379999999999999</c:v>
                </c:pt>
                <c:pt idx="3080">
                  <c:v>0.873</c:v>
                </c:pt>
                <c:pt idx="3081">
                  <c:v>-1.3899999999999999E-2</c:v>
                </c:pt>
                <c:pt idx="3082">
                  <c:v>-1.6451</c:v>
                </c:pt>
                <c:pt idx="3083">
                  <c:v>-2.8815</c:v>
                </c:pt>
                <c:pt idx="3084">
                  <c:v>-4.1059999999999999</c:v>
                </c:pt>
                <c:pt idx="3085">
                  <c:v>-4.7843</c:v>
                </c:pt>
                <c:pt idx="3086">
                  <c:v>-4.8799000000000001</c:v>
                </c:pt>
                <c:pt idx="3087">
                  <c:v>-5.4828000000000001</c:v>
                </c:pt>
                <c:pt idx="3088">
                  <c:v>-5.6944999999999997</c:v>
                </c:pt>
                <c:pt idx="3089">
                  <c:v>-5.5923999999999996</c:v>
                </c:pt>
                <c:pt idx="3090">
                  <c:v>-4.968</c:v>
                </c:pt>
                <c:pt idx="3091">
                  <c:v>-4.0290999999999997</c:v>
                </c:pt>
                <c:pt idx="3092">
                  <c:v>-3.4083999999999999</c:v>
                </c:pt>
                <c:pt idx="3093">
                  <c:v>-2.9293999999999998</c:v>
                </c:pt>
                <c:pt idx="3094">
                  <c:v>-2.2591999999999999</c:v>
                </c:pt>
                <c:pt idx="3095">
                  <c:v>-1.1092</c:v>
                </c:pt>
                <c:pt idx="3096">
                  <c:v>-0.1898</c:v>
                </c:pt>
                <c:pt idx="3097">
                  <c:v>0.28789999999999999</c:v>
                </c:pt>
                <c:pt idx="3098">
                  <c:v>0.59060000000000001</c:v>
                </c:pt>
                <c:pt idx="3099">
                  <c:v>0.4274</c:v>
                </c:pt>
                <c:pt idx="3100">
                  <c:v>-0.1908</c:v>
                </c:pt>
                <c:pt idx="3101">
                  <c:v>-1.2459</c:v>
                </c:pt>
                <c:pt idx="3102">
                  <c:v>-2.0057</c:v>
                </c:pt>
                <c:pt idx="3103">
                  <c:v>-1.6165</c:v>
                </c:pt>
                <c:pt idx="3104">
                  <c:v>-0.71679999999999999</c:v>
                </c:pt>
                <c:pt idx="3105">
                  <c:v>-8.43E-2</c:v>
                </c:pt>
                <c:pt idx="3106">
                  <c:v>9.98E-2</c:v>
                </c:pt>
                <c:pt idx="3107">
                  <c:v>0.3362</c:v>
                </c:pt>
                <c:pt idx="3108">
                  <c:v>0.89200000000000002</c:v>
                </c:pt>
                <c:pt idx="3109">
                  <c:v>1.8698999999999999</c:v>
                </c:pt>
                <c:pt idx="3110">
                  <c:v>3.2911999999999999</c:v>
                </c:pt>
                <c:pt idx="3111">
                  <c:v>4.2855999999999996</c:v>
                </c:pt>
                <c:pt idx="3112">
                  <c:v>4.2461000000000002</c:v>
                </c:pt>
                <c:pt idx="3113">
                  <c:v>3.1271</c:v>
                </c:pt>
                <c:pt idx="3114">
                  <c:v>1.1334</c:v>
                </c:pt>
                <c:pt idx="3115">
                  <c:v>-0.63700000000000001</c:v>
                </c:pt>
                <c:pt idx="3116">
                  <c:v>-1.9758</c:v>
                </c:pt>
                <c:pt idx="3117">
                  <c:v>-3.1362000000000001</c:v>
                </c:pt>
                <c:pt idx="3118">
                  <c:v>-3.7614999999999998</c:v>
                </c:pt>
                <c:pt idx="3119">
                  <c:v>-4.1630000000000003</c:v>
                </c:pt>
                <c:pt idx="3120">
                  <c:v>-3.7471999999999999</c:v>
                </c:pt>
                <c:pt idx="3121">
                  <c:v>-2.3368000000000002</c:v>
                </c:pt>
                <c:pt idx="3122">
                  <c:v>-0.71930000000000005</c:v>
                </c:pt>
                <c:pt idx="3123">
                  <c:v>0.34210000000000002</c:v>
                </c:pt>
                <c:pt idx="3124">
                  <c:v>0.32740000000000002</c:v>
                </c:pt>
                <c:pt idx="3125">
                  <c:v>-2.5399999999999999E-2</c:v>
                </c:pt>
                <c:pt idx="3126">
                  <c:v>0.13500000000000001</c:v>
                </c:pt>
                <c:pt idx="3127">
                  <c:v>0.67279999999999995</c:v>
                </c:pt>
                <c:pt idx="3128">
                  <c:v>1.4498</c:v>
                </c:pt>
                <c:pt idx="3129">
                  <c:v>2.1208999999999998</c:v>
                </c:pt>
                <c:pt idx="3130">
                  <c:v>2.2473999999999998</c:v>
                </c:pt>
                <c:pt idx="3131">
                  <c:v>1.9447000000000001</c:v>
                </c:pt>
                <c:pt idx="3132">
                  <c:v>1.2907</c:v>
                </c:pt>
                <c:pt idx="3133">
                  <c:v>0.94869999999999999</c:v>
                </c:pt>
                <c:pt idx="3134">
                  <c:v>1.2323999999999999</c:v>
                </c:pt>
                <c:pt idx="3135">
                  <c:v>1.9851000000000001</c:v>
                </c:pt>
                <c:pt idx="3136">
                  <c:v>2.6288</c:v>
                </c:pt>
                <c:pt idx="3137">
                  <c:v>2.8950999999999998</c:v>
                </c:pt>
                <c:pt idx="3138">
                  <c:v>3.2061999999999999</c:v>
                </c:pt>
                <c:pt idx="3139">
                  <c:v>3.4571999999999998</c:v>
                </c:pt>
                <c:pt idx="3140">
                  <c:v>3.3372999999999999</c:v>
                </c:pt>
                <c:pt idx="3141">
                  <c:v>2.7997999999999998</c:v>
                </c:pt>
                <c:pt idx="3142">
                  <c:v>1.8017000000000001</c:v>
                </c:pt>
                <c:pt idx="3143">
                  <c:v>0.63139999999999996</c:v>
                </c:pt>
                <c:pt idx="3144">
                  <c:v>-0.2014</c:v>
                </c:pt>
                <c:pt idx="3145">
                  <c:v>-0.91139999999999999</c:v>
                </c:pt>
                <c:pt idx="3146">
                  <c:v>-1.0549999999999999</c:v>
                </c:pt>
                <c:pt idx="3147">
                  <c:v>-1.0192000000000001</c:v>
                </c:pt>
                <c:pt idx="3148">
                  <c:v>-1.4872000000000001</c:v>
                </c:pt>
                <c:pt idx="3149">
                  <c:v>-1.8943000000000001</c:v>
                </c:pt>
                <c:pt idx="3150">
                  <c:v>-2.2728999999999999</c:v>
                </c:pt>
                <c:pt idx="3151">
                  <c:v>-2.6286</c:v>
                </c:pt>
                <c:pt idx="3152">
                  <c:v>-3.1610999999999998</c:v>
                </c:pt>
                <c:pt idx="3153">
                  <c:v>-3.4152</c:v>
                </c:pt>
                <c:pt idx="3154">
                  <c:v>-2.5968</c:v>
                </c:pt>
                <c:pt idx="3155">
                  <c:v>-1.3667</c:v>
                </c:pt>
                <c:pt idx="3156">
                  <c:v>-0.13969999999999999</c:v>
                </c:pt>
                <c:pt idx="3157">
                  <c:v>0.48499999999999999</c:v>
                </c:pt>
                <c:pt idx="3158">
                  <c:v>0.38940000000000002</c:v>
                </c:pt>
                <c:pt idx="3159">
                  <c:v>0.18110000000000001</c:v>
                </c:pt>
                <c:pt idx="3160">
                  <c:v>-0.24310000000000001</c:v>
                </c:pt>
                <c:pt idx="3161">
                  <c:v>-0.58809999999999996</c:v>
                </c:pt>
                <c:pt idx="3162">
                  <c:v>-0.96250000000000002</c:v>
                </c:pt>
                <c:pt idx="3163">
                  <c:v>-1.3421000000000001</c:v>
                </c:pt>
                <c:pt idx="3164">
                  <c:v>-1.8186</c:v>
                </c:pt>
                <c:pt idx="3165">
                  <c:v>-2.1873</c:v>
                </c:pt>
                <c:pt idx="3166">
                  <c:v>-2.0640000000000001</c:v>
                </c:pt>
                <c:pt idx="3167">
                  <c:v>-1.907</c:v>
                </c:pt>
                <c:pt idx="3168">
                  <c:v>-1.4175</c:v>
                </c:pt>
                <c:pt idx="3169">
                  <c:v>-0.96399999999999997</c:v>
                </c:pt>
                <c:pt idx="3170">
                  <c:v>-0.50529999999999997</c:v>
                </c:pt>
                <c:pt idx="3171">
                  <c:v>0.20349999999999999</c:v>
                </c:pt>
                <c:pt idx="3172">
                  <c:v>0.81510000000000005</c:v>
                </c:pt>
                <c:pt idx="3173">
                  <c:v>1.5544</c:v>
                </c:pt>
                <c:pt idx="3174">
                  <c:v>1.8519000000000001</c:v>
                </c:pt>
                <c:pt idx="3175">
                  <c:v>1.5476000000000001</c:v>
                </c:pt>
                <c:pt idx="3176">
                  <c:v>1.1966000000000001</c:v>
                </c:pt>
                <c:pt idx="3177">
                  <c:v>1.1122000000000001</c:v>
                </c:pt>
                <c:pt idx="3178">
                  <c:v>1.4765999999999999</c:v>
                </c:pt>
                <c:pt idx="3179">
                  <c:v>1.8478000000000001</c:v>
                </c:pt>
                <c:pt idx="3180">
                  <c:v>2.0272000000000001</c:v>
                </c:pt>
                <c:pt idx="3181">
                  <c:v>1.8978999999999999</c:v>
                </c:pt>
                <c:pt idx="3182">
                  <c:v>1.2181</c:v>
                </c:pt>
                <c:pt idx="3183">
                  <c:v>0.86680000000000001</c:v>
                </c:pt>
                <c:pt idx="3184">
                  <c:v>0.9425</c:v>
                </c:pt>
                <c:pt idx="3185">
                  <c:v>1.3259000000000001</c:v>
                </c:pt>
                <c:pt idx="3186">
                  <c:v>1.627</c:v>
                </c:pt>
                <c:pt idx="3187">
                  <c:v>0.97829999999999995</c:v>
                </c:pt>
                <c:pt idx="3188">
                  <c:v>0.159</c:v>
                </c:pt>
                <c:pt idx="3189">
                  <c:v>-0.3266</c:v>
                </c:pt>
                <c:pt idx="3190">
                  <c:v>-0.27889999999999998</c:v>
                </c:pt>
                <c:pt idx="3191">
                  <c:v>-7.0300000000000001E-2</c:v>
                </c:pt>
                <c:pt idx="3192">
                  <c:v>0.11260000000000001</c:v>
                </c:pt>
                <c:pt idx="3193">
                  <c:v>0.40589999999999998</c:v>
                </c:pt>
                <c:pt idx="3194">
                  <c:v>0.83409999999999995</c:v>
                </c:pt>
                <c:pt idx="3195">
                  <c:v>2.0895000000000001</c:v>
                </c:pt>
                <c:pt idx="3196">
                  <c:v>3.6396999999999999</c:v>
                </c:pt>
                <c:pt idx="3197">
                  <c:v>4.8574000000000002</c:v>
                </c:pt>
                <c:pt idx="3198">
                  <c:v>5.0999999999999996</c:v>
                </c:pt>
                <c:pt idx="3199">
                  <c:v>4.1304999999999996</c:v>
                </c:pt>
                <c:pt idx="3200">
                  <c:v>3.1539000000000001</c:v>
                </c:pt>
                <c:pt idx="3201">
                  <c:v>2.7256999999999998</c:v>
                </c:pt>
                <c:pt idx="3202">
                  <c:v>2.7911000000000001</c:v>
                </c:pt>
                <c:pt idx="3203">
                  <c:v>3.1276999999999999</c:v>
                </c:pt>
                <c:pt idx="3204">
                  <c:v>3.1941000000000002</c:v>
                </c:pt>
                <c:pt idx="3205">
                  <c:v>2.8595999999999999</c:v>
                </c:pt>
                <c:pt idx="3206">
                  <c:v>2.3290000000000002</c:v>
                </c:pt>
                <c:pt idx="3207">
                  <c:v>2.0470999999999999</c:v>
                </c:pt>
                <c:pt idx="3208">
                  <c:v>1.9266000000000001</c:v>
                </c:pt>
                <c:pt idx="3209">
                  <c:v>1.4293</c:v>
                </c:pt>
                <c:pt idx="3210">
                  <c:v>1.1144000000000001</c:v>
                </c:pt>
                <c:pt idx="3211">
                  <c:v>1.5012000000000001</c:v>
                </c:pt>
                <c:pt idx="3212">
                  <c:v>2.2233999999999998</c:v>
                </c:pt>
                <c:pt idx="3213">
                  <c:v>3.0211999999999999</c:v>
                </c:pt>
                <c:pt idx="3214">
                  <c:v>3.2582</c:v>
                </c:pt>
                <c:pt idx="3215">
                  <c:v>2.2458</c:v>
                </c:pt>
                <c:pt idx="3216">
                  <c:v>0.52669999999999995</c:v>
                </c:pt>
                <c:pt idx="3217">
                  <c:v>-1.1347</c:v>
                </c:pt>
                <c:pt idx="3218">
                  <c:v>-2.0064000000000002</c:v>
                </c:pt>
                <c:pt idx="3219">
                  <c:v>-1.8721000000000001</c:v>
                </c:pt>
                <c:pt idx="3220">
                  <c:v>-1.5081</c:v>
                </c:pt>
                <c:pt idx="3221">
                  <c:v>-1.3524</c:v>
                </c:pt>
                <c:pt idx="3222">
                  <c:v>-1.4508000000000001</c:v>
                </c:pt>
                <c:pt idx="3223">
                  <c:v>-1.5620000000000001</c:v>
                </c:pt>
                <c:pt idx="3224">
                  <c:v>-1.7549999999999999</c:v>
                </c:pt>
                <c:pt idx="3225">
                  <c:v>-2.2448999999999999</c:v>
                </c:pt>
                <c:pt idx="3226">
                  <c:v>-2.5251999999999999</c:v>
                </c:pt>
                <c:pt idx="3227">
                  <c:v>-2.1434000000000002</c:v>
                </c:pt>
                <c:pt idx="3228">
                  <c:v>-1.0559000000000001</c:v>
                </c:pt>
                <c:pt idx="3229">
                  <c:v>-6.8699999999999997E-2</c:v>
                </c:pt>
                <c:pt idx="3230">
                  <c:v>0.1976</c:v>
                </c:pt>
                <c:pt idx="3231">
                  <c:v>1.26E-2</c:v>
                </c:pt>
                <c:pt idx="3232">
                  <c:v>-0.21510000000000001</c:v>
                </c:pt>
                <c:pt idx="3233">
                  <c:v>3.1300000000000001E-2</c:v>
                </c:pt>
                <c:pt idx="3234">
                  <c:v>0.52769999999999995</c:v>
                </c:pt>
                <c:pt idx="3235">
                  <c:v>1.1380999999999999</c:v>
                </c:pt>
                <c:pt idx="3236">
                  <c:v>1.6742999999999999</c:v>
                </c:pt>
                <c:pt idx="3237">
                  <c:v>2.0726</c:v>
                </c:pt>
                <c:pt idx="3238">
                  <c:v>2.6320000000000001</c:v>
                </c:pt>
                <c:pt idx="3239">
                  <c:v>3.1909999999999998</c:v>
                </c:pt>
                <c:pt idx="3240">
                  <c:v>3.4647000000000001</c:v>
                </c:pt>
                <c:pt idx="3241">
                  <c:v>3.1722999999999999</c:v>
                </c:pt>
                <c:pt idx="3242">
                  <c:v>2.831</c:v>
                </c:pt>
                <c:pt idx="3243">
                  <c:v>2.778</c:v>
                </c:pt>
                <c:pt idx="3244">
                  <c:v>3.3313999999999999</c:v>
                </c:pt>
                <c:pt idx="3245">
                  <c:v>4.3964999999999996</c:v>
                </c:pt>
                <c:pt idx="3246">
                  <c:v>4.9669999999999996</c:v>
                </c:pt>
                <c:pt idx="3247">
                  <c:v>4.5815000000000001</c:v>
                </c:pt>
                <c:pt idx="3248">
                  <c:v>3.3740999999999999</c:v>
                </c:pt>
                <c:pt idx="3249">
                  <c:v>1.9447000000000001</c:v>
                </c:pt>
                <c:pt idx="3250">
                  <c:v>0.87429999999999997</c:v>
                </c:pt>
                <c:pt idx="3251">
                  <c:v>0.23930000000000001</c:v>
                </c:pt>
                <c:pt idx="3252">
                  <c:v>-0.31569999999999998</c:v>
                </c:pt>
                <c:pt idx="3253">
                  <c:v>-0.96089999999999998</c:v>
                </c:pt>
                <c:pt idx="3254">
                  <c:v>-1.7379</c:v>
                </c:pt>
                <c:pt idx="3255">
                  <c:v>-2.4803000000000002</c:v>
                </c:pt>
                <c:pt idx="3256">
                  <c:v>-2.8089</c:v>
                </c:pt>
                <c:pt idx="3257">
                  <c:v>-2.5226999999999999</c:v>
                </c:pt>
                <c:pt idx="3258">
                  <c:v>-1.6802999999999999</c:v>
                </c:pt>
                <c:pt idx="3259">
                  <c:v>-0.68500000000000005</c:v>
                </c:pt>
                <c:pt idx="3260">
                  <c:v>0.18920000000000001</c:v>
                </c:pt>
                <c:pt idx="3261">
                  <c:v>0.82699999999999996</c:v>
                </c:pt>
                <c:pt idx="3262">
                  <c:v>1.1443000000000001</c:v>
                </c:pt>
                <c:pt idx="3263">
                  <c:v>1.3464</c:v>
                </c:pt>
                <c:pt idx="3264">
                  <c:v>1.5217000000000001</c:v>
                </c:pt>
                <c:pt idx="3265">
                  <c:v>1.6585000000000001</c:v>
                </c:pt>
                <c:pt idx="3266">
                  <c:v>1.6871</c:v>
                </c:pt>
                <c:pt idx="3267">
                  <c:v>1.0608</c:v>
                </c:pt>
                <c:pt idx="3268">
                  <c:v>-3.5999999999999999E-3</c:v>
                </c:pt>
                <c:pt idx="3269">
                  <c:v>-0.91139999999999999</c:v>
                </c:pt>
                <c:pt idx="3270">
                  <c:v>-1.7189000000000001</c:v>
                </c:pt>
                <c:pt idx="3271">
                  <c:v>-2.5981000000000001</c:v>
                </c:pt>
                <c:pt idx="3272">
                  <c:v>-3.9119999999999999</c:v>
                </c:pt>
                <c:pt idx="3273">
                  <c:v>-5.7645999999999997</c:v>
                </c:pt>
                <c:pt idx="3274">
                  <c:v>-7.6879999999999997</c:v>
                </c:pt>
                <c:pt idx="3275">
                  <c:v>-8.7499000000000002</c:v>
                </c:pt>
                <c:pt idx="3276">
                  <c:v>-8.4852000000000007</c:v>
                </c:pt>
                <c:pt idx="3277">
                  <c:v>-7.5994999999999999</c:v>
                </c:pt>
                <c:pt idx="3278">
                  <c:v>-6.9782000000000002</c:v>
                </c:pt>
                <c:pt idx="3279">
                  <c:v>-6.9523999999999999</c:v>
                </c:pt>
                <c:pt idx="3280">
                  <c:v>-7.0769000000000002</c:v>
                </c:pt>
                <c:pt idx="3281">
                  <c:v>-6.6089000000000002</c:v>
                </c:pt>
                <c:pt idx="3282">
                  <c:v>-5.2454999999999998</c:v>
                </c:pt>
                <c:pt idx="3283">
                  <c:v>-3.3022</c:v>
                </c:pt>
                <c:pt idx="3284">
                  <c:v>-1.5513999999999999</c:v>
                </c:pt>
                <c:pt idx="3285">
                  <c:v>-0.1646</c:v>
                </c:pt>
                <c:pt idx="3286">
                  <c:v>1.2452000000000001</c:v>
                </c:pt>
                <c:pt idx="3287">
                  <c:v>2.6711999999999998</c:v>
                </c:pt>
                <c:pt idx="3288">
                  <c:v>4.1473000000000004</c:v>
                </c:pt>
                <c:pt idx="3289">
                  <c:v>5.2460000000000004</c:v>
                </c:pt>
                <c:pt idx="3290">
                  <c:v>5.1426999999999996</c:v>
                </c:pt>
                <c:pt idx="3291">
                  <c:v>4.1776</c:v>
                </c:pt>
                <c:pt idx="3292">
                  <c:v>3.2610000000000001</c:v>
                </c:pt>
                <c:pt idx="3293">
                  <c:v>2.9409000000000001</c:v>
                </c:pt>
                <c:pt idx="3294">
                  <c:v>3.0579999999999998</c:v>
                </c:pt>
                <c:pt idx="3295">
                  <c:v>2.7858000000000001</c:v>
                </c:pt>
                <c:pt idx="3296">
                  <c:v>1.7867999999999999</c:v>
                </c:pt>
                <c:pt idx="3297">
                  <c:v>0.4476</c:v>
                </c:pt>
                <c:pt idx="3298">
                  <c:v>-0.62709999999999999</c:v>
                </c:pt>
                <c:pt idx="3299">
                  <c:v>-0.99519999999999997</c:v>
                </c:pt>
                <c:pt idx="3300">
                  <c:v>-0.68940000000000001</c:v>
                </c:pt>
                <c:pt idx="3301">
                  <c:v>-6.5299999999999997E-2</c:v>
                </c:pt>
                <c:pt idx="3302">
                  <c:v>0.5887</c:v>
                </c:pt>
                <c:pt idx="3303">
                  <c:v>1.2688999999999999</c:v>
                </c:pt>
                <c:pt idx="3304">
                  <c:v>1.7586999999999999</c:v>
                </c:pt>
                <c:pt idx="3305">
                  <c:v>1.7851999999999999</c:v>
                </c:pt>
                <c:pt idx="3306">
                  <c:v>1.4616</c:v>
                </c:pt>
                <c:pt idx="3307">
                  <c:v>0.73350000000000004</c:v>
                </c:pt>
                <c:pt idx="3308">
                  <c:v>-0.15090000000000001</c:v>
                </c:pt>
                <c:pt idx="3309">
                  <c:v>-0.74109999999999998</c:v>
                </c:pt>
                <c:pt idx="3310">
                  <c:v>-1.0241</c:v>
                </c:pt>
                <c:pt idx="3311">
                  <c:v>-1.202</c:v>
                </c:pt>
                <c:pt idx="3312">
                  <c:v>-1.3093999999999999</c:v>
                </c:pt>
                <c:pt idx="3313">
                  <c:v>-1.0668</c:v>
                </c:pt>
                <c:pt idx="3314">
                  <c:v>-0.93130000000000002</c:v>
                </c:pt>
                <c:pt idx="3315">
                  <c:v>-1.4713000000000001</c:v>
                </c:pt>
                <c:pt idx="3316">
                  <c:v>-2.0914000000000001</c:v>
                </c:pt>
                <c:pt idx="3317">
                  <c:v>-2.2309000000000001</c:v>
                </c:pt>
                <c:pt idx="3318">
                  <c:v>-2.1415000000000002</c:v>
                </c:pt>
                <c:pt idx="3319">
                  <c:v>-2.0299999999999998</c:v>
                </c:pt>
                <c:pt idx="3320">
                  <c:v>-2.0823999999999998</c:v>
                </c:pt>
                <c:pt idx="3321">
                  <c:v>-2.4329999999999998</c:v>
                </c:pt>
                <c:pt idx="3322">
                  <c:v>-2.7652999999999999</c:v>
                </c:pt>
                <c:pt idx="3323">
                  <c:v>-3.0975999999999999</c:v>
                </c:pt>
                <c:pt idx="3324">
                  <c:v>-3.4011999999999998</c:v>
                </c:pt>
                <c:pt idx="3325">
                  <c:v>-3.5283000000000002</c:v>
                </c:pt>
                <c:pt idx="3326">
                  <c:v>-3.5270000000000001</c:v>
                </c:pt>
                <c:pt idx="3327">
                  <c:v>-3.1137999999999999</c:v>
                </c:pt>
                <c:pt idx="3328">
                  <c:v>-2.4626000000000001</c:v>
                </c:pt>
                <c:pt idx="3329">
                  <c:v>-1.8943000000000001</c:v>
                </c:pt>
                <c:pt idx="3330">
                  <c:v>-1.3829</c:v>
                </c:pt>
                <c:pt idx="3331">
                  <c:v>-0.71330000000000005</c:v>
                </c:pt>
                <c:pt idx="3332">
                  <c:v>0.30840000000000001</c:v>
                </c:pt>
                <c:pt idx="3333">
                  <c:v>1.381</c:v>
                </c:pt>
                <c:pt idx="3334">
                  <c:v>2.1415000000000002</c:v>
                </c:pt>
                <c:pt idx="3335">
                  <c:v>2.0667</c:v>
                </c:pt>
                <c:pt idx="3336">
                  <c:v>1.5118</c:v>
                </c:pt>
                <c:pt idx="3337">
                  <c:v>0.91539999999999999</c:v>
                </c:pt>
                <c:pt idx="3338">
                  <c:v>7.9899999999999999E-2</c:v>
                </c:pt>
                <c:pt idx="3339">
                  <c:v>-0.96709999999999996</c:v>
                </c:pt>
                <c:pt idx="3340">
                  <c:v>-2.0808</c:v>
                </c:pt>
                <c:pt idx="3341">
                  <c:v>-2.7515999999999998</c:v>
                </c:pt>
                <c:pt idx="3342">
                  <c:v>-3.1736</c:v>
                </c:pt>
                <c:pt idx="3343">
                  <c:v>-3.2602000000000002</c:v>
                </c:pt>
                <c:pt idx="3344">
                  <c:v>-3.3130999999999999</c:v>
                </c:pt>
                <c:pt idx="3345">
                  <c:v>-3.4401999999999999</c:v>
                </c:pt>
                <c:pt idx="3346">
                  <c:v>-3.1785999999999999</c:v>
                </c:pt>
                <c:pt idx="3347">
                  <c:v>-3.0344000000000002</c:v>
                </c:pt>
                <c:pt idx="3348">
                  <c:v>-2.2726000000000002</c:v>
                </c:pt>
                <c:pt idx="3349">
                  <c:v>-0.86339999999999995</c:v>
                </c:pt>
                <c:pt idx="3350">
                  <c:v>0.34949999999999998</c:v>
                </c:pt>
                <c:pt idx="3351">
                  <c:v>1.6812</c:v>
                </c:pt>
                <c:pt idx="3352">
                  <c:v>3.1854</c:v>
                </c:pt>
                <c:pt idx="3353">
                  <c:v>4.3357999999999999</c:v>
                </c:pt>
                <c:pt idx="3354">
                  <c:v>5.0846999999999998</c:v>
                </c:pt>
                <c:pt idx="3355">
                  <c:v>5.0118999999999998</c:v>
                </c:pt>
                <c:pt idx="3356">
                  <c:v>4.0694999999999997</c:v>
                </c:pt>
                <c:pt idx="3357">
                  <c:v>3.1897000000000002</c:v>
                </c:pt>
                <c:pt idx="3358">
                  <c:v>2.4895999999999998</c:v>
                </c:pt>
                <c:pt idx="3359">
                  <c:v>2.3367</c:v>
                </c:pt>
                <c:pt idx="3360">
                  <c:v>2.3249</c:v>
                </c:pt>
                <c:pt idx="3361">
                  <c:v>1.9745999999999999</c:v>
                </c:pt>
                <c:pt idx="3362">
                  <c:v>1.5557000000000001</c:v>
                </c:pt>
                <c:pt idx="3363">
                  <c:v>0.94410000000000005</c:v>
                </c:pt>
                <c:pt idx="3364">
                  <c:v>0.23250000000000001</c:v>
                </c:pt>
                <c:pt idx="3365">
                  <c:v>-0.5766</c:v>
                </c:pt>
                <c:pt idx="3366">
                  <c:v>-1.258</c:v>
                </c:pt>
                <c:pt idx="3367">
                  <c:v>-1.5130999999999999</c:v>
                </c:pt>
                <c:pt idx="3368">
                  <c:v>-1.2153</c:v>
                </c:pt>
                <c:pt idx="3369">
                  <c:v>-0.87150000000000005</c:v>
                </c:pt>
                <c:pt idx="3370">
                  <c:v>-0.97589999999999999</c:v>
                </c:pt>
                <c:pt idx="3371">
                  <c:v>-1.0039</c:v>
                </c:pt>
                <c:pt idx="3372">
                  <c:v>-0.65820000000000001</c:v>
                </c:pt>
                <c:pt idx="3373">
                  <c:v>3.9100000000000003E-2</c:v>
                </c:pt>
                <c:pt idx="3374">
                  <c:v>0.94750000000000001</c:v>
                </c:pt>
                <c:pt idx="3375">
                  <c:v>1.8169999999999999</c:v>
                </c:pt>
                <c:pt idx="3376">
                  <c:v>2.1949999999999998</c:v>
                </c:pt>
                <c:pt idx="3377">
                  <c:v>1.4688000000000001</c:v>
                </c:pt>
                <c:pt idx="3378">
                  <c:v>0.5847</c:v>
                </c:pt>
                <c:pt idx="3379">
                  <c:v>0.17169999999999999</c:v>
                </c:pt>
                <c:pt idx="3380">
                  <c:v>0.42149999999999999</c:v>
                </c:pt>
                <c:pt idx="3381">
                  <c:v>1.4632000000000001</c:v>
                </c:pt>
                <c:pt idx="3382">
                  <c:v>2.0041000000000002</c:v>
                </c:pt>
                <c:pt idx="3383">
                  <c:v>1.6715</c:v>
                </c:pt>
                <c:pt idx="3384">
                  <c:v>0.81540000000000001</c:v>
                </c:pt>
                <c:pt idx="3385">
                  <c:v>0.18390000000000001</c:v>
                </c:pt>
                <c:pt idx="3386">
                  <c:v>0.21779999999999999</c:v>
                </c:pt>
                <c:pt idx="3387">
                  <c:v>0.93630000000000002</c:v>
                </c:pt>
                <c:pt idx="3388">
                  <c:v>1.9752000000000001</c:v>
                </c:pt>
                <c:pt idx="3389">
                  <c:v>2.4672000000000001</c:v>
                </c:pt>
                <c:pt idx="3390">
                  <c:v>2.3715999999999999</c:v>
                </c:pt>
                <c:pt idx="3391">
                  <c:v>1.9982</c:v>
                </c:pt>
                <c:pt idx="3392">
                  <c:v>1.6359999999999999</c:v>
                </c:pt>
                <c:pt idx="3393">
                  <c:v>1.0649</c:v>
                </c:pt>
                <c:pt idx="3394">
                  <c:v>0.28420000000000001</c:v>
                </c:pt>
                <c:pt idx="3395">
                  <c:v>-0.78839999999999999</c:v>
                </c:pt>
                <c:pt idx="3396">
                  <c:v>-2.3071999999999999</c:v>
                </c:pt>
                <c:pt idx="3397">
                  <c:v>-3.7736999999999998</c:v>
                </c:pt>
                <c:pt idx="3398">
                  <c:v>-4.9260000000000002</c:v>
                </c:pt>
                <c:pt idx="3399">
                  <c:v>-5.5949</c:v>
                </c:pt>
                <c:pt idx="3400">
                  <c:v>-5.9035000000000002</c:v>
                </c:pt>
                <c:pt idx="3401">
                  <c:v>-6.0025000000000004</c:v>
                </c:pt>
                <c:pt idx="3402">
                  <c:v>-5.5640999999999998</c:v>
                </c:pt>
                <c:pt idx="3403">
                  <c:v>-4.9993999999999996</c:v>
                </c:pt>
                <c:pt idx="3404">
                  <c:v>-4.4336000000000002</c:v>
                </c:pt>
                <c:pt idx="3405">
                  <c:v>-3.5015000000000001</c:v>
                </c:pt>
                <c:pt idx="3406">
                  <c:v>-2.3268</c:v>
                </c:pt>
                <c:pt idx="3407">
                  <c:v>-0.78649999999999998</c:v>
                </c:pt>
                <c:pt idx="3408">
                  <c:v>0.70550000000000002</c:v>
                </c:pt>
                <c:pt idx="3409">
                  <c:v>1.9007000000000001</c:v>
                </c:pt>
                <c:pt idx="3410">
                  <c:v>2.9710999999999999</c:v>
                </c:pt>
                <c:pt idx="3411">
                  <c:v>3.7799</c:v>
                </c:pt>
                <c:pt idx="3412">
                  <c:v>4.3398000000000003</c:v>
                </c:pt>
                <c:pt idx="3413">
                  <c:v>4.6144999999999996</c:v>
                </c:pt>
                <c:pt idx="3414">
                  <c:v>4.3385999999999996</c:v>
                </c:pt>
                <c:pt idx="3415">
                  <c:v>3.6095000000000002</c:v>
                </c:pt>
                <c:pt idx="3416">
                  <c:v>2.6711999999999998</c:v>
                </c:pt>
                <c:pt idx="3417">
                  <c:v>1.8113999999999999</c:v>
                </c:pt>
                <c:pt idx="3418">
                  <c:v>1.1107</c:v>
                </c:pt>
                <c:pt idx="3419">
                  <c:v>0.38040000000000002</c:v>
                </c:pt>
                <c:pt idx="3420">
                  <c:v>-0.245</c:v>
                </c:pt>
                <c:pt idx="3421">
                  <c:v>-1.0011000000000001</c:v>
                </c:pt>
                <c:pt idx="3422">
                  <c:v>-1.7217</c:v>
                </c:pt>
                <c:pt idx="3423">
                  <c:v>-2.1888999999999998</c:v>
                </c:pt>
                <c:pt idx="3424">
                  <c:v>-2.367</c:v>
                </c:pt>
                <c:pt idx="3425">
                  <c:v>-2.3925000000000001</c:v>
                </c:pt>
                <c:pt idx="3426">
                  <c:v>-2.2281</c:v>
                </c:pt>
                <c:pt idx="3427">
                  <c:v>-1.2626999999999999</c:v>
                </c:pt>
                <c:pt idx="3428">
                  <c:v>9.6699999999999994E-2</c:v>
                </c:pt>
                <c:pt idx="3429">
                  <c:v>1.3170999999999999</c:v>
                </c:pt>
                <c:pt idx="3430">
                  <c:v>1.9599</c:v>
                </c:pt>
                <c:pt idx="3431">
                  <c:v>2.0097</c:v>
                </c:pt>
                <c:pt idx="3432">
                  <c:v>2.0973000000000002</c:v>
                </c:pt>
                <c:pt idx="3433">
                  <c:v>2.5045999999999999</c:v>
                </c:pt>
                <c:pt idx="3434">
                  <c:v>3.2336</c:v>
                </c:pt>
                <c:pt idx="3435">
                  <c:v>3.7042000000000002</c:v>
                </c:pt>
                <c:pt idx="3436">
                  <c:v>3.5453999999999999</c:v>
                </c:pt>
                <c:pt idx="3437">
                  <c:v>2.9605000000000001</c:v>
                </c:pt>
                <c:pt idx="3438">
                  <c:v>2.1574</c:v>
                </c:pt>
                <c:pt idx="3439">
                  <c:v>1.5167999999999999</c:v>
                </c:pt>
                <c:pt idx="3440">
                  <c:v>1.0227999999999999</c:v>
                </c:pt>
                <c:pt idx="3441">
                  <c:v>0.5847</c:v>
                </c:pt>
                <c:pt idx="3442">
                  <c:v>0.15620000000000001</c:v>
                </c:pt>
                <c:pt idx="3443">
                  <c:v>-0.62860000000000005</c:v>
                </c:pt>
                <c:pt idx="3444">
                  <c:v>-1.3819999999999999</c:v>
                </c:pt>
                <c:pt idx="3445">
                  <c:v>-1.7703</c:v>
                </c:pt>
                <c:pt idx="3446">
                  <c:v>-2.0198</c:v>
                </c:pt>
                <c:pt idx="3447">
                  <c:v>-1.96</c:v>
                </c:pt>
                <c:pt idx="3448">
                  <c:v>-1.4684999999999999</c:v>
                </c:pt>
                <c:pt idx="3449">
                  <c:v>-0.96840000000000004</c:v>
                </c:pt>
                <c:pt idx="3450">
                  <c:v>-0.7077</c:v>
                </c:pt>
                <c:pt idx="3451">
                  <c:v>-0.51559999999999995</c:v>
                </c:pt>
                <c:pt idx="3452">
                  <c:v>-0.17330000000000001</c:v>
                </c:pt>
                <c:pt idx="3453">
                  <c:v>0.81010000000000004</c:v>
                </c:pt>
                <c:pt idx="3454">
                  <c:v>2.2940999999999998</c:v>
                </c:pt>
                <c:pt idx="3455">
                  <c:v>3.3268</c:v>
                </c:pt>
                <c:pt idx="3456">
                  <c:v>3.7997999999999998</c:v>
                </c:pt>
                <c:pt idx="3457">
                  <c:v>4.0362</c:v>
                </c:pt>
                <c:pt idx="3458">
                  <c:v>4.3102</c:v>
                </c:pt>
                <c:pt idx="3459">
                  <c:v>4.9032</c:v>
                </c:pt>
                <c:pt idx="3460">
                  <c:v>5.2473000000000001</c:v>
                </c:pt>
                <c:pt idx="3461">
                  <c:v>4.8940999999999999</c:v>
                </c:pt>
                <c:pt idx="3462">
                  <c:v>3.9462000000000002</c:v>
                </c:pt>
                <c:pt idx="3463">
                  <c:v>2.9942000000000002</c:v>
                </c:pt>
                <c:pt idx="3464">
                  <c:v>2.3757000000000001</c:v>
                </c:pt>
                <c:pt idx="3465">
                  <c:v>1.5488</c:v>
                </c:pt>
                <c:pt idx="3466">
                  <c:v>0.55320000000000003</c:v>
                </c:pt>
                <c:pt idx="3467">
                  <c:v>-0.59309999999999996</c:v>
                </c:pt>
                <c:pt idx="3468">
                  <c:v>-1.6036999999999999</c:v>
                </c:pt>
                <c:pt idx="3469">
                  <c:v>-1.9930000000000001</c:v>
                </c:pt>
                <c:pt idx="3470">
                  <c:v>-2.0945</c:v>
                </c:pt>
                <c:pt idx="3471">
                  <c:v>-1.9550000000000001</c:v>
                </c:pt>
                <c:pt idx="3472">
                  <c:v>-1.9447000000000001</c:v>
                </c:pt>
                <c:pt idx="3473">
                  <c:v>-2.1234999999999999</c:v>
                </c:pt>
                <c:pt idx="3474">
                  <c:v>-1.8695999999999999</c:v>
                </c:pt>
                <c:pt idx="3475">
                  <c:v>-1.2826</c:v>
                </c:pt>
                <c:pt idx="3476">
                  <c:v>-0.58750000000000002</c:v>
                </c:pt>
                <c:pt idx="3477">
                  <c:v>-0.12720000000000001</c:v>
                </c:pt>
                <c:pt idx="3478">
                  <c:v>-0.13469999999999999</c:v>
                </c:pt>
                <c:pt idx="3479">
                  <c:v>-0.15090000000000001</c:v>
                </c:pt>
                <c:pt idx="3480">
                  <c:v>0.1278</c:v>
                </c:pt>
                <c:pt idx="3481">
                  <c:v>0.57279999999999998</c:v>
                </c:pt>
                <c:pt idx="3482">
                  <c:v>1.1557999999999999</c:v>
                </c:pt>
                <c:pt idx="3483">
                  <c:v>1.6382000000000001</c:v>
                </c:pt>
                <c:pt idx="3484">
                  <c:v>1.7301</c:v>
                </c:pt>
                <c:pt idx="3485">
                  <c:v>1.7622</c:v>
                </c:pt>
                <c:pt idx="3486">
                  <c:v>1.9836</c:v>
                </c:pt>
                <c:pt idx="3487">
                  <c:v>2.1467999999999998</c:v>
                </c:pt>
                <c:pt idx="3488">
                  <c:v>1.9135</c:v>
                </c:pt>
                <c:pt idx="3489">
                  <c:v>1.4865999999999999</c:v>
                </c:pt>
                <c:pt idx="3490">
                  <c:v>0.93469999999999998</c:v>
                </c:pt>
                <c:pt idx="3491">
                  <c:v>0.11260000000000001</c:v>
                </c:pt>
                <c:pt idx="3492">
                  <c:v>-0.54979999999999996</c:v>
                </c:pt>
                <c:pt idx="3493">
                  <c:v>-1.0459000000000001</c:v>
                </c:pt>
                <c:pt idx="3494">
                  <c:v>-1.2415</c:v>
                </c:pt>
                <c:pt idx="3495">
                  <c:v>-1.0430999999999999</c:v>
                </c:pt>
                <c:pt idx="3496">
                  <c:v>-0.52900000000000003</c:v>
                </c:pt>
                <c:pt idx="3497">
                  <c:v>0.2979</c:v>
                </c:pt>
                <c:pt idx="3498">
                  <c:v>0.97609999999999997</c:v>
                </c:pt>
                <c:pt idx="3499">
                  <c:v>1.6332</c:v>
                </c:pt>
                <c:pt idx="3500">
                  <c:v>2.1069</c:v>
                </c:pt>
                <c:pt idx="3501">
                  <c:v>2.4965000000000002</c:v>
                </c:pt>
                <c:pt idx="3502">
                  <c:v>2.8614999999999999</c:v>
                </c:pt>
                <c:pt idx="3503">
                  <c:v>2.7511999999999999</c:v>
                </c:pt>
                <c:pt idx="3504">
                  <c:v>2.4207999999999998</c:v>
                </c:pt>
                <c:pt idx="3505">
                  <c:v>1.6666000000000001</c:v>
                </c:pt>
                <c:pt idx="3506">
                  <c:v>0.63819999999999999</c:v>
                </c:pt>
                <c:pt idx="3507">
                  <c:v>-0.28420000000000001</c:v>
                </c:pt>
                <c:pt idx="3508">
                  <c:v>-1.0905</c:v>
                </c:pt>
                <c:pt idx="3509">
                  <c:v>-2.1739000000000002</c:v>
                </c:pt>
                <c:pt idx="3510">
                  <c:v>-3.5099</c:v>
                </c:pt>
                <c:pt idx="3511">
                  <c:v>-4.7680999999999996</c:v>
                </c:pt>
                <c:pt idx="3512">
                  <c:v>-5.7100999999999997</c:v>
                </c:pt>
                <c:pt idx="3513">
                  <c:v>-5.6195000000000004</c:v>
                </c:pt>
                <c:pt idx="3514">
                  <c:v>-4.8785999999999996</c:v>
                </c:pt>
                <c:pt idx="3515">
                  <c:v>-3.8950999999999998</c:v>
                </c:pt>
                <c:pt idx="3516">
                  <c:v>-3.0537000000000001</c:v>
                </c:pt>
                <c:pt idx="3517">
                  <c:v>-2.5167999999999999</c:v>
                </c:pt>
                <c:pt idx="3518">
                  <c:v>-1.8382000000000001</c:v>
                </c:pt>
                <c:pt idx="3519">
                  <c:v>-1.073</c:v>
                </c:pt>
                <c:pt idx="3520">
                  <c:v>-0.27550000000000002</c:v>
                </c:pt>
                <c:pt idx="3521">
                  <c:v>0.3997</c:v>
                </c:pt>
                <c:pt idx="3522">
                  <c:v>0.50460000000000005</c:v>
                </c:pt>
                <c:pt idx="3523">
                  <c:v>6.5199999999999994E-2</c:v>
                </c:pt>
                <c:pt idx="3524">
                  <c:v>-0.50280000000000002</c:v>
                </c:pt>
                <c:pt idx="3525">
                  <c:v>-1.0777000000000001</c:v>
                </c:pt>
                <c:pt idx="3526">
                  <c:v>-1.6395</c:v>
                </c:pt>
                <c:pt idx="3527">
                  <c:v>-2.4782000000000002</c:v>
                </c:pt>
                <c:pt idx="3528">
                  <c:v>-2.8988999999999998</c:v>
                </c:pt>
                <c:pt idx="3529">
                  <c:v>-2.6473</c:v>
                </c:pt>
                <c:pt idx="3530">
                  <c:v>-2.4796999999999998</c:v>
                </c:pt>
                <c:pt idx="3531">
                  <c:v>-1.8983000000000001</c:v>
                </c:pt>
                <c:pt idx="3532">
                  <c:v>-1.2847999999999999</c:v>
                </c:pt>
                <c:pt idx="3533">
                  <c:v>-1.2847999999999999</c:v>
                </c:pt>
                <c:pt idx="3534">
                  <c:v>-1.452</c:v>
                </c:pt>
                <c:pt idx="3535">
                  <c:v>-1.5037</c:v>
                </c:pt>
                <c:pt idx="3536">
                  <c:v>-0.93789999999999996</c:v>
                </c:pt>
                <c:pt idx="3537">
                  <c:v>1.8200000000000001E-2</c:v>
                </c:pt>
                <c:pt idx="3538">
                  <c:v>0.62139999999999995</c:v>
                </c:pt>
                <c:pt idx="3539">
                  <c:v>0.7127</c:v>
                </c:pt>
                <c:pt idx="3540">
                  <c:v>0.17169999999999999</c:v>
                </c:pt>
                <c:pt idx="3541">
                  <c:v>-0.35360000000000003</c:v>
                </c:pt>
                <c:pt idx="3542">
                  <c:v>-7.2700000000000001E-2</c:v>
                </c:pt>
                <c:pt idx="3543">
                  <c:v>0.78649999999999998</c:v>
                </c:pt>
                <c:pt idx="3544">
                  <c:v>1.679</c:v>
                </c:pt>
                <c:pt idx="3545">
                  <c:v>2.1225000000000001</c:v>
                </c:pt>
                <c:pt idx="3546">
                  <c:v>2.1669999999999998</c:v>
                </c:pt>
                <c:pt idx="3547">
                  <c:v>2.2208999999999999</c:v>
                </c:pt>
                <c:pt idx="3548">
                  <c:v>2.2919</c:v>
                </c:pt>
                <c:pt idx="3549">
                  <c:v>2.2583000000000002</c:v>
                </c:pt>
                <c:pt idx="3550">
                  <c:v>1.9976</c:v>
                </c:pt>
                <c:pt idx="3551">
                  <c:v>1.4856</c:v>
                </c:pt>
                <c:pt idx="3552">
                  <c:v>0.71299999999999997</c:v>
                </c:pt>
                <c:pt idx="3553">
                  <c:v>0.14369999999999999</c:v>
                </c:pt>
                <c:pt idx="3554">
                  <c:v>0.54139999999999999</c:v>
                </c:pt>
                <c:pt idx="3555">
                  <c:v>1.627</c:v>
                </c:pt>
                <c:pt idx="3556">
                  <c:v>2.4472999999999998</c:v>
                </c:pt>
                <c:pt idx="3557">
                  <c:v>2.2324000000000002</c:v>
                </c:pt>
                <c:pt idx="3558">
                  <c:v>1.2726</c:v>
                </c:pt>
                <c:pt idx="3559">
                  <c:v>0.25390000000000001</c:v>
                </c:pt>
                <c:pt idx="3560">
                  <c:v>-0.16339999999999999</c:v>
                </c:pt>
                <c:pt idx="3561">
                  <c:v>-0.1048</c:v>
                </c:pt>
                <c:pt idx="3562">
                  <c:v>-0.6623</c:v>
                </c:pt>
                <c:pt idx="3563">
                  <c:v>-1.6375999999999999</c:v>
                </c:pt>
                <c:pt idx="3564">
                  <c:v>-2.7549999999999999</c:v>
                </c:pt>
                <c:pt idx="3565">
                  <c:v>-3.8296999999999999</c:v>
                </c:pt>
                <c:pt idx="3566">
                  <c:v>-4.2005999999999997</c:v>
                </c:pt>
                <c:pt idx="3567">
                  <c:v>-3.9792000000000001</c:v>
                </c:pt>
                <c:pt idx="3568">
                  <c:v>-3.6484999999999999</c:v>
                </c:pt>
                <c:pt idx="3569">
                  <c:v>-3.5102000000000002</c:v>
                </c:pt>
                <c:pt idx="3570">
                  <c:v>-3.4943</c:v>
                </c:pt>
                <c:pt idx="3571">
                  <c:v>-3.4676</c:v>
                </c:pt>
                <c:pt idx="3572">
                  <c:v>-3.2206000000000001</c:v>
                </c:pt>
                <c:pt idx="3573">
                  <c:v>-2.8664999999999998</c:v>
                </c:pt>
                <c:pt idx="3574">
                  <c:v>-2.8811</c:v>
                </c:pt>
                <c:pt idx="3575">
                  <c:v>-3.1072000000000002</c:v>
                </c:pt>
                <c:pt idx="3576">
                  <c:v>-3.4003000000000001</c:v>
                </c:pt>
                <c:pt idx="3577">
                  <c:v>-3.4420000000000002</c:v>
                </c:pt>
                <c:pt idx="3578">
                  <c:v>-2.8992</c:v>
                </c:pt>
                <c:pt idx="3579">
                  <c:v>-2.4251999999999998</c:v>
                </c:pt>
                <c:pt idx="3580">
                  <c:v>-2.2309000000000001</c:v>
                </c:pt>
                <c:pt idx="3581">
                  <c:v>-2.0926</c:v>
                </c:pt>
                <c:pt idx="3582">
                  <c:v>-1.9621</c:v>
                </c:pt>
                <c:pt idx="3583">
                  <c:v>-1.5156000000000001</c:v>
                </c:pt>
                <c:pt idx="3584">
                  <c:v>-0.75690000000000002</c:v>
                </c:pt>
                <c:pt idx="3585">
                  <c:v>-0.1216</c:v>
                </c:pt>
                <c:pt idx="3586">
                  <c:v>0.1714</c:v>
                </c:pt>
                <c:pt idx="3587">
                  <c:v>2.3E-3</c:v>
                </c:pt>
                <c:pt idx="3588">
                  <c:v>-0.20039999999999999</c:v>
                </c:pt>
                <c:pt idx="3589">
                  <c:v>0.2838</c:v>
                </c:pt>
                <c:pt idx="3590">
                  <c:v>0.84970000000000001</c:v>
                </c:pt>
                <c:pt idx="3591">
                  <c:v>1.0425</c:v>
                </c:pt>
                <c:pt idx="3592">
                  <c:v>1.3165</c:v>
                </c:pt>
                <c:pt idx="3593">
                  <c:v>1.5509999999999999</c:v>
                </c:pt>
                <c:pt idx="3594">
                  <c:v>1.8621000000000001</c:v>
                </c:pt>
                <c:pt idx="3595">
                  <c:v>2.3772000000000002</c:v>
                </c:pt>
                <c:pt idx="3596">
                  <c:v>2.6023999999999998</c:v>
                </c:pt>
                <c:pt idx="3597">
                  <c:v>2.6764999999999999</c:v>
                </c:pt>
                <c:pt idx="3598">
                  <c:v>2.6320000000000001</c:v>
                </c:pt>
                <c:pt idx="3599">
                  <c:v>2.4155000000000002</c:v>
                </c:pt>
                <c:pt idx="3600">
                  <c:v>2.2296</c:v>
                </c:pt>
                <c:pt idx="3601">
                  <c:v>2.0910000000000002</c:v>
                </c:pt>
                <c:pt idx="3602">
                  <c:v>2.0527000000000002</c:v>
                </c:pt>
                <c:pt idx="3603">
                  <c:v>1.7799</c:v>
                </c:pt>
                <c:pt idx="3604">
                  <c:v>1.4034</c:v>
                </c:pt>
                <c:pt idx="3605">
                  <c:v>1.1689000000000001</c:v>
                </c:pt>
                <c:pt idx="3606">
                  <c:v>0.98950000000000005</c:v>
                </c:pt>
                <c:pt idx="3607">
                  <c:v>0.71450000000000002</c:v>
                </c:pt>
                <c:pt idx="3608">
                  <c:v>0.34670000000000001</c:v>
                </c:pt>
                <c:pt idx="3609">
                  <c:v>0.16950000000000001</c:v>
                </c:pt>
                <c:pt idx="3610">
                  <c:v>-2.5999999999999999E-2</c:v>
                </c:pt>
                <c:pt idx="3611">
                  <c:v>-0.27389999999999998</c:v>
                </c:pt>
                <c:pt idx="3612">
                  <c:v>-0.21909999999999999</c:v>
                </c:pt>
                <c:pt idx="3613">
                  <c:v>0.11409999999999999</c:v>
                </c:pt>
                <c:pt idx="3614">
                  <c:v>0.75190000000000001</c:v>
                </c:pt>
                <c:pt idx="3615">
                  <c:v>1.931</c:v>
                </c:pt>
                <c:pt idx="3616">
                  <c:v>3.1717</c:v>
                </c:pt>
                <c:pt idx="3617">
                  <c:v>3.8973</c:v>
                </c:pt>
                <c:pt idx="3618">
                  <c:v>3.9443000000000001</c:v>
                </c:pt>
                <c:pt idx="3619">
                  <c:v>3.4034</c:v>
                </c:pt>
                <c:pt idx="3620">
                  <c:v>2.8035999999999999</c:v>
                </c:pt>
                <c:pt idx="3621">
                  <c:v>2.4981</c:v>
                </c:pt>
                <c:pt idx="3622">
                  <c:v>2.3582000000000001</c:v>
                </c:pt>
                <c:pt idx="3623">
                  <c:v>2.2505000000000002</c:v>
                </c:pt>
                <c:pt idx="3624">
                  <c:v>2.1947000000000001</c:v>
                </c:pt>
                <c:pt idx="3625">
                  <c:v>2.1804000000000001</c:v>
                </c:pt>
                <c:pt idx="3626">
                  <c:v>2.0387</c:v>
                </c:pt>
                <c:pt idx="3627">
                  <c:v>1.4912000000000001</c:v>
                </c:pt>
                <c:pt idx="3628">
                  <c:v>0.71050000000000002</c:v>
                </c:pt>
                <c:pt idx="3629">
                  <c:v>6.5799999999999997E-2</c:v>
                </c:pt>
                <c:pt idx="3630">
                  <c:v>-0.22</c:v>
                </c:pt>
                <c:pt idx="3631">
                  <c:v>-0.1366</c:v>
                </c:pt>
                <c:pt idx="3632">
                  <c:v>-0.159</c:v>
                </c:pt>
                <c:pt idx="3633">
                  <c:v>-0.59619999999999995</c:v>
                </c:pt>
                <c:pt idx="3634">
                  <c:v>-1.2755000000000001</c:v>
                </c:pt>
                <c:pt idx="3635">
                  <c:v>-1.9076</c:v>
                </c:pt>
                <c:pt idx="3636">
                  <c:v>-1.8886000000000001</c:v>
                </c:pt>
                <c:pt idx="3637">
                  <c:v>-1.4439</c:v>
                </c:pt>
                <c:pt idx="3638">
                  <c:v>-1.4891000000000001</c:v>
                </c:pt>
                <c:pt idx="3639">
                  <c:v>-2.1150000000000002</c:v>
                </c:pt>
                <c:pt idx="3640">
                  <c:v>-3.0739000000000001</c:v>
                </c:pt>
                <c:pt idx="3641">
                  <c:v>-3.7751999999999999</c:v>
                </c:pt>
                <c:pt idx="3642">
                  <c:v>-4.0015999999999998</c:v>
                </c:pt>
                <c:pt idx="3643">
                  <c:v>-3.9508999999999999</c:v>
                </c:pt>
                <c:pt idx="3644">
                  <c:v>-3.9468000000000001</c:v>
                </c:pt>
                <c:pt idx="3645">
                  <c:v>-4.2022000000000004</c:v>
                </c:pt>
                <c:pt idx="3646">
                  <c:v>-4.1426999999999996</c:v>
                </c:pt>
                <c:pt idx="3647">
                  <c:v>-3.5865</c:v>
                </c:pt>
                <c:pt idx="3648">
                  <c:v>-2.8060999999999998</c:v>
                </c:pt>
                <c:pt idx="3649">
                  <c:v>-2.3012999999999999</c:v>
                </c:pt>
                <c:pt idx="3650">
                  <c:v>-2.3963000000000001</c:v>
                </c:pt>
                <c:pt idx="3651">
                  <c:v>-2.67</c:v>
                </c:pt>
                <c:pt idx="3652">
                  <c:v>-2.41</c:v>
                </c:pt>
                <c:pt idx="3653">
                  <c:v>-1.3190999999999999</c:v>
                </c:pt>
                <c:pt idx="3654">
                  <c:v>8.5199999999999998E-2</c:v>
                </c:pt>
                <c:pt idx="3655">
                  <c:v>1.2237</c:v>
                </c:pt>
                <c:pt idx="3656">
                  <c:v>1.8444</c:v>
                </c:pt>
                <c:pt idx="3657">
                  <c:v>2.0293999999999999</c:v>
                </c:pt>
                <c:pt idx="3658">
                  <c:v>2.0655000000000001</c:v>
                </c:pt>
                <c:pt idx="3659">
                  <c:v>2.2262</c:v>
                </c:pt>
                <c:pt idx="3660">
                  <c:v>2.6964000000000001</c:v>
                </c:pt>
                <c:pt idx="3661">
                  <c:v>3.2728999999999999</c:v>
                </c:pt>
                <c:pt idx="3662">
                  <c:v>3.5369999999999999</c:v>
                </c:pt>
                <c:pt idx="3663">
                  <c:v>3.2785000000000002</c:v>
                </c:pt>
                <c:pt idx="3664">
                  <c:v>2.7477999999999998</c:v>
                </c:pt>
                <c:pt idx="3665">
                  <c:v>2.4769000000000001</c:v>
                </c:pt>
                <c:pt idx="3666">
                  <c:v>2.6219999999999999</c:v>
                </c:pt>
                <c:pt idx="3667">
                  <c:v>2.7761999999999998</c:v>
                </c:pt>
                <c:pt idx="3668">
                  <c:v>2.3349000000000002</c:v>
                </c:pt>
                <c:pt idx="3669">
                  <c:v>1.4657</c:v>
                </c:pt>
                <c:pt idx="3670">
                  <c:v>0.86060000000000003</c:v>
                </c:pt>
                <c:pt idx="3671">
                  <c:v>0.7843</c:v>
                </c:pt>
                <c:pt idx="3672">
                  <c:v>1.0683</c:v>
                </c:pt>
                <c:pt idx="3673">
                  <c:v>0.99260000000000004</c:v>
                </c:pt>
                <c:pt idx="3674">
                  <c:v>0.25430000000000003</c:v>
                </c:pt>
                <c:pt idx="3675">
                  <c:v>-0.94599999999999995</c:v>
                </c:pt>
                <c:pt idx="3676">
                  <c:v>-2.0783</c:v>
                </c:pt>
                <c:pt idx="3677">
                  <c:v>-2.4432999999999998</c:v>
                </c:pt>
                <c:pt idx="3678">
                  <c:v>-2.2134999999999998</c:v>
                </c:pt>
                <c:pt idx="3679">
                  <c:v>-1.6942999999999999</c:v>
                </c:pt>
                <c:pt idx="3680">
                  <c:v>-1.1113</c:v>
                </c:pt>
                <c:pt idx="3681">
                  <c:v>-0.49530000000000002</c:v>
                </c:pt>
                <c:pt idx="3682">
                  <c:v>0.34549999999999997</c:v>
                </c:pt>
                <c:pt idx="3683">
                  <c:v>1.1191</c:v>
                </c:pt>
                <c:pt idx="3684">
                  <c:v>1.3818999999999999</c:v>
                </c:pt>
                <c:pt idx="3685">
                  <c:v>1.0138</c:v>
                </c:pt>
                <c:pt idx="3686">
                  <c:v>0.29659999999999997</c:v>
                </c:pt>
                <c:pt idx="3687">
                  <c:v>-0.40560000000000002</c:v>
                </c:pt>
                <c:pt idx="3688">
                  <c:v>-0.64790000000000003</c:v>
                </c:pt>
                <c:pt idx="3689">
                  <c:v>-0.40129999999999999</c:v>
                </c:pt>
                <c:pt idx="3690">
                  <c:v>-0.1845</c:v>
                </c:pt>
                <c:pt idx="3691">
                  <c:v>-0.1951</c:v>
                </c:pt>
                <c:pt idx="3692">
                  <c:v>-0.31440000000000001</c:v>
                </c:pt>
                <c:pt idx="3693">
                  <c:v>-0.29980000000000001</c:v>
                </c:pt>
                <c:pt idx="3694">
                  <c:v>4.7999999999999996E-3</c:v>
                </c:pt>
                <c:pt idx="3695">
                  <c:v>0.40250000000000002</c:v>
                </c:pt>
                <c:pt idx="3696">
                  <c:v>0.81730000000000003</c:v>
                </c:pt>
                <c:pt idx="3697">
                  <c:v>1.2804</c:v>
                </c:pt>
                <c:pt idx="3698">
                  <c:v>1.7649999999999999</c:v>
                </c:pt>
                <c:pt idx="3699">
                  <c:v>2.3376999999999999</c:v>
                </c:pt>
                <c:pt idx="3700">
                  <c:v>2.532</c:v>
                </c:pt>
                <c:pt idx="3701">
                  <c:v>2.0487000000000002</c:v>
                </c:pt>
                <c:pt idx="3702">
                  <c:v>1.1913</c:v>
                </c:pt>
                <c:pt idx="3703">
                  <c:v>0.1923</c:v>
                </c:pt>
                <c:pt idx="3704">
                  <c:v>-0.52929999999999999</c:v>
                </c:pt>
                <c:pt idx="3705">
                  <c:v>-0.94440000000000002</c:v>
                </c:pt>
                <c:pt idx="3706">
                  <c:v>-1.4573</c:v>
                </c:pt>
                <c:pt idx="3707">
                  <c:v>-1.9849000000000001</c:v>
                </c:pt>
                <c:pt idx="3708">
                  <c:v>-2.2507999999999999</c:v>
                </c:pt>
                <c:pt idx="3709">
                  <c:v>-2.1122000000000001</c:v>
                </c:pt>
                <c:pt idx="3710">
                  <c:v>-1.6136999999999999</c:v>
                </c:pt>
                <c:pt idx="3711">
                  <c:v>-1.2854000000000001</c:v>
                </c:pt>
                <c:pt idx="3712">
                  <c:v>-1.248</c:v>
                </c:pt>
                <c:pt idx="3713">
                  <c:v>-1.5003</c:v>
                </c:pt>
                <c:pt idx="3714">
                  <c:v>-2.0272000000000001</c:v>
                </c:pt>
                <c:pt idx="3715">
                  <c:v>-1.9730000000000001</c:v>
                </c:pt>
                <c:pt idx="3716">
                  <c:v>-1.0079</c:v>
                </c:pt>
                <c:pt idx="3717">
                  <c:v>0.4884</c:v>
                </c:pt>
                <c:pt idx="3718">
                  <c:v>1.7101999999999999</c:v>
                </c:pt>
                <c:pt idx="3719">
                  <c:v>1.9674</c:v>
                </c:pt>
                <c:pt idx="3720">
                  <c:v>1.6426000000000001</c:v>
                </c:pt>
                <c:pt idx="3721">
                  <c:v>1.5831</c:v>
                </c:pt>
                <c:pt idx="3722">
                  <c:v>2.3205</c:v>
                </c:pt>
                <c:pt idx="3723">
                  <c:v>3.5615999999999999</c:v>
                </c:pt>
                <c:pt idx="3724">
                  <c:v>4.5105000000000004</c:v>
                </c:pt>
                <c:pt idx="3725">
                  <c:v>4.5705999999999998</c:v>
                </c:pt>
                <c:pt idx="3726">
                  <c:v>4.0747999999999998</c:v>
                </c:pt>
                <c:pt idx="3727">
                  <c:v>3.8483999999999998</c:v>
                </c:pt>
                <c:pt idx="3728">
                  <c:v>4.1837999999999997</c:v>
                </c:pt>
                <c:pt idx="3729">
                  <c:v>4.6841999999999997</c:v>
                </c:pt>
                <c:pt idx="3730">
                  <c:v>4.6005000000000003</c:v>
                </c:pt>
                <c:pt idx="3731">
                  <c:v>3.9527000000000001</c:v>
                </c:pt>
                <c:pt idx="3732">
                  <c:v>3.2233999999999998</c:v>
                </c:pt>
                <c:pt idx="3733">
                  <c:v>2.7282000000000002</c:v>
                </c:pt>
                <c:pt idx="3734">
                  <c:v>2.6214</c:v>
                </c:pt>
                <c:pt idx="3735">
                  <c:v>2.3794</c:v>
                </c:pt>
                <c:pt idx="3736">
                  <c:v>1.5491999999999999</c:v>
                </c:pt>
                <c:pt idx="3737">
                  <c:v>0.35420000000000001</c:v>
                </c:pt>
                <c:pt idx="3738">
                  <c:v>-0.44240000000000002</c:v>
                </c:pt>
                <c:pt idx="3739">
                  <c:v>-0.68840000000000001</c:v>
                </c:pt>
                <c:pt idx="3740">
                  <c:v>-1.0135000000000001</c:v>
                </c:pt>
                <c:pt idx="3741">
                  <c:v>-1.3683000000000001</c:v>
                </c:pt>
                <c:pt idx="3742">
                  <c:v>-1.5607</c:v>
                </c:pt>
                <c:pt idx="3743">
                  <c:v>-1.4436</c:v>
                </c:pt>
                <c:pt idx="3744">
                  <c:v>-0.8528</c:v>
                </c:pt>
                <c:pt idx="3745">
                  <c:v>2.07E-2</c:v>
                </c:pt>
                <c:pt idx="3746">
                  <c:v>0.66100000000000003</c:v>
                </c:pt>
                <c:pt idx="3747">
                  <c:v>0.54610000000000003</c:v>
                </c:pt>
                <c:pt idx="3748">
                  <c:v>-5.2200000000000003E-2</c:v>
                </c:pt>
                <c:pt idx="3749">
                  <c:v>-0.5383</c:v>
                </c:pt>
                <c:pt idx="3750">
                  <c:v>-0.40810000000000002</c:v>
                </c:pt>
                <c:pt idx="3751">
                  <c:v>0.47320000000000001</c:v>
                </c:pt>
                <c:pt idx="3752">
                  <c:v>1.4741</c:v>
                </c:pt>
                <c:pt idx="3753">
                  <c:v>1.9259999999999999</c:v>
                </c:pt>
                <c:pt idx="3754">
                  <c:v>1.4716</c:v>
                </c:pt>
                <c:pt idx="3755">
                  <c:v>0.49469999999999997</c:v>
                </c:pt>
                <c:pt idx="3756">
                  <c:v>-0.14929999999999999</c:v>
                </c:pt>
                <c:pt idx="3757">
                  <c:v>-0.2409</c:v>
                </c:pt>
                <c:pt idx="3758">
                  <c:v>5.1499999999999997E-2</c:v>
                </c:pt>
                <c:pt idx="3759">
                  <c:v>0.51549999999999996</c:v>
                </c:pt>
                <c:pt idx="3760">
                  <c:v>0.97119999999999995</c:v>
                </c:pt>
                <c:pt idx="3761">
                  <c:v>1.1638999999999999</c:v>
                </c:pt>
                <c:pt idx="3762">
                  <c:v>1.0319</c:v>
                </c:pt>
                <c:pt idx="3763">
                  <c:v>0.65790000000000004</c:v>
                </c:pt>
                <c:pt idx="3764">
                  <c:v>0.19350000000000001</c:v>
                </c:pt>
                <c:pt idx="3765">
                  <c:v>-0.16619999999999999</c:v>
                </c:pt>
                <c:pt idx="3766">
                  <c:v>-0.63360000000000005</c:v>
                </c:pt>
                <c:pt idx="3767">
                  <c:v>-1.0123</c:v>
                </c:pt>
                <c:pt idx="3768">
                  <c:v>-1.1468</c:v>
                </c:pt>
                <c:pt idx="3769">
                  <c:v>-1.3486</c:v>
                </c:pt>
                <c:pt idx="3770">
                  <c:v>-1.6161000000000001</c:v>
                </c:pt>
                <c:pt idx="3771">
                  <c:v>-1.9902</c:v>
                </c:pt>
                <c:pt idx="3772">
                  <c:v>-2.3856999999999999</c:v>
                </c:pt>
                <c:pt idx="3773">
                  <c:v>-2.4115000000000002</c:v>
                </c:pt>
                <c:pt idx="3774">
                  <c:v>-2.0001000000000002</c:v>
                </c:pt>
                <c:pt idx="3775">
                  <c:v>-1.2766999999999999</c:v>
                </c:pt>
                <c:pt idx="3776">
                  <c:v>-0.68059999999999998</c:v>
                </c:pt>
                <c:pt idx="3777">
                  <c:v>-0.51400000000000001</c:v>
                </c:pt>
                <c:pt idx="3778">
                  <c:v>-0.38169999999999998</c:v>
                </c:pt>
                <c:pt idx="3779">
                  <c:v>-0.22320000000000001</c:v>
                </c:pt>
                <c:pt idx="3780">
                  <c:v>-0.22600000000000001</c:v>
                </c:pt>
                <c:pt idx="3781">
                  <c:v>-0.5595</c:v>
                </c:pt>
                <c:pt idx="3782">
                  <c:v>-1.3527</c:v>
                </c:pt>
                <c:pt idx="3783">
                  <c:v>-2.4304999999999999</c:v>
                </c:pt>
                <c:pt idx="3784">
                  <c:v>-3.5678000000000001</c:v>
                </c:pt>
                <c:pt idx="3785">
                  <c:v>-4.4130000000000003</c:v>
                </c:pt>
                <c:pt idx="3786">
                  <c:v>-4.7058</c:v>
                </c:pt>
                <c:pt idx="3787">
                  <c:v>-4.6619000000000002</c:v>
                </c:pt>
                <c:pt idx="3788">
                  <c:v>-4.5189000000000004</c:v>
                </c:pt>
                <c:pt idx="3789">
                  <c:v>-4.2953000000000001</c:v>
                </c:pt>
                <c:pt idx="3790">
                  <c:v>-4.1087999999999996</c:v>
                </c:pt>
                <c:pt idx="3791">
                  <c:v>-3.9224999999999999</c:v>
                </c:pt>
                <c:pt idx="3792">
                  <c:v>-3.6292</c:v>
                </c:pt>
                <c:pt idx="3793">
                  <c:v>-3.1234000000000002</c:v>
                </c:pt>
                <c:pt idx="3794">
                  <c:v>-2.4174000000000002</c:v>
                </c:pt>
                <c:pt idx="3795">
                  <c:v>-1.8064</c:v>
                </c:pt>
                <c:pt idx="3796">
                  <c:v>-1.5513999999999999</c:v>
                </c:pt>
                <c:pt idx="3797">
                  <c:v>-1.5174000000000001</c:v>
                </c:pt>
                <c:pt idx="3798">
                  <c:v>-1.097</c:v>
                </c:pt>
                <c:pt idx="3799">
                  <c:v>-0.14280000000000001</c:v>
                </c:pt>
                <c:pt idx="3800">
                  <c:v>1.0135000000000001</c:v>
                </c:pt>
                <c:pt idx="3801">
                  <c:v>1.8811</c:v>
                </c:pt>
                <c:pt idx="3802">
                  <c:v>2.0392999999999999</c:v>
                </c:pt>
                <c:pt idx="3803">
                  <c:v>1.8083</c:v>
                </c:pt>
                <c:pt idx="3804">
                  <c:v>1.5828</c:v>
                </c:pt>
                <c:pt idx="3805">
                  <c:v>1.532</c:v>
                </c:pt>
                <c:pt idx="3806">
                  <c:v>1.9297</c:v>
                </c:pt>
                <c:pt idx="3807">
                  <c:v>2.6787000000000001</c:v>
                </c:pt>
                <c:pt idx="3808">
                  <c:v>3.4117999999999999</c:v>
                </c:pt>
                <c:pt idx="3809">
                  <c:v>3.8045</c:v>
                </c:pt>
                <c:pt idx="3810">
                  <c:v>3.6257000000000001</c:v>
                </c:pt>
                <c:pt idx="3811">
                  <c:v>3.1065999999999998</c:v>
                </c:pt>
                <c:pt idx="3812">
                  <c:v>2.6793</c:v>
                </c:pt>
                <c:pt idx="3813">
                  <c:v>2.3008999999999999</c:v>
                </c:pt>
                <c:pt idx="3814">
                  <c:v>1.6563000000000001</c:v>
                </c:pt>
                <c:pt idx="3815">
                  <c:v>0.82950000000000002</c:v>
                </c:pt>
                <c:pt idx="3816">
                  <c:v>-4.4999999999999997E-3</c:v>
                </c:pt>
                <c:pt idx="3817">
                  <c:v>-0.93510000000000004</c:v>
                </c:pt>
                <c:pt idx="3818">
                  <c:v>-1.9466000000000001</c:v>
                </c:pt>
                <c:pt idx="3819">
                  <c:v>-2.9748999999999999</c:v>
                </c:pt>
                <c:pt idx="3820">
                  <c:v>-3.8961000000000001</c:v>
                </c:pt>
                <c:pt idx="3821">
                  <c:v>-4.6163999999999996</c:v>
                </c:pt>
                <c:pt idx="3822">
                  <c:v>-5.1249000000000002</c:v>
                </c:pt>
                <c:pt idx="3823">
                  <c:v>-5.3037000000000001</c:v>
                </c:pt>
                <c:pt idx="3824">
                  <c:v>-5.1139999999999999</c:v>
                </c:pt>
                <c:pt idx="3825">
                  <c:v>-4.6740000000000004</c:v>
                </c:pt>
                <c:pt idx="3826">
                  <c:v>-4.2423999999999999</c:v>
                </c:pt>
                <c:pt idx="3827">
                  <c:v>-3.8580999999999999</c:v>
                </c:pt>
                <c:pt idx="3828">
                  <c:v>-3.4931000000000001</c:v>
                </c:pt>
                <c:pt idx="3829">
                  <c:v>-3.1943999999999999</c:v>
                </c:pt>
                <c:pt idx="3830">
                  <c:v>-2.8475000000000001</c:v>
                </c:pt>
                <c:pt idx="3831">
                  <c:v>-2.3184</c:v>
                </c:pt>
                <c:pt idx="3832">
                  <c:v>-1.6632</c:v>
                </c:pt>
                <c:pt idx="3833">
                  <c:v>-1.272</c:v>
                </c:pt>
                <c:pt idx="3834">
                  <c:v>-1.1941999999999999</c:v>
                </c:pt>
                <c:pt idx="3835">
                  <c:v>-1.2729999999999999</c:v>
                </c:pt>
                <c:pt idx="3836">
                  <c:v>-1.5585</c:v>
                </c:pt>
                <c:pt idx="3837">
                  <c:v>-2.0421999999999998</c:v>
                </c:pt>
                <c:pt idx="3838">
                  <c:v>-2.4064999999999999</c:v>
                </c:pt>
                <c:pt idx="3839">
                  <c:v>-2.4134000000000002</c:v>
                </c:pt>
                <c:pt idx="3840">
                  <c:v>-2.0489999999999999</c:v>
                </c:pt>
                <c:pt idx="3841">
                  <c:v>-1.0994999999999999</c:v>
                </c:pt>
                <c:pt idx="3842">
                  <c:v>-8.8999999999999999E-3</c:v>
                </c:pt>
                <c:pt idx="3843">
                  <c:v>0.71360000000000001</c:v>
                </c:pt>
                <c:pt idx="3844">
                  <c:v>0.96709999999999996</c:v>
                </c:pt>
                <c:pt idx="3845">
                  <c:v>0.84160000000000001</c:v>
                </c:pt>
                <c:pt idx="3846">
                  <c:v>0.98080000000000001</c:v>
                </c:pt>
                <c:pt idx="3847">
                  <c:v>1.7287999999999999</c:v>
                </c:pt>
                <c:pt idx="3848">
                  <c:v>2.6734</c:v>
                </c:pt>
                <c:pt idx="3849">
                  <c:v>3.0838000000000001</c:v>
                </c:pt>
                <c:pt idx="3850">
                  <c:v>2.7111000000000001</c:v>
                </c:pt>
                <c:pt idx="3851">
                  <c:v>2.0670999999999999</c:v>
                </c:pt>
                <c:pt idx="3852">
                  <c:v>1.8357000000000001</c:v>
                </c:pt>
                <c:pt idx="3853">
                  <c:v>2.0651999999999999</c:v>
                </c:pt>
                <c:pt idx="3854">
                  <c:v>2.4476</c:v>
                </c:pt>
                <c:pt idx="3855">
                  <c:v>2.7098</c:v>
                </c:pt>
                <c:pt idx="3856">
                  <c:v>2.6432000000000002</c:v>
                </c:pt>
                <c:pt idx="3857">
                  <c:v>2.2040999999999999</c:v>
                </c:pt>
                <c:pt idx="3858">
                  <c:v>1.3692</c:v>
                </c:pt>
                <c:pt idx="3859">
                  <c:v>0.50960000000000005</c:v>
                </c:pt>
                <c:pt idx="3860">
                  <c:v>-0.11600000000000001</c:v>
                </c:pt>
                <c:pt idx="3861">
                  <c:v>-0.52400000000000002</c:v>
                </c:pt>
                <c:pt idx="3862">
                  <c:v>-0.57630000000000003</c:v>
                </c:pt>
                <c:pt idx="3863">
                  <c:v>-0.61650000000000005</c:v>
                </c:pt>
                <c:pt idx="3864">
                  <c:v>-0.85599999999999998</c:v>
                </c:pt>
                <c:pt idx="3865">
                  <c:v>-1.054</c:v>
                </c:pt>
                <c:pt idx="3866">
                  <c:v>-1.2224999999999999</c:v>
                </c:pt>
                <c:pt idx="3867">
                  <c:v>-1.2938000000000001</c:v>
                </c:pt>
                <c:pt idx="3868">
                  <c:v>-1.4474</c:v>
                </c:pt>
                <c:pt idx="3869">
                  <c:v>-1.5501</c:v>
                </c:pt>
                <c:pt idx="3870">
                  <c:v>-1.1919999999999999</c:v>
                </c:pt>
                <c:pt idx="3871">
                  <c:v>-0.71860000000000002</c:v>
                </c:pt>
                <c:pt idx="3872">
                  <c:v>-0.32</c:v>
                </c:pt>
                <c:pt idx="3873">
                  <c:v>0.14149999999999999</c:v>
                </c:pt>
                <c:pt idx="3874">
                  <c:v>0.77059999999999995</c:v>
                </c:pt>
                <c:pt idx="3875">
                  <c:v>1.5342</c:v>
                </c:pt>
                <c:pt idx="3876">
                  <c:v>2.3071999999999999</c:v>
                </c:pt>
                <c:pt idx="3877">
                  <c:v>3.01</c:v>
                </c:pt>
                <c:pt idx="3878">
                  <c:v>3.3877999999999999</c:v>
                </c:pt>
                <c:pt idx="3879">
                  <c:v>3.4388999999999998</c:v>
                </c:pt>
                <c:pt idx="3880">
                  <c:v>3.3532000000000002</c:v>
                </c:pt>
                <c:pt idx="3881">
                  <c:v>3.2395999999999998</c:v>
                </c:pt>
                <c:pt idx="3882">
                  <c:v>3.3092999999999999</c:v>
                </c:pt>
                <c:pt idx="3883">
                  <c:v>3.4407000000000001</c:v>
                </c:pt>
                <c:pt idx="3884">
                  <c:v>3.3199000000000001</c:v>
                </c:pt>
                <c:pt idx="3885">
                  <c:v>2.9028999999999998</c:v>
                </c:pt>
                <c:pt idx="3886">
                  <c:v>2.3529</c:v>
                </c:pt>
                <c:pt idx="3887">
                  <c:v>1.7727999999999999</c:v>
                </c:pt>
                <c:pt idx="3888">
                  <c:v>1.1380999999999999</c:v>
                </c:pt>
                <c:pt idx="3889">
                  <c:v>0.46039999999999998</c:v>
                </c:pt>
                <c:pt idx="3890">
                  <c:v>-0.19670000000000001</c:v>
                </c:pt>
                <c:pt idx="3891">
                  <c:v>-0.59470000000000001</c:v>
                </c:pt>
                <c:pt idx="3892">
                  <c:v>-0.86750000000000005</c:v>
                </c:pt>
                <c:pt idx="3893">
                  <c:v>-1.1988000000000001</c:v>
                </c:pt>
                <c:pt idx="3894">
                  <c:v>-1.4614</c:v>
                </c:pt>
                <c:pt idx="3895">
                  <c:v>-1.8110999999999999</c:v>
                </c:pt>
                <c:pt idx="3896">
                  <c:v>-2.2999999999999998</c:v>
                </c:pt>
                <c:pt idx="3897">
                  <c:v>-2.7690000000000001</c:v>
                </c:pt>
                <c:pt idx="3898">
                  <c:v>-3.0358999999999998</c:v>
                </c:pt>
                <c:pt idx="3899">
                  <c:v>-2.9409000000000001</c:v>
                </c:pt>
                <c:pt idx="3900">
                  <c:v>-2.4199000000000002</c:v>
                </c:pt>
                <c:pt idx="3901">
                  <c:v>-1.6928000000000001</c:v>
                </c:pt>
                <c:pt idx="3902">
                  <c:v>-0.96840000000000004</c:v>
                </c:pt>
                <c:pt idx="3903">
                  <c:v>-0.188</c:v>
                </c:pt>
                <c:pt idx="3904">
                  <c:v>0.48780000000000001</c:v>
                </c:pt>
                <c:pt idx="3905">
                  <c:v>0.67310000000000003</c:v>
                </c:pt>
                <c:pt idx="3906">
                  <c:v>0.22689999999999999</c:v>
                </c:pt>
                <c:pt idx="3907">
                  <c:v>-0.31719999999999998</c:v>
                </c:pt>
                <c:pt idx="3908">
                  <c:v>-0.53800000000000003</c:v>
                </c:pt>
                <c:pt idx="3909">
                  <c:v>-0.26960000000000001</c:v>
                </c:pt>
                <c:pt idx="3910">
                  <c:v>0.24709999999999999</c:v>
                </c:pt>
                <c:pt idx="3911">
                  <c:v>0.45200000000000001</c:v>
                </c:pt>
                <c:pt idx="3912">
                  <c:v>0.52149999999999996</c:v>
                </c:pt>
                <c:pt idx="3913">
                  <c:v>0.52990000000000004</c:v>
                </c:pt>
                <c:pt idx="3914">
                  <c:v>0.64170000000000005</c:v>
                </c:pt>
                <c:pt idx="3915">
                  <c:v>1.0901000000000001</c:v>
                </c:pt>
                <c:pt idx="3916">
                  <c:v>1.8441000000000001</c:v>
                </c:pt>
                <c:pt idx="3917">
                  <c:v>2.7565</c:v>
                </c:pt>
                <c:pt idx="3918">
                  <c:v>3.2044000000000001</c:v>
                </c:pt>
                <c:pt idx="3919">
                  <c:v>3.0929000000000002</c:v>
                </c:pt>
                <c:pt idx="3920">
                  <c:v>2.6549999999999998</c:v>
                </c:pt>
                <c:pt idx="3921">
                  <c:v>2.238</c:v>
                </c:pt>
                <c:pt idx="3922">
                  <c:v>2.2315</c:v>
                </c:pt>
                <c:pt idx="3923">
                  <c:v>2.375</c:v>
                </c:pt>
                <c:pt idx="3924">
                  <c:v>2.4260999999999999</c:v>
                </c:pt>
                <c:pt idx="3925">
                  <c:v>2.3249</c:v>
                </c:pt>
                <c:pt idx="3926">
                  <c:v>2.2443</c:v>
                </c:pt>
                <c:pt idx="3927">
                  <c:v>2.3411</c:v>
                </c:pt>
                <c:pt idx="3928">
                  <c:v>2.5672000000000001</c:v>
                </c:pt>
                <c:pt idx="3929">
                  <c:v>2.8559000000000001</c:v>
                </c:pt>
                <c:pt idx="3930">
                  <c:v>2.8555999999999999</c:v>
                </c:pt>
                <c:pt idx="3931">
                  <c:v>2.6189</c:v>
                </c:pt>
                <c:pt idx="3932">
                  <c:v>2.3391999999999999</c:v>
                </c:pt>
                <c:pt idx="3933">
                  <c:v>2.3323999999999998</c:v>
                </c:pt>
                <c:pt idx="3934">
                  <c:v>2.8805000000000001</c:v>
                </c:pt>
                <c:pt idx="3935">
                  <c:v>3.3254999999999999</c:v>
                </c:pt>
                <c:pt idx="3936">
                  <c:v>3.1804000000000001</c:v>
                </c:pt>
                <c:pt idx="3937">
                  <c:v>2.4</c:v>
                </c:pt>
                <c:pt idx="3938">
                  <c:v>1.3349</c:v>
                </c:pt>
                <c:pt idx="3939">
                  <c:v>0.58250000000000002</c:v>
                </c:pt>
                <c:pt idx="3940">
                  <c:v>0.2898</c:v>
                </c:pt>
                <c:pt idx="3941">
                  <c:v>0.36980000000000002</c:v>
                </c:pt>
                <c:pt idx="3942">
                  <c:v>0.39379999999999998</c:v>
                </c:pt>
                <c:pt idx="3943">
                  <c:v>-1.04E-2</c:v>
                </c:pt>
                <c:pt idx="3944">
                  <c:v>-0.65169999999999995</c:v>
                </c:pt>
                <c:pt idx="3945">
                  <c:v>-1.3109999999999999</c:v>
                </c:pt>
                <c:pt idx="3946">
                  <c:v>-1.5766</c:v>
                </c:pt>
                <c:pt idx="3947">
                  <c:v>-1.0319</c:v>
                </c:pt>
                <c:pt idx="3948">
                  <c:v>-5.9700000000000003E-2</c:v>
                </c:pt>
                <c:pt idx="3949">
                  <c:v>0.78339999999999999</c:v>
                </c:pt>
                <c:pt idx="3950">
                  <c:v>1.0537000000000001</c:v>
                </c:pt>
                <c:pt idx="3951">
                  <c:v>0.63260000000000005</c:v>
                </c:pt>
                <c:pt idx="3952">
                  <c:v>-6.93E-2</c:v>
                </c:pt>
                <c:pt idx="3953">
                  <c:v>-0.55230000000000001</c:v>
                </c:pt>
                <c:pt idx="3954">
                  <c:v>-0.63109999999999999</c:v>
                </c:pt>
                <c:pt idx="3955">
                  <c:v>-0.64790000000000003</c:v>
                </c:pt>
                <c:pt idx="3956">
                  <c:v>-0.76690000000000003</c:v>
                </c:pt>
                <c:pt idx="3957">
                  <c:v>-1.0419</c:v>
                </c:pt>
                <c:pt idx="3958">
                  <c:v>-1.476</c:v>
                </c:pt>
                <c:pt idx="3959">
                  <c:v>-1.6632</c:v>
                </c:pt>
                <c:pt idx="3960">
                  <c:v>-1.3804000000000001</c:v>
                </c:pt>
                <c:pt idx="3961">
                  <c:v>-1.0533999999999999</c:v>
                </c:pt>
                <c:pt idx="3962">
                  <c:v>-1.1708000000000001</c:v>
                </c:pt>
                <c:pt idx="3963">
                  <c:v>-1.5572999999999999</c:v>
                </c:pt>
                <c:pt idx="3964">
                  <c:v>-1.8781000000000001</c:v>
                </c:pt>
                <c:pt idx="3965">
                  <c:v>-2.1368</c:v>
                </c:pt>
                <c:pt idx="3966">
                  <c:v>-2.3607999999999998</c:v>
                </c:pt>
                <c:pt idx="3967">
                  <c:v>-2.4588999999999999</c:v>
                </c:pt>
                <c:pt idx="3968">
                  <c:v>-2.4582000000000002</c:v>
                </c:pt>
                <c:pt idx="3969">
                  <c:v>-2.4460999999999999</c:v>
                </c:pt>
                <c:pt idx="3970">
                  <c:v>-2.5243000000000002</c:v>
                </c:pt>
                <c:pt idx="3971">
                  <c:v>-2.5996000000000001</c:v>
                </c:pt>
                <c:pt idx="3972">
                  <c:v>-2.5339</c:v>
                </c:pt>
                <c:pt idx="3973">
                  <c:v>-2.2835000000000001</c:v>
                </c:pt>
                <c:pt idx="3974">
                  <c:v>-1.8061</c:v>
                </c:pt>
                <c:pt idx="3975">
                  <c:v>-1.3365</c:v>
                </c:pt>
                <c:pt idx="3976">
                  <c:v>-0.89049999999999996</c:v>
                </c:pt>
                <c:pt idx="3977">
                  <c:v>-0.66290000000000004</c:v>
                </c:pt>
                <c:pt idx="3978">
                  <c:v>-0.78</c:v>
                </c:pt>
                <c:pt idx="3979">
                  <c:v>-0.82609999999999995</c:v>
                </c:pt>
                <c:pt idx="3980">
                  <c:v>-0.64510000000000001</c:v>
                </c:pt>
                <c:pt idx="3981">
                  <c:v>-0.1905</c:v>
                </c:pt>
                <c:pt idx="3982">
                  <c:v>0.24679999999999999</c:v>
                </c:pt>
                <c:pt idx="3983">
                  <c:v>0.37540000000000001</c:v>
                </c:pt>
                <c:pt idx="3984">
                  <c:v>0.4022</c:v>
                </c:pt>
                <c:pt idx="3985">
                  <c:v>0.46010000000000001</c:v>
                </c:pt>
                <c:pt idx="3986">
                  <c:v>0.44390000000000002</c:v>
                </c:pt>
                <c:pt idx="3987">
                  <c:v>0.1014</c:v>
                </c:pt>
                <c:pt idx="3988">
                  <c:v>-0.43180000000000002</c:v>
                </c:pt>
                <c:pt idx="3989">
                  <c:v>-0.76849999999999996</c:v>
                </c:pt>
                <c:pt idx="3990">
                  <c:v>-0.74170000000000003</c:v>
                </c:pt>
                <c:pt idx="3991">
                  <c:v>-0.39379999999999998</c:v>
                </c:pt>
                <c:pt idx="3992">
                  <c:v>-0.31130000000000002</c:v>
                </c:pt>
                <c:pt idx="3993">
                  <c:v>-0.77090000000000003</c:v>
                </c:pt>
                <c:pt idx="3994">
                  <c:v>-1.4922</c:v>
                </c:pt>
                <c:pt idx="3995">
                  <c:v>-2.0489999999999999</c:v>
                </c:pt>
                <c:pt idx="3996">
                  <c:v>-1.7532000000000001</c:v>
                </c:pt>
                <c:pt idx="3997">
                  <c:v>-0.79620000000000002</c:v>
                </c:pt>
                <c:pt idx="3998">
                  <c:v>-4.07E-2</c:v>
                </c:pt>
                <c:pt idx="3999">
                  <c:v>5.8400000000000001E-2</c:v>
                </c:pt>
                <c:pt idx="4000">
                  <c:v>-0.40350000000000003</c:v>
                </c:pt>
                <c:pt idx="4001">
                  <c:v>-0.71150000000000002</c:v>
                </c:pt>
                <c:pt idx="4002">
                  <c:v>-0.41499999999999998</c:v>
                </c:pt>
                <c:pt idx="4003">
                  <c:v>0.38100000000000001</c:v>
                </c:pt>
                <c:pt idx="4004">
                  <c:v>1.0992</c:v>
                </c:pt>
                <c:pt idx="4005">
                  <c:v>1.0963000000000001</c:v>
                </c:pt>
                <c:pt idx="4006">
                  <c:v>0.94779999999999998</c:v>
                </c:pt>
                <c:pt idx="4007">
                  <c:v>1.2390000000000001</c:v>
                </c:pt>
                <c:pt idx="4008">
                  <c:v>1.8444</c:v>
                </c:pt>
                <c:pt idx="4009">
                  <c:v>2.3058999999999998</c:v>
                </c:pt>
                <c:pt idx="4010">
                  <c:v>1.9583999999999999</c:v>
                </c:pt>
                <c:pt idx="4011">
                  <c:v>0.92879999999999996</c:v>
                </c:pt>
                <c:pt idx="4012">
                  <c:v>-0.2555</c:v>
                </c:pt>
                <c:pt idx="4013">
                  <c:v>-0.82640000000000002</c:v>
                </c:pt>
                <c:pt idx="4014">
                  <c:v>-0.50060000000000004</c:v>
                </c:pt>
                <c:pt idx="4015">
                  <c:v>0.1154</c:v>
                </c:pt>
                <c:pt idx="4016">
                  <c:v>0.3589</c:v>
                </c:pt>
                <c:pt idx="4017">
                  <c:v>-0.27860000000000001</c:v>
                </c:pt>
                <c:pt idx="4018">
                  <c:v>-1.3311999999999999</c:v>
                </c:pt>
                <c:pt idx="4019">
                  <c:v>-2.0792000000000002</c:v>
                </c:pt>
                <c:pt idx="4020">
                  <c:v>-2.3841000000000001</c:v>
                </c:pt>
                <c:pt idx="4021">
                  <c:v>-2.125</c:v>
                </c:pt>
                <c:pt idx="4022">
                  <c:v>-1.5697000000000001</c:v>
                </c:pt>
                <c:pt idx="4023">
                  <c:v>-1.1051</c:v>
                </c:pt>
                <c:pt idx="4024">
                  <c:v>-0.76249999999999996</c:v>
                </c:pt>
                <c:pt idx="4025">
                  <c:v>-0.4365</c:v>
                </c:pt>
                <c:pt idx="4026">
                  <c:v>-7.9899999999999999E-2</c:v>
                </c:pt>
                <c:pt idx="4027">
                  <c:v>-7.9899999999999999E-2</c:v>
                </c:pt>
                <c:pt idx="4028">
                  <c:v>0.1232</c:v>
                </c:pt>
                <c:pt idx="4029">
                  <c:v>0.22969999999999999</c:v>
                </c:pt>
                <c:pt idx="4030">
                  <c:v>0.3165</c:v>
                </c:pt>
                <c:pt idx="4031">
                  <c:v>0.39779999999999999</c:v>
                </c:pt>
                <c:pt idx="4032">
                  <c:v>0.65790000000000004</c:v>
                </c:pt>
                <c:pt idx="4033">
                  <c:v>0.94</c:v>
                </c:pt>
                <c:pt idx="4034">
                  <c:v>0.94279999999999997</c:v>
                </c:pt>
                <c:pt idx="4035">
                  <c:v>0.47539999999999999</c:v>
                </c:pt>
                <c:pt idx="4036">
                  <c:v>-0.38819999999999999</c:v>
                </c:pt>
                <c:pt idx="4037">
                  <c:v>-1.2103999999999999</c:v>
                </c:pt>
                <c:pt idx="4038">
                  <c:v>-1.637</c:v>
                </c:pt>
                <c:pt idx="4039">
                  <c:v>-1.5922000000000001</c:v>
                </c:pt>
                <c:pt idx="4040">
                  <c:v>-1.206</c:v>
                </c:pt>
                <c:pt idx="4041">
                  <c:v>-0.65069999999999995</c:v>
                </c:pt>
                <c:pt idx="4042">
                  <c:v>-7.2700000000000001E-2</c:v>
                </c:pt>
                <c:pt idx="4043">
                  <c:v>0.52990000000000004</c:v>
                </c:pt>
                <c:pt idx="4044">
                  <c:v>1.1817</c:v>
                </c:pt>
                <c:pt idx="4045">
                  <c:v>1.6167</c:v>
                </c:pt>
                <c:pt idx="4046">
                  <c:v>1.8967000000000001</c:v>
                </c:pt>
                <c:pt idx="4047">
                  <c:v>2.0375000000000001</c:v>
                </c:pt>
                <c:pt idx="4048">
                  <c:v>1.8522000000000001</c:v>
                </c:pt>
                <c:pt idx="4049">
                  <c:v>1.5548</c:v>
                </c:pt>
                <c:pt idx="4050">
                  <c:v>1.2390000000000001</c:v>
                </c:pt>
                <c:pt idx="4051">
                  <c:v>0.94159999999999999</c:v>
                </c:pt>
                <c:pt idx="4052">
                  <c:v>0.45760000000000001</c:v>
                </c:pt>
                <c:pt idx="4053">
                  <c:v>-0.433</c:v>
                </c:pt>
                <c:pt idx="4054">
                  <c:v>-1.3206</c:v>
                </c:pt>
                <c:pt idx="4055">
                  <c:v>-1.7793000000000001</c:v>
                </c:pt>
                <c:pt idx="4056">
                  <c:v>-1.7706</c:v>
                </c:pt>
                <c:pt idx="4057">
                  <c:v>-1.4732000000000001</c:v>
                </c:pt>
                <c:pt idx="4058">
                  <c:v>-1.2072000000000001</c:v>
                </c:pt>
                <c:pt idx="4059">
                  <c:v>-1.2315</c:v>
                </c:pt>
                <c:pt idx="4060">
                  <c:v>-1.3327</c:v>
                </c:pt>
                <c:pt idx="4061">
                  <c:v>-1.2795000000000001</c:v>
                </c:pt>
                <c:pt idx="4062">
                  <c:v>-1.0749</c:v>
                </c:pt>
                <c:pt idx="4063">
                  <c:v>-0.61429999999999996</c:v>
                </c:pt>
                <c:pt idx="4064">
                  <c:v>-0.21190000000000001</c:v>
                </c:pt>
                <c:pt idx="4065">
                  <c:v>-0.20849999999999999</c:v>
                </c:pt>
                <c:pt idx="4066">
                  <c:v>-0.50090000000000001</c:v>
                </c:pt>
                <c:pt idx="4067">
                  <c:v>-0.82579999999999998</c:v>
                </c:pt>
                <c:pt idx="4068">
                  <c:v>-0.65659999999999996</c:v>
                </c:pt>
                <c:pt idx="4069">
                  <c:v>2.8799999999999999E-2</c:v>
                </c:pt>
                <c:pt idx="4070">
                  <c:v>0.80610000000000004</c:v>
                </c:pt>
                <c:pt idx="4071">
                  <c:v>1.3383</c:v>
                </c:pt>
                <c:pt idx="4072">
                  <c:v>1.5391999999999999</c:v>
                </c:pt>
                <c:pt idx="4073">
                  <c:v>1.7524999999999999</c:v>
                </c:pt>
                <c:pt idx="4074">
                  <c:v>1.9478</c:v>
                </c:pt>
                <c:pt idx="4075">
                  <c:v>2.0565000000000002</c:v>
                </c:pt>
                <c:pt idx="4076">
                  <c:v>2.0387</c:v>
                </c:pt>
                <c:pt idx="4077">
                  <c:v>1.8979999999999999</c:v>
                </c:pt>
                <c:pt idx="4078">
                  <c:v>2.0078999999999998</c:v>
                </c:pt>
                <c:pt idx="4079">
                  <c:v>1.9693000000000001</c:v>
                </c:pt>
                <c:pt idx="4080">
                  <c:v>1.5445</c:v>
                </c:pt>
                <c:pt idx="4081">
                  <c:v>1.012</c:v>
                </c:pt>
                <c:pt idx="4082">
                  <c:v>0.33460000000000001</c:v>
                </c:pt>
                <c:pt idx="4083">
                  <c:v>-0.30380000000000001</c:v>
                </c:pt>
                <c:pt idx="4084">
                  <c:v>-0.7893</c:v>
                </c:pt>
                <c:pt idx="4085">
                  <c:v>-0.83169999999999999</c:v>
                </c:pt>
                <c:pt idx="4086">
                  <c:v>-0.42059999999999997</c:v>
                </c:pt>
                <c:pt idx="4087">
                  <c:v>6.4600000000000005E-2</c:v>
                </c:pt>
                <c:pt idx="4088">
                  <c:v>0.78400000000000003</c:v>
                </c:pt>
                <c:pt idx="4089">
                  <c:v>1.6146</c:v>
                </c:pt>
                <c:pt idx="4090">
                  <c:v>2.3759999999999999</c:v>
                </c:pt>
                <c:pt idx="4091">
                  <c:v>2.8374999999999999</c:v>
                </c:pt>
                <c:pt idx="4092">
                  <c:v>2.8294000000000001</c:v>
                </c:pt>
                <c:pt idx="4093">
                  <c:v>2.8475000000000001</c:v>
                </c:pt>
                <c:pt idx="4094">
                  <c:v>3.0044</c:v>
                </c:pt>
                <c:pt idx="4095">
                  <c:v>3.2305000000000001</c:v>
                </c:pt>
                <c:pt idx="4096">
                  <c:v>3.2700999999999998</c:v>
                </c:pt>
                <c:pt idx="4097">
                  <c:v>2.6812</c:v>
                </c:pt>
                <c:pt idx="4098">
                  <c:v>1.5741000000000001</c:v>
                </c:pt>
                <c:pt idx="4099">
                  <c:v>0.38940000000000002</c:v>
                </c:pt>
                <c:pt idx="4100">
                  <c:v>-0.40749999999999997</c:v>
                </c:pt>
                <c:pt idx="4101">
                  <c:v>-0.7722</c:v>
                </c:pt>
                <c:pt idx="4102">
                  <c:v>-0.9637</c:v>
                </c:pt>
                <c:pt idx="4103">
                  <c:v>-1.2798</c:v>
                </c:pt>
                <c:pt idx="4104">
                  <c:v>-1.7955000000000001</c:v>
                </c:pt>
                <c:pt idx="4105">
                  <c:v>-2.2063000000000001</c:v>
                </c:pt>
                <c:pt idx="4106">
                  <c:v>-2.3555000000000001</c:v>
                </c:pt>
                <c:pt idx="4107">
                  <c:v>-2.1126</c:v>
                </c:pt>
                <c:pt idx="4108">
                  <c:v>-1.6407</c:v>
                </c:pt>
                <c:pt idx="4109">
                  <c:v>-1.3309</c:v>
                </c:pt>
                <c:pt idx="4110">
                  <c:v>-1.1026</c:v>
                </c:pt>
                <c:pt idx="4111">
                  <c:v>-0.92569999999999997</c:v>
                </c:pt>
                <c:pt idx="4112">
                  <c:v>-0.65139999999999998</c:v>
                </c:pt>
                <c:pt idx="4113">
                  <c:v>-0.2356</c:v>
                </c:pt>
                <c:pt idx="4114">
                  <c:v>-5.8099999999999999E-2</c:v>
                </c:pt>
                <c:pt idx="4115">
                  <c:v>-0.1817</c:v>
                </c:pt>
                <c:pt idx="4116">
                  <c:v>-0.54610000000000003</c:v>
                </c:pt>
                <c:pt idx="4117">
                  <c:v>-1.03</c:v>
                </c:pt>
                <c:pt idx="4118">
                  <c:v>-1.3418000000000001</c:v>
                </c:pt>
                <c:pt idx="4119">
                  <c:v>-1.2617</c:v>
                </c:pt>
                <c:pt idx="4120">
                  <c:v>-1.0684</c:v>
                </c:pt>
                <c:pt idx="4121">
                  <c:v>-1.0913999999999999</c:v>
                </c:pt>
                <c:pt idx="4122">
                  <c:v>-1.3716999999999999</c:v>
                </c:pt>
                <c:pt idx="4123">
                  <c:v>-1.9723999999999999</c:v>
                </c:pt>
                <c:pt idx="4124">
                  <c:v>-2.5811999999999999</c:v>
                </c:pt>
                <c:pt idx="4125">
                  <c:v>-3.0449000000000002</c:v>
                </c:pt>
                <c:pt idx="4126">
                  <c:v>-3.3460999999999999</c:v>
                </c:pt>
                <c:pt idx="4127">
                  <c:v>-3.3837999999999999</c:v>
                </c:pt>
                <c:pt idx="4128">
                  <c:v>-3.258</c:v>
                </c:pt>
                <c:pt idx="4129">
                  <c:v>-2.9346999999999999</c:v>
                </c:pt>
                <c:pt idx="4130">
                  <c:v>-2.4455</c:v>
                </c:pt>
                <c:pt idx="4131">
                  <c:v>-1.845</c:v>
                </c:pt>
                <c:pt idx="4132">
                  <c:v>-1.1534</c:v>
                </c:pt>
                <c:pt idx="4133">
                  <c:v>-0.49880000000000002</c:v>
                </c:pt>
                <c:pt idx="4134">
                  <c:v>-5.4699999999999999E-2</c:v>
                </c:pt>
                <c:pt idx="4135">
                  <c:v>0.1527</c:v>
                </c:pt>
                <c:pt idx="4136">
                  <c:v>8.3299999999999999E-2</c:v>
                </c:pt>
                <c:pt idx="4137">
                  <c:v>-0.10539999999999999</c:v>
                </c:pt>
                <c:pt idx="4138">
                  <c:v>-4.41E-2</c:v>
                </c:pt>
                <c:pt idx="4139">
                  <c:v>5.74E-2</c:v>
                </c:pt>
                <c:pt idx="4140">
                  <c:v>-0.1827</c:v>
                </c:pt>
                <c:pt idx="4141">
                  <c:v>-0.74790000000000001</c:v>
                </c:pt>
                <c:pt idx="4142">
                  <c:v>-1.2408999999999999</c:v>
                </c:pt>
                <c:pt idx="4143">
                  <c:v>-1.5177</c:v>
                </c:pt>
                <c:pt idx="4144">
                  <c:v>-1.7189000000000001</c:v>
                </c:pt>
                <c:pt idx="4145">
                  <c:v>-1.6621999999999999</c:v>
                </c:pt>
                <c:pt idx="4146">
                  <c:v>-1.2378</c:v>
                </c:pt>
                <c:pt idx="4147">
                  <c:v>-0.43740000000000001</c:v>
                </c:pt>
                <c:pt idx="4148">
                  <c:v>0.4909</c:v>
                </c:pt>
                <c:pt idx="4149">
                  <c:v>1.0632999999999999</c:v>
                </c:pt>
                <c:pt idx="4150">
                  <c:v>1.3273999999999999</c:v>
                </c:pt>
                <c:pt idx="4151">
                  <c:v>1.5733999999999999</c:v>
                </c:pt>
                <c:pt idx="4152">
                  <c:v>1.8469</c:v>
                </c:pt>
                <c:pt idx="4153">
                  <c:v>2.1943999999999999</c:v>
                </c:pt>
                <c:pt idx="4154">
                  <c:v>2.5445000000000002</c:v>
                </c:pt>
                <c:pt idx="4155">
                  <c:v>2.6762000000000001</c:v>
                </c:pt>
                <c:pt idx="4156">
                  <c:v>2.4155000000000002</c:v>
                </c:pt>
                <c:pt idx="4157">
                  <c:v>1.7951999999999999</c:v>
                </c:pt>
                <c:pt idx="4158">
                  <c:v>1.1741999999999999</c:v>
                </c:pt>
                <c:pt idx="4159">
                  <c:v>0.76280000000000003</c:v>
                </c:pt>
                <c:pt idx="4160">
                  <c:v>0.48630000000000001</c:v>
                </c:pt>
                <c:pt idx="4161">
                  <c:v>0.16739999999999999</c:v>
                </c:pt>
                <c:pt idx="4162">
                  <c:v>-0.28139999999999998</c:v>
                </c:pt>
                <c:pt idx="4163">
                  <c:v>-0.7379</c:v>
                </c:pt>
                <c:pt idx="4164">
                  <c:v>-0.94879999999999998</c:v>
                </c:pt>
                <c:pt idx="4165">
                  <c:v>-0.79310000000000003</c:v>
                </c:pt>
                <c:pt idx="4166">
                  <c:v>-0.51339999999999997</c:v>
                </c:pt>
                <c:pt idx="4167">
                  <c:v>-0.33810000000000001</c:v>
                </c:pt>
                <c:pt idx="4168">
                  <c:v>-0.28760000000000002</c:v>
                </c:pt>
                <c:pt idx="4169">
                  <c:v>-0.27610000000000001</c:v>
                </c:pt>
                <c:pt idx="4170">
                  <c:v>-0.254</c:v>
                </c:pt>
                <c:pt idx="4171">
                  <c:v>-4.2500000000000003E-2</c:v>
                </c:pt>
                <c:pt idx="4172">
                  <c:v>0.32029999999999997</c:v>
                </c:pt>
                <c:pt idx="4173">
                  <c:v>0.3589</c:v>
                </c:pt>
                <c:pt idx="4174">
                  <c:v>0.1555</c:v>
                </c:pt>
                <c:pt idx="4175">
                  <c:v>-5.6800000000000003E-2</c:v>
                </c:pt>
                <c:pt idx="4176">
                  <c:v>-6.2100000000000002E-2</c:v>
                </c:pt>
                <c:pt idx="4177">
                  <c:v>0.50870000000000004</c:v>
                </c:pt>
                <c:pt idx="4178">
                  <c:v>1.343</c:v>
                </c:pt>
                <c:pt idx="4179">
                  <c:v>1.9097999999999999</c:v>
                </c:pt>
                <c:pt idx="4180">
                  <c:v>1.9145000000000001</c:v>
                </c:pt>
                <c:pt idx="4181">
                  <c:v>1.5236000000000001</c:v>
                </c:pt>
                <c:pt idx="4182">
                  <c:v>1.2907</c:v>
                </c:pt>
                <c:pt idx="4183">
                  <c:v>1.5037</c:v>
                </c:pt>
                <c:pt idx="4184">
                  <c:v>2.1234000000000002</c:v>
                </c:pt>
                <c:pt idx="4185">
                  <c:v>2.8771</c:v>
                </c:pt>
                <c:pt idx="4186">
                  <c:v>3.2921999999999998</c:v>
                </c:pt>
                <c:pt idx="4187">
                  <c:v>3.1819000000000002</c:v>
                </c:pt>
                <c:pt idx="4188">
                  <c:v>2.835</c:v>
                </c:pt>
                <c:pt idx="4189">
                  <c:v>2.4590999999999998</c:v>
                </c:pt>
                <c:pt idx="4190">
                  <c:v>2.2583000000000002</c:v>
                </c:pt>
                <c:pt idx="4191">
                  <c:v>2.1926000000000001</c:v>
                </c:pt>
                <c:pt idx="4192">
                  <c:v>1.9472</c:v>
                </c:pt>
                <c:pt idx="4193">
                  <c:v>1.6575</c:v>
                </c:pt>
                <c:pt idx="4194">
                  <c:v>1.5933999999999999</c:v>
                </c:pt>
                <c:pt idx="4195">
                  <c:v>1.7236</c:v>
                </c:pt>
                <c:pt idx="4196">
                  <c:v>1.7995000000000001</c:v>
                </c:pt>
                <c:pt idx="4197">
                  <c:v>1.6494</c:v>
                </c:pt>
                <c:pt idx="4198">
                  <c:v>1.3835</c:v>
                </c:pt>
                <c:pt idx="4199">
                  <c:v>1.0951</c:v>
                </c:pt>
                <c:pt idx="4200">
                  <c:v>0.8488</c:v>
                </c:pt>
                <c:pt idx="4201">
                  <c:v>0.69059999999999999</c:v>
                </c:pt>
                <c:pt idx="4202">
                  <c:v>0.48409999999999997</c:v>
                </c:pt>
                <c:pt idx="4203">
                  <c:v>0.18140000000000001</c:v>
                </c:pt>
                <c:pt idx="4204">
                  <c:v>-0.2409</c:v>
                </c:pt>
                <c:pt idx="4205">
                  <c:v>-0.75160000000000005</c:v>
                </c:pt>
                <c:pt idx="4206">
                  <c:v>-1.2669999999999999</c:v>
                </c:pt>
                <c:pt idx="4207">
                  <c:v>-1.6202000000000001</c:v>
                </c:pt>
                <c:pt idx="4208">
                  <c:v>-1.6738</c:v>
                </c:pt>
                <c:pt idx="4209">
                  <c:v>-1.5716000000000001</c:v>
                </c:pt>
                <c:pt idx="4210">
                  <c:v>-1.2250000000000001</c:v>
                </c:pt>
                <c:pt idx="4211">
                  <c:v>-0.81269999999999998</c:v>
                </c:pt>
                <c:pt idx="4212">
                  <c:v>-0.55700000000000005</c:v>
                </c:pt>
                <c:pt idx="4213">
                  <c:v>-0.37390000000000001</c:v>
                </c:pt>
                <c:pt idx="4214">
                  <c:v>-0.41410000000000002</c:v>
                </c:pt>
                <c:pt idx="4215">
                  <c:v>-0.36330000000000001</c:v>
                </c:pt>
                <c:pt idx="4216">
                  <c:v>-4.5900000000000003E-2</c:v>
                </c:pt>
                <c:pt idx="4217">
                  <c:v>0.30409999999999998</c:v>
                </c:pt>
                <c:pt idx="4218">
                  <c:v>0.62980000000000003</c:v>
                </c:pt>
                <c:pt idx="4219">
                  <c:v>0.67869999999999997</c:v>
                </c:pt>
                <c:pt idx="4220">
                  <c:v>0.38159999999999999</c:v>
                </c:pt>
                <c:pt idx="4221">
                  <c:v>-0.1207</c:v>
                </c:pt>
                <c:pt idx="4222">
                  <c:v>-0.75570000000000004</c:v>
                </c:pt>
                <c:pt idx="4223">
                  <c:v>-1.2835000000000001</c:v>
                </c:pt>
                <c:pt idx="4224">
                  <c:v>-1.5866</c:v>
                </c:pt>
                <c:pt idx="4225">
                  <c:v>-1.869</c:v>
                </c:pt>
                <c:pt idx="4226">
                  <c:v>-2.0676999999999999</c:v>
                </c:pt>
                <c:pt idx="4227">
                  <c:v>-2.0097999999999998</c:v>
                </c:pt>
                <c:pt idx="4228">
                  <c:v>-1.742</c:v>
                </c:pt>
                <c:pt idx="4229">
                  <c:v>-1.1671</c:v>
                </c:pt>
                <c:pt idx="4230">
                  <c:v>-0.49220000000000003</c:v>
                </c:pt>
                <c:pt idx="4231">
                  <c:v>-0.159</c:v>
                </c:pt>
                <c:pt idx="4232">
                  <c:v>-0.24399999999999999</c:v>
                </c:pt>
                <c:pt idx="4233">
                  <c:v>-0.4894</c:v>
                </c:pt>
                <c:pt idx="4234">
                  <c:v>-0.59899999999999998</c:v>
                </c:pt>
                <c:pt idx="4235">
                  <c:v>-0.58099999999999996</c:v>
                </c:pt>
                <c:pt idx="4236">
                  <c:v>-0.58840000000000003</c:v>
                </c:pt>
                <c:pt idx="4237">
                  <c:v>-0.7853</c:v>
                </c:pt>
                <c:pt idx="4238">
                  <c:v>-1.2331000000000001</c:v>
                </c:pt>
                <c:pt idx="4239">
                  <c:v>-1.6662999999999999</c:v>
                </c:pt>
                <c:pt idx="4240">
                  <c:v>-1.647</c:v>
                </c:pt>
                <c:pt idx="4241">
                  <c:v>-1.2309000000000001</c:v>
                </c:pt>
                <c:pt idx="4242">
                  <c:v>-0.78090000000000004</c:v>
                </c:pt>
                <c:pt idx="4243">
                  <c:v>-0.42399999999999999</c:v>
                </c:pt>
                <c:pt idx="4244">
                  <c:v>-0.37330000000000002</c:v>
                </c:pt>
                <c:pt idx="4245">
                  <c:v>-0.53800000000000003</c:v>
                </c:pt>
                <c:pt idx="4246">
                  <c:v>-0.65039999999999998</c:v>
                </c:pt>
                <c:pt idx="4247">
                  <c:v>-0.54520000000000002</c:v>
                </c:pt>
                <c:pt idx="4248">
                  <c:v>1.9800000000000002E-2</c:v>
                </c:pt>
                <c:pt idx="4249">
                  <c:v>0.85</c:v>
                </c:pt>
                <c:pt idx="4250">
                  <c:v>1.5507</c:v>
                </c:pt>
                <c:pt idx="4251">
                  <c:v>1.8371999999999999</c:v>
                </c:pt>
                <c:pt idx="4252">
                  <c:v>1.6102000000000001</c:v>
                </c:pt>
                <c:pt idx="4253">
                  <c:v>1.1733</c:v>
                </c:pt>
                <c:pt idx="4254">
                  <c:v>0.76659999999999995</c:v>
                </c:pt>
                <c:pt idx="4255">
                  <c:v>0.3679</c:v>
                </c:pt>
                <c:pt idx="4256">
                  <c:v>-0.1045</c:v>
                </c:pt>
                <c:pt idx="4257">
                  <c:v>-0.78220000000000001</c:v>
                </c:pt>
                <c:pt idx="4258">
                  <c:v>-1.4897</c:v>
                </c:pt>
                <c:pt idx="4259">
                  <c:v>-2.0190999999999999</c:v>
                </c:pt>
                <c:pt idx="4260">
                  <c:v>-2.2972000000000001</c:v>
                </c:pt>
                <c:pt idx="4261">
                  <c:v>-2.3249</c:v>
                </c:pt>
                <c:pt idx="4262">
                  <c:v>-2.3679000000000001</c:v>
                </c:pt>
                <c:pt idx="4263">
                  <c:v>-2.4508000000000001</c:v>
                </c:pt>
                <c:pt idx="4264">
                  <c:v>-2.6012</c:v>
                </c:pt>
                <c:pt idx="4265">
                  <c:v>-2.8132000000000001</c:v>
                </c:pt>
                <c:pt idx="4266">
                  <c:v>-2.8807999999999998</c:v>
                </c:pt>
                <c:pt idx="4267">
                  <c:v>-2.8241000000000001</c:v>
                </c:pt>
                <c:pt idx="4268">
                  <c:v>-2.6619000000000002</c:v>
                </c:pt>
                <c:pt idx="4269">
                  <c:v>-2.3719999999999999</c:v>
                </c:pt>
                <c:pt idx="4270">
                  <c:v>-1.9771000000000001</c:v>
                </c:pt>
                <c:pt idx="4271">
                  <c:v>-1.4158999999999999</c:v>
                </c:pt>
                <c:pt idx="4272">
                  <c:v>-0.75070000000000003</c:v>
                </c:pt>
                <c:pt idx="4273">
                  <c:v>-5.0900000000000001E-2</c:v>
                </c:pt>
                <c:pt idx="4274">
                  <c:v>0.67130000000000001</c:v>
                </c:pt>
                <c:pt idx="4275">
                  <c:v>1.1736</c:v>
                </c:pt>
                <c:pt idx="4276">
                  <c:v>1.5472999999999999</c:v>
                </c:pt>
                <c:pt idx="4277">
                  <c:v>1.76</c:v>
                </c:pt>
                <c:pt idx="4278">
                  <c:v>1.4573</c:v>
                </c:pt>
                <c:pt idx="4279">
                  <c:v>0.71889999999999998</c:v>
                </c:pt>
                <c:pt idx="4280">
                  <c:v>-0.15809999999999999</c:v>
                </c:pt>
                <c:pt idx="4281">
                  <c:v>-0.61990000000000001</c:v>
                </c:pt>
                <c:pt idx="4282">
                  <c:v>-0.35239999999999999</c:v>
                </c:pt>
                <c:pt idx="4283">
                  <c:v>0.21629999999999999</c:v>
                </c:pt>
                <c:pt idx="4284">
                  <c:v>0.59750000000000003</c:v>
                </c:pt>
                <c:pt idx="4285">
                  <c:v>0.60460000000000003</c:v>
                </c:pt>
                <c:pt idx="4286">
                  <c:v>0.28539999999999999</c:v>
                </c:pt>
                <c:pt idx="4287">
                  <c:v>5.5300000000000002E-2</c:v>
                </c:pt>
                <c:pt idx="4288">
                  <c:v>0.13469999999999999</c:v>
                </c:pt>
                <c:pt idx="4289">
                  <c:v>0.33929999999999999</c:v>
                </c:pt>
                <c:pt idx="4290">
                  <c:v>0.55389999999999995</c:v>
                </c:pt>
                <c:pt idx="4291">
                  <c:v>0.75660000000000005</c:v>
                </c:pt>
                <c:pt idx="4292">
                  <c:v>0.95279999999999998</c:v>
                </c:pt>
                <c:pt idx="4293">
                  <c:v>1.0079</c:v>
                </c:pt>
                <c:pt idx="4294">
                  <c:v>0.9385</c:v>
                </c:pt>
                <c:pt idx="4295">
                  <c:v>0.94620000000000004</c:v>
                </c:pt>
                <c:pt idx="4296">
                  <c:v>1.1711</c:v>
                </c:pt>
                <c:pt idx="4297">
                  <c:v>1.4139999999999999</c:v>
                </c:pt>
                <c:pt idx="4298">
                  <c:v>1.4746999999999999</c:v>
                </c:pt>
                <c:pt idx="4299">
                  <c:v>1.3704000000000001</c:v>
                </c:pt>
                <c:pt idx="4300">
                  <c:v>1.1496</c:v>
                </c:pt>
                <c:pt idx="4301">
                  <c:v>1.0521</c:v>
                </c:pt>
                <c:pt idx="4302">
                  <c:v>0.76749999999999996</c:v>
                </c:pt>
                <c:pt idx="4303">
                  <c:v>0.27479999999999999</c:v>
                </c:pt>
                <c:pt idx="4304">
                  <c:v>-1.7000000000000001E-2</c:v>
                </c:pt>
                <c:pt idx="4305">
                  <c:v>-0.19359999999999999</c:v>
                </c:pt>
                <c:pt idx="4306">
                  <c:v>-0.28449999999999998</c:v>
                </c:pt>
                <c:pt idx="4307">
                  <c:v>-0.36730000000000002</c:v>
                </c:pt>
                <c:pt idx="4308">
                  <c:v>-0.58099999999999996</c:v>
                </c:pt>
                <c:pt idx="4309">
                  <c:v>-0.84319999999999995</c:v>
                </c:pt>
                <c:pt idx="4310">
                  <c:v>-0.79990000000000006</c:v>
                </c:pt>
                <c:pt idx="4311">
                  <c:v>-0.36520000000000002</c:v>
                </c:pt>
                <c:pt idx="4312">
                  <c:v>0.30940000000000001</c:v>
                </c:pt>
                <c:pt idx="4313">
                  <c:v>0.95750000000000002</c:v>
                </c:pt>
                <c:pt idx="4314">
                  <c:v>1.1638999999999999</c:v>
                </c:pt>
                <c:pt idx="4315">
                  <c:v>1.0106999999999999</c:v>
                </c:pt>
                <c:pt idx="4316">
                  <c:v>0.81950000000000001</c:v>
                </c:pt>
                <c:pt idx="4317">
                  <c:v>0.82509999999999994</c:v>
                </c:pt>
                <c:pt idx="4318">
                  <c:v>0.93659999999999999</c:v>
                </c:pt>
                <c:pt idx="4319">
                  <c:v>0.77869999999999995</c:v>
                </c:pt>
                <c:pt idx="4320">
                  <c:v>0.49940000000000001</c:v>
                </c:pt>
                <c:pt idx="4321">
                  <c:v>0.33090000000000003</c:v>
                </c:pt>
                <c:pt idx="4322">
                  <c:v>0.26579999999999998</c:v>
                </c:pt>
                <c:pt idx="4323">
                  <c:v>0.46479999999999999</c:v>
                </c:pt>
                <c:pt idx="4324">
                  <c:v>0.61460000000000004</c:v>
                </c:pt>
                <c:pt idx="4325">
                  <c:v>0.52400000000000002</c:v>
                </c:pt>
                <c:pt idx="4326">
                  <c:v>0.35270000000000001</c:v>
                </c:pt>
                <c:pt idx="4327">
                  <c:v>0.192</c:v>
                </c:pt>
                <c:pt idx="4328">
                  <c:v>0.32</c:v>
                </c:pt>
                <c:pt idx="4329">
                  <c:v>0.64070000000000005</c:v>
                </c:pt>
                <c:pt idx="4330">
                  <c:v>0.95530000000000004</c:v>
                </c:pt>
                <c:pt idx="4331">
                  <c:v>1.2477</c:v>
                </c:pt>
                <c:pt idx="4332">
                  <c:v>1.5790999999999999</c:v>
                </c:pt>
                <c:pt idx="4333">
                  <c:v>1.7892999999999999</c:v>
                </c:pt>
                <c:pt idx="4334">
                  <c:v>1.5999000000000001</c:v>
                </c:pt>
                <c:pt idx="4335">
                  <c:v>1.2747999999999999</c:v>
                </c:pt>
                <c:pt idx="4336">
                  <c:v>1.0632999999999999</c:v>
                </c:pt>
                <c:pt idx="4337">
                  <c:v>0.82569999999999999</c:v>
                </c:pt>
                <c:pt idx="4338">
                  <c:v>0.46010000000000001</c:v>
                </c:pt>
                <c:pt idx="4339">
                  <c:v>1.8499999999999999E-2</c:v>
                </c:pt>
                <c:pt idx="4340">
                  <c:v>-0.41339999999999999</c:v>
                </c:pt>
                <c:pt idx="4341">
                  <c:v>-0.71579999999999999</c:v>
                </c:pt>
                <c:pt idx="4342">
                  <c:v>-0.91949999999999998</c:v>
                </c:pt>
                <c:pt idx="4343">
                  <c:v>-1.1234999999999999</c:v>
                </c:pt>
                <c:pt idx="4344">
                  <c:v>-1.4283999999999999</c:v>
                </c:pt>
                <c:pt idx="4345">
                  <c:v>-1.9138999999999999</c:v>
                </c:pt>
                <c:pt idx="4346">
                  <c:v>-2.2759999999999998</c:v>
                </c:pt>
                <c:pt idx="4347">
                  <c:v>-2.1726999999999999</c:v>
                </c:pt>
                <c:pt idx="4348">
                  <c:v>-1.6819</c:v>
                </c:pt>
                <c:pt idx="4349">
                  <c:v>-1.1163000000000001</c:v>
                </c:pt>
                <c:pt idx="4350">
                  <c:v>-0.66439999999999999</c:v>
                </c:pt>
                <c:pt idx="4351">
                  <c:v>-0.29070000000000001</c:v>
                </c:pt>
                <c:pt idx="4352">
                  <c:v>-4.7999999999999996E-3</c:v>
                </c:pt>
                <c:pt idx="4353">
                  <c:v>0.1101</c:v>
                </c:pt>
                <c:pt idx="4354">
                  <c:v>0.22370000000000001</c:v>
                </c:pt>
                <c:pt idx="4355">
                  <c:v>0.45729999999999998</c:v>
                </c:pt>
                <c:pt idx="4356">
                  <c:v>0.77959999999999996</c:v>
                </c:pt>
                <c:pt idx="4357">
                  <c:v>1.0654999999999999</c:v>
                </c:pt>
                <c:pt idx="4358">
                  <c:v>1.1884999999999999</c:v>
                </c:pt>
                <c:pt idx="4359">
                  <c:v>1.1601999999999999</c:v>
                </c:pt>
                <c:pt idx="4360">
                  <c:v>0.90859999999999996</c:v>
                </c:pt>
                <c:pt idx="4361">
                  <c:v>0.55910000000000004</c:v>
                </c:pt>
                <c:pt idx="4362">
                  <c:v>0.21129999999999999</c:v>
                </c:pt>
                <c:pt idx="4363">
                  <c:v>0.1138</c:v>
                </c:pt>
                <c:pt idx="4364">
                  <c:v>0.31440000000000001</c:v>
                </c:pt>
                <c:pt idx="4365">
                  <c:v>0.54949999999999999</c:v>
                </c:pt>
                <c:pt idx="4366">
                  <c:v>0.87309999999999999</c:v>
                </c:pt>
                <c:pt idx="4367">
                  <c:v>1.0911</c:v>
                </c:pt>
                <c:pt idx="4368">
                  <c:v>1.1020000000000001</c:v>
                </c:pt>
                <c:pt idx="4369">
                  <c:v>0.97150000000000003</c:v>
                </c:pt>
                <c:pt idx="4370">
                  <c:v>0.90759999999999996</c:v>
                </c:pt>
                <c:pt idx="4371">
                  <c:v>1.0039</c:v>
                </c:pt>
                <c:pt idx="4372">
                  <c:v>1.0786</c:v>
                </c:pt>
                <c:pt idx="4373">
                  <c:v>1.0739000000000001</c:v>
                </c:pt>
                <c:pt idx="4374">
                  <c:v>0.93910000000000005</c:v>
                </c:pt>
                <c:pt idx="4375">
                  <c:v>0.84689999999999999</c:v>
                </c:pt>
                <c:pt idx="4376">
                  <c:v>0.89980000000000004</c:v>
                </c:pt>
                <c:pt idx="4377">
                  <c:v>1.0584</c:v>
                </c:pt>
                <c:pt idx="4378">
                  <c:v>1.2331000000000001</c:v>
                </c:pt>
                <c:pt idx="4379">
                  <c:v>1.3947000000000001</c:v>
                </c:pt>
                <c:pt idx="4380">
                  <c:v>1.4274</c:v>
                </c:pt>
                <c:pt idx="4381">
                  <c:v>1.4161999999999999</c:v>
                </c:pt>
                <c:pt idx="4382">
                  <c:v>1.5928</c:v>
                </c:pt>
                <c:pt idx="4383">
                  <c:v>1.8089</c:v>
                </c:pt>
                <c:pt idx="4384">
                  <c:v>1.9026000000000001</c:v>
                </c:pt>
                <c:pt idx="4385">
                  <c:v>1.6273</c:v>
                </c:pt>
                <c:pt idx="4386">
                  <c:v>1.1957</c:v>
                </c:pt>
                <c:pt idx="4387">
                  <c:v>0.74439999999999995</c:v>
                </c:pt>
                <c:pt idx="4388">
                  <c:v>0.2661</c:v>
                </c:pt>
                <c:pt idx="4389">
                  <c:v>6.9900000000000004E-2</c:v>
                </c:pt>
                <c:pt idx="4390">
                  <c:v>-0.04</c:v>
                </c:pt>
                <c:pt idx="4391">
                  <c:v>-0.19950000000000001</c:v>
                </c:pt>
                <c:pt idx="4392">
                  <c:v>-0.25090000000000001</c:v>
                </c:pt>
                <c:pt idx="4393">
                  <c:v>-0.20349999999999999</c:v>
                </c:pt>
                <c:pt idx="4394">
                  <c:v>-0.1973</c:v>
                </c:pt>
                <c:pt idx="4395">
                  <c:v>-0.2107</c:v>
                </c:pt>
                <c:pt idx="4396">
                  <c:v>-0.27829999999999999</c:v>
                </c:pt>
                <c:pt idx="4397">
                  <c:v>-0.42959999999999998</c:v>
                </c:pt>
                <c:pt idx="4398">
                  <c:v>-0.58660000000000001</c:v>
                </c:pt>
                <c:pt idx="4399">
                  <c:v>-0.8145</c:v>
                </c:pt>
                <c:pt idx="4400">
                  <c:v>-0.97870000000000001</c:v>
                </c:pt>
                <c:pt idx="4401">
                  <c:v>-1.1431</c:v>
                </c:pt>
                <c:pt idx="4402">
                  <c:v>-1.3882000000000001</c:v>
                </c:pt>
                <c:pt idx="4403">
                  <c:v>-1.5825</c:v>
                </c:pt>
                <c:pt idx="4404">
                  <c:v>-1.7117</c:v>
                </c:pt>
                <c:pt idx="4405">
                  <c:v>-1.6959</c:v>
                </c:pt>
                <c:pt idx="4406">
                  <c:v>-1.6504000000000001</c:v>
                </c:pt>
                <c:pt idx="4407">
                  <c:v>-1.6102000000000001</c:v>
                </c:pt>
                <c:pt idx="4408">
                  <c:v>-1.4729000000000001</c:v>
                </c:pt>
                <c:pt idx="4409">
                  <c:v>-1.1767000000000001</c:v>
                </c:pt>
                <c:pt idx="4410">
                  <c:v>-0.6623</c:v>
                </c:pt>
                <c:pt idx="4411">
                  <c:v>-0.15</c:v>
                </c:pt>
                <c:pt idx="4412">
                  <c:v>5.3100000000000001E-2</c:v>
                </c:pt>
                <c:pt idx="4413">
                  <c:v>-0.12189999999999999</c:v>
                </c:pt>
                <c:pt idx="4414">
                  <c:v>-0.45760000000000001</c:v>
                </c:pt>
                <c:pt idx="4415">
                  <c:v>-0.5595</c:v>
                </c:pt>
                <c:pt idx="4416">
                  <c:v>-0.15740000000000001</c:v>
                </c:pt>
                <c:pt idx="4417">
                  <c:v>0.4909</c:v>
                </c:pt>
                <c:pt idx="4418">
                  <c:v>0.97860000000000003</c:v>
                </c:pt>
                <c:pt idx="4419">
                  <c:v>1.0794999999999999</c:v>
                </c:pt>
                <c:pt idx="4420">
                  <c:v>0.89980000000000004</c:v>
                </c:pt>
                <c:pt idx="4421">
                  <c:v>0.69030000000000002</c:v>
                </c:pt>
                <c:pt idx="4422">
                  <c:v>0.52829999999999999</c:v>
                </c:pt>
                <c:pt idx="4423">
                  <c:v>0.55789999999999995</c:v>
                </c:pt>
                <c:pt idx="4424">
                  <c:v>0.54020000000000001</c:v>
                </c:pt>
                <c:pt idx="4425">
                  <c:v>0.1384</c:v>
                </c:pt>
                <c:pt idx="4426">
                  <c:v>-0.55049999999999999</c:v>
                </c:pt>
                <c:pt idx="4427">
                  <c:v>-1.2016</c:v>
                </c:pt>
                <c:pt idx="4428">
                  <c:v>-1.4087000000000001</c:v>
                </c:pt>
                <c:pt idx="4429">
                  <c:v>-1.2747999999999999</c:v>
                </c:pt>
                <c:pt idx="4430">
                  <c:v>-1.1579999999999999</c:v>
                </c:pt>
                <c:pt idx="4431">
                  <c:v>-1.2515000000000001</c:v>
                </c:pt>
                <c:pt idx="4432">
                  <c:v>-1.6093</c:v>
                </c:pt>
                <c:pt idx="4433">
                  <c:v>-1.7565999999999999</c:v>
                </c:pt>
                <c:pt idx="4434">
                  <c:v>-1.3996999999999999</c:v>
                </c:pt>
                <c:pt idx="4435">
                  <c:v>-0.94350000000000001</c:v>
                </c:pt>
                <c:pt idx="4436">
                  <c:v>-0.64759999999999995</c:v>
                </c:pt>
                <c:pt idx="4437">
                  <c:v>-0.49130000000000001</c:v>
                </c:pt>
                <c:pt idx="4438">
                  <c:v>-0.44579999999999997</c:v>
                </c:pt>
                <c:pt idx="4439">
                  <c:v>-0.30690000000000001</c:v>
                </c:pt>
                <c:pt idx="4440">
                  <c:v>6.1000000000000004E-3</c:v>
                </c:pt>
                <c:pt idx="4441">
                  <c:v>0.2122</c:v>
                </c:pt>
                <c:pt idx="4442">
                  <c:v>7.7399999999999997E-2</c:v>
                </c:pt>
                <c:pt idx="4443">
                  <c:v>-0.3574</c:v>
                </c:pt>
                <c:pt idx="4444">
                  <c:v>-0.85499999999999998</c:v>
                </c:pt>
                <c:pt idx="4445">
                  <c:v>-1.1886000000000001</c:v>
                </c:pt>
                <c:pt idx="4446">
                  <c:v>-1.2754000000000001</c:v>
                </c:pt>
                <c:pt idx="4447">
                  <c:v>-1.1244000000000001</c:v>
                </c:pt>
                <c:pt idx="4448">
                  <c:v>-0.99329999999999996</c:v>
                </c:pt>
                <c:pt idx="4449">
                  <c:v>-1.0817000000000001</c:v>
                </c:pt>
                <c:pt idx="4450">
                  <c:v>-1.2596000000000001</c:v>
                </c:pt>
                <c:pt idx="4451">
                  <c:v>-1.3673</c:v>
                </c:pt>
                <c:pt idx="4452">
                  <c:v>-1.1051</c:v>
                </c:pt>
                <c:pt idx="4453">
                  <c:v>-0.44919999999999999</c:v>
                </c:pt>
                <c:pt idx="4454">
                  <c:v>0.34079999999999999</c:v>
                </c:pt>
                <c:pt idx="4455">
                  <c:v>1.0032000000000001</c:v>
                </c:pt>
                <c:pt idx="4456">
                  <c:v>1.2728999999999999</c:v>
                </c:pt>
                <c:pt idx="4457">
                  <c:v>1.2502</c:v>
                </c:pt>
                <c:pt idx="4458">
                  <c:v>1.0951</c:v>
                </c:pt>
                <c:pt idx="4459">
                  <c:v>0.9123</c:v>
                </c:pt>
                <c:pt idx="4460">
                  <c:v>0.60929999999999995</c:v>
                </c:pt>
                <c:pt idx="4461">
                  <c:v>0.19600000000000001</c:v>
                </c:pt>
                <c:pt idx="4462">
                  <c:v>-9.1999999999999998E-2</c:v>
                </c:pt>
                <c:pt idx="4463">
                  <c:v>-0.3216</c:v>
                </c:pt>
                <c:pt idx="4464">
                  <c:v>-0.50370000000000004</c:v>
                </c:pt>
                <c:pt idx="4465">
                  <c:v>-0.74039999999999995</c:v>
                </c:pt>
                <c:pt idx="4466">
                  <c:v>-1.1967000000000001</c:v>
                </c:pt>
                <c:pt idx="4467">
                  <c:v>-1.7170000000000001</c:v>
                </c:pt>
                <c:pt idx="4468">
                  <c:v>-2.0421999999999998</c:v>
                </c:pt>
                <c:pt idx="4469">
                  <c:v>-2.0617999999999999</c:v>
                </c:pt>
                <c:pt idx="4470">
                  <c:v>-1.9898</c:v>
                </c:pt>
                <c:pt idx="4471">
                  <c:v>-1.907</c:v>
                </c:pt>
                <c:pt idx="4472">
                  <c:v>-1.6834</c:v>
                </c:pt>
                <c:pt idx="4473">
                  <c:v>-1.3539000000000001</c:v>
                </c:pt>
                <c:pt idx="4474">
                  <c:v>-0.83169999999999999</c:v>
                </c:pt>
                <c:pt idx="4475">
                  <c:v>-0.1004</c:v>
                </c:pt>
                <c:pt idx="4476">
                  <c:v>0.5766</c:v>
                </c:pt>
                <c:pt idx="4477">
                  <c:v>0.94159999999999999</c:v>
                </c:pt>
                <c:pt idx="4478">
                  <c:v>0.97709999999999997</c:v>
                </c:pt>
                <c:pt idx="4479">
                  <c:v>0.879</c:v>
                </c:pt>
                <c:pt idx="4480">
                  <c:v>0.69310000000000005</c:v>
                </c:pt>
                <c:pt idx="4481">
                  <c:v>0.57250000000000001</c:v>
                </c:pt>
                <c:pt idx="4482">
                  <c:v>0.57040000000000002</c:v>
                </c:pt>
                <c:pt idx="4483">
                  <c:v>0.27050000000000002</c:v>
                </c:pt>
                <c:pt idx="4484">
                  <c:v>-0.32529999999999998</c:v>
                </c:pt>
                <c:pt idx="4485">
                  <c:v>-0.84040000000000004</c:v>
                </c:pt>
                <c:pt idx="4486">
                  <c:v>-1.069</c:v>
                </c:pt>
                <c:pt idx="4487">
                  <c:v>-0.80300000000000005</c:v>
                </c:pt>
                <c:pt idx="4488">
                  <c:v>-0.40379999999999999</c:v>
                </c:pt>
                <c:pt idx="4489">
                  <c:v>-0.32900000000000001</c:v>
                </c:pt>
                <c:pt idx="4490">
                  <c:v>-0.50370000000000004</c:v>
                </c:pt>
                <c:pt idx="4491">
                  <c:v>-0.80179999999999996</c:v>
                </c:pt>
                <c:pt idx="4492">
                  <c:v>-0.88929999999999998</c:v>
                </c:pt>
                <c:pt idx="4493">
                  <c:v>-0.62209999999999999</c:v>
                </c:pt>
                <c:pt idx="4494">
                  <c:v>-0.25679999999999997</c:v>
                </c:pt>
                <c:pt idx="4495">
                  <c:v>-0.215</c:v>
                </c:pt>
                <c:pt idx="4496">
                  <c:v>-0.65939999999999999</c:v>
                </c:pt>
                <c:pt idx="4497">
                  <c:v>-1.1178999999999999</c:v>
                </c:pt>
                <c:pt idx="4498">
                  <c:v>-1.2754000000000001</c:v>
                </c:pt>
                <c:pt idx="4499">
                  <c:v>-1.1434</c:v>
                </c:pt>
                <c:pt idx="4500">
                  <c:v>-0.73570000000000002</c:v>
                </c:pt>
                <c:pt idx="4501">
                  <c:v>-0.2107</c:v>
                </c:pt>
                <c:pt idx="4502">
                  <c:v>0.24740000000000001</c:v>
                </c:pt>
                <c:pt idx="4503">
                  <c:v>0.55200000000000005</c:v>
                </c:pt>
                <c:pt idx="4504">
                  <c:v>0.86219999999999997</c:v>
                </c:pt>
                <c:pt idx="4505">
                  <c:v>1.2485999999999999</c:v>
                </c:pt>
                <c:pt idx="4506">
                  <c:v>1.5507</c:v>
                </c:pt>
                <c:pt idx="4507">
                  <c:v>1.7662</c:v>
                </c:pt>
                <c:pt idx="4508">
                  <c:v>1.855</c:v>
                </c:pt>
                <c:pt idx="4509">
                  <c:v>1.8334999999999999</c:v>
                </c:pt>
                <c:pt idx="4510">
                  <c:v>1.7468999999999999</c:v>
                </c:pt>
                <c:pt idx="4511">
                  <c:v>1.68</c:v>
                </c:pt>
                <c:pt idx="4512">
                  <c:v>1.7363</c:v>
                </c:pt>
                <c:pt idx="4513">
                  <c:v>1.8484</c:v>
                </c:pt>
                <c:pt idx="4514">
                  <c:v>1.8282</c:v>
                </c:pt>
                <c:pt idx="4515">
                  <c:v>1.5286</c:v>
                </c:pt>
                <c:pt idx="4516">
                  <c:v>1.2197</c:v>
                </c:pt>
                <c:pt idx="4517">
                  <c:v>1.0543</c:v>
                </c:pt>
                <c:pt idx="4518">
                  <c:v>0.86309999999999998</c:v>
                </c:pt>
                <c:pt idx="4519">
                  <c:v>0.57220000000000004</c:v>
                </c:pt>
                <c:pt idx="4520">
                  <c:v>0.20349999999999999</c:v>
                </c:pt>
                <c:pt idx="4521">
                  <c:v>-0.22839999999999999</c:v>
                </c:pt>
                <c:pt idx="4522">
                  <c:v>-0.60529999999999995</c:v>
                </c:pt>
                <c:pt idx="4523">
                  <c:v>-0.7591</c:v>
                </c:pt>
                <c:pt idx="4524">
                  <c:v>-0.64949999999999997</c:v>
                </c:pt>
                <c:pt idx="4525">
                  <c:v>-0.4844</c:v>
                </c:pt>
                <c:pt idx="4526">
                  <c:v>-0.54700000000000004</c:v>
                </c:pt>
                <c:pt idx="4527">
                  <c:v>-0.56820000000000004</c:v>
                </c:pt>
                <c:pt idx="4528">
                  <c:v>-0.27800000000000002</c:v>
                </c:pt>
                <c:pt idx="4529">
                  <c:v>0.25800000000000001</c:v>
                </c:pt>
                <c:pt idx="4530">
                  <c:v>0.94379999999999997</c:v>
                </c:pt>
                <c:pt idx="4531">
                  <c:v>1.5814999999999999</c:v>
                </c:pt>
                <c:pt idx="4532">
                  <c:v>2.1219000000000001</c:v>
                </c:pt>
                <c:pt idx="4533">
                  <c:v>2.4407999999999999</c:v>
                </c:pt>
                <c:pt idx="4534">
                  <c:v>2.4615999999999998</c:v>
                </c:pt>
                <c:pt idx="4535">
                  <c:v>2.5217000000000001</c:v>
                </c:pt>
                <c:pt idx="4536">
                  <c:v>2.6341999999999999</c:v>
                </c:pt>
                <c:pt idx="4537">
                  <c:v>2.6472000000000002</c:v>
                </c:pt>
                <c:pt idx="4538">
                  <c:v>2.5878000000000001</c:v>
                </c:pt>
                <c:pt idx="4539">
                  <c:v>2.4137</c:v>
                </c:pt>
                <c:pt idx="4540">
                  <c:v>2.3155999999999999</c:v>
                </c:pt>
                <c:pt idx="4541">
                  <c:v>2.1585999999999999</c:v>
                </c:pt>
                <c:pt idx="4542">
                  <c:v>1.7182999999999999</c:v>
                </c:pt>
                <c:pt idx="4543">
                  <c:v>1.0141</c:v>
                </c:pt>
                <c:pt idx="4544">
                  <c:v>0.2016</c:v>
                </c:pt>
                <c:pt idx="4545">
                  <c:v>-0.27360000000000001</c:v>
                </c:pt>
                <c:pt idx="4546">
                  <c:v>-0.3795</c:v>
                </c:pt>
                <c:pt idx="4547">
                  <c:v>-0.25900000000000001</c:v>
                </c:pt>
                <c:pt idx="4548">
                  <c:v>-0.12379999999999999</c:v>
                </c:pt>
                <c:pt idx="4549">
                  <c:v>-0.2079</c:v>
                </c:pt>
                <c:pt idx="4550">
                  <c:v>-0.4763</c:v>
                </c:pt>
                <c:pt idx="4551">
                  <c:v>-0.7077</c:v>
                </c:pt>
                <c:pt idx="4552">
                  <c:v>-0.75719999999999998</c:v>
                </c:pt>
                <c:pt idx="4553">
                  <c:v>-0.86750000000000005</c:v>
                </c:pt>
                <c:pt idx="4554">
                  <c:v>-1.163</c:v>
                </c:pt>
                <c:pt idx="4555">
                  <c:v>-1.4762999999999999</c:v>
                </c:pt>
                <c:pt idx="4556">
                  <c:v>-1.7126999999999999</c:v>
                </c:pt>
                <c:pt idx="4557">
                  <c:v>-1.8217000000000001</c:v>
                </c:pt>
                <c:pt idx="4558">
                  <c:v>-1.651</c:v>
                </c:pt>
                <c:pt idx="4559">
                  <c:v>-1.4765999999999999</c:v>
                </c:pt>
                <c:pt idx="4560">
                  <c:v>-1.5638000000000001</c:v>
                </c:pt>
                <c:pt idx="4561">
                  <c:v>-1.8231999999999999</c:v>
                </c:pt>
                <c:pt idx="4562">
                  <c:v>-2.0066999999999999</c:v>
                </c:pt>
                <c:pt idx="4563">
                  <c:v>-1.7064999999999999</c:v>
                </c:pt>
                <c:pt idx="4564">
                  <c:v>-1.0958000000000001</c:v>
                </c:pt>
                <c:pt idx="4565">
                  <c:v>-0.57130000000000003</c:v>
                </c:pt>
                <c:pt idx="4566">
                  <c:v>-0.44579999999999997</c:v>
                </c:pt>
                <c:pt idx="4567">
                  <c:v>-0.65069999999999995</c:v>
                </c:pt>
                <c:pt idx="4568">
                  <c:v>-0.80640000000000001</c:v>
                </c:pt>
                <c:pt idx="4569">
                  <c:v>-0.80549999999999999</c:v>
                </c:pt>
                <c:pt idx="4570">
                  <c:v>-0.56420000000000003</c:v>
                </c:pt>
                <c:pt idx="4571">
                  <c:v>-0.31559999999999999</c:v>
                </c:pt>
                <c:pt idx="4572">
                  <c:v>-0.27550000000000002</c:v>
                </c:pt>
                <c:pt idx="4573">
                  <c:v>-0.2717</c:v>
                </c:pt>
                <c:pt idx="4574">
                  <c:v>-4.4999999999999997E-3</c:v>
                </c:pt>
                <c:pt idx="4575">
                  <c:v>0.39040000000000002</c:v>
                </c:pt>
                <c:pt idx="4576">
                  <c:v>0.56200000000000006</c:v>
                </c:pt>
                <c:pt idx="4577">
                  <c:v>0.54330000000000001</c:v>
                </c:pt>
                <c:pt idx="4578">
                  <c:v>0.31159999999999999</c:v>
                </c:pt>
                <c:pt idx="4579">
                  <c:v>0.1176</c:v>
                </c:pt>
                <c:pt idx="4580">
                  <c:v>0.1608</c:v>
                </c:pt>
                <c:pt idx="4581">
                  <c:v>0.37290000000000001</c:v>
                </c:pt>
                <c:pt idx="4582">
                  <c:v>0.65349999999999997</c:v>
                </c:pt>
                <c:pt idx="4583">
                  <c:v>0.59530000000000005</c:v>
                </c:pt>
                <c:pt idx="4584">
                  <c:v>0.1188</c:v>
                </c:pt>
                <c:pt idx="4585">
                  <c:v>-0.4975</c:v>
                </c:pt>
                <c:pt idx="4586">
                  <c:v>-1.0751999999999999</c:v>
                </c:pt>
                <c:pt idx="4587">
                  <c:v>-1.3281000000000001</c:v>
                </c:pt>
                <c:pt idx="4588">
                  <c:v>-1.3243</c:v>
                </c:pt>
                <c:pt idx="4589">
                  <c:v>-1.3354999999999999</c:v>
                </c:pt>
                <c:pt idx="4590">
                  <c:v>-1.2599</c:v>
                </c:pt>
                <c:pt idx="4591">
                  <c:v>-1.2016</c:v>
                </c:pt>
                <c:pt idx="4592">
                  <c:v>-1.0761000000000001</c:v>
                </c:pt>
                <c:pt idx="4593">
                  <c:v>-0.86499999999999999</c:v>
                </c:pt>
                <c:pt idx="4594">
                  <c:v>-0.66290000000000004</c:v>
                </c:pt>
                <c:pt idx="4595">
                  <c:v>-0.32029999999999997</c:v>
                </c:pt>
                <c:pt idx="4596">
                  <c:v>2.0400000000000001E-2</c:v>
                </c:pt>
                <c:pt idx="4597">
                  <c:v>0.34179999999999999</c:v>
                </c:pt>
                <c:pt idx="4598">
                  <c:v>0.58620000000000005</c:v>
                </c:pt>
                <c:pt idx="4599">
                  <c:v>0.69589999999999996</c:v>
                </c:pt>
                <c:pt idx="4600">
                  <c:v>0.61209999999999998</c:v>
                </c:pt>
                <c:pt idx="4601">
                  <c:v>0.32340000000000002</c:v>
                </c:pt>
                <c:pt idx="4602">
                  <c:v>0.1244</c:v>
                </c:pt>
                <c:pt idx="4603">
                  <c:v>6.0600000000000001E-2</c:v>
                </c:pt>
                <c:pt idx="4604">
                  <c:v>3.0700000000000002E-2</c:v>
                </c:pt>
                <c:pt idx="4605">
                  <c:v>3.4700000000000002E-2</c:v>
                </c:pt>
                <c:pt idx="4606">
                  <c:v>-4.6899999999999997E-2</c:v>
                </c:pt>
                <c:pt idx="4607">
                  <c:v>-0.29320000000000002</c:v>
                </c:pt>
                <c:pt idx="4608">
                  <c:v>-0.60840000000000005</c:v>
                </c:pt>
                <c:pt idx="4609">
                  <c:v>-0.78210000000000002</c:v>
                </c:pt>
                <c:pt idx="4610">
                  <c:v>-0.70020000000000004</c:v>
                </c:pt>
                <c:pt idx="4611">
                  <c:v>-0.58499999999999996</c:v>
                </c:pt>
                <c:pt idx="4612">
                  <c:v>-0.45200000000000001</c:v>
                </c:pt>
                <c:pt idx="4613">
                  <c:v>-0.32469999999999999</c:v>
                </c:pt>
                <c:pt idx="4614">
                  <c:v>-0.372</c:v>
                </c:pt>
                <c:pt idx="4615">
                  <c:v>-0.51119999999999999</c:v>
                </c:pt>
                <c:pt idx="4616">
                  <c:v>-0.68</c:v>
                </c:pt>
                <c:pt idx="4617">
                  <c:v>-0.68059999999999998</c:v>
                </c:pt>
                <c:pt idx="4618">
                  <c:v>-0.3206</c:v>
                </c:pt>
                <c:pt idx="4619">
                  <c:v>0.18509999999999999</c:v>
                </c:pt>
                <c:pt idx="4620">
                  <c:v>0.53949999999999998</c:v>
                </c:pt>
                <c:pt idx="4621">
                  <c:v>0.52710000000000001</c:v>
                </c:pt>
                <c:pt idx="4622">
                  <c:v>0.18640000000000001</c:v>
                </c:pt>
                <c:pt idx="4623">
                  <c:v>-0.16089999999999999</c:v>
                </c:pt>
                <c:pt idx="4624">
                  <c:v>-0.17080000000000001</c:v>
                </c:pt>
                <c:pt idx="4625">
                  <c:v>0.26269999999999999</c:v>
                </c:pt>
                <c:pt idx="4626">
                  <c:v>0.7843</c:v>
                </c:pt>
                <c:pt idx="4627">
                  <c:v>1.2331000000000001</c:v>
                </c:pt>
                <c:pt idx="4628">
                  <c:v>1.4738</c:v>
                </c:pt>
                <c:pt idx="4629">
                  <c:v>1.4570000000000001</c:v>
                </c:pt>
                <c:pt idx="4630">
                  <c:v>1.4436</c:v>
                </c:pt>
                <c:pt idx="4631">
                  <c:v>1.4430000000000001</c:v>
                </c:pt>
                <c:pt idx="4632">
                  <c:v>1.5126999999999999</c:v>
                </c:pt>
                <c:pt idx="4633">
                  <c:v>1.5576000000000001</c:v>
                </c:pt>
                <c:pt idx="4634">
                  <c:v>1.5607</c:v>
                </c:pt>
                <c:pt idx="4635">
                  <c:v>1.6189</c:v>
                </c:pt>
                <c:pt idx="4636">
                  <c:v>1.6183000000000001</c:v>
                </c:pt>
                <c:pt idx="4637">
                  <c:v>1.514</c:v>
                </c:pt>
                <c:pt idx="4638">
                  <c:v>1.2197</c:v>
                </c:pt>
                <c:pt idx="4639">
                  <c:v>0.70860000000000001</c:v>
                </c:pt>
                <c:pt idx="4640">
                  <c:v>0.18140000000000001</c:v>
                </c:pt>
                <c:pt idx="4641">
                  <c:v>-0.1095</c:v>
                </c:pt>
                <c:pt idx="4642">
                  <c:v>-0.107</c:v>
                </c:pt>
                <c:pt idx="4643">
                  <c:v>1.35E-2</c:v>
                </c:pt>
                <c:pt idx="4644">
                  <c:v>0.10100000000000001</c:v>
                </c:pt>
                <c:pt idx="4645">
                  <c:v>0.31869999999999998</c:v>
                </c:pt>
                <c:pt idx="4646">
                  <c:v>0.71020000000000005</c:v>
                </c:pt>
                <c:pt idx="4647">
                  <c:v>0.97019999999999995</c:v>
                </c:pt>
                <c:pt idx="4648">
                  <c:v>0.81510000000000005</c:v>
                </c:pt>
                <c:pt idx="4649">
                  <c:v>0.2147</c:v>
                </c:pt>
                <c:pt idx="4650">
                  <c:v>-0.52900000000000003</c:v>
                </c:pt>
                <c:pt idx="4651">
                  <c:v>-1.0213000000000001</c:v>
                </c:pt>
                <c:pt idx="4652">
                  <c:v>-1.1527000000000001</c:v>
                </c:pt>
                <c:pt idx="4653">
                  <c:v>-0.91049999999999998</c:v>
                </c:pt>
                <c:pt idx="4654">
                  <c:v>-0.48070000000000002</c:v>
                </c:pt>
                <c:pt idx="4655">
                  <c:v>-0.29880000000000001</c:v>
                </c:pt>
                <c:pt idx="4656">
                  <c:v>-0.32719999999999999</c:v>
                </c:pt>
                <c:pt idx="4657">
                  <c:v>-0.48099999999999998</c:v>
                </c:pt>
                <c:pt idx="4658">
                  <c:v>-0.69120000000000004</c:v>
                </c:pt>
                <c:pt idx="4659">
                  <c:v>-0.79800000000000004</c:v>
                </c:pt>
                <c:pt idx="4660">
                  <c:v>-0.79520000000000002</c:v>
                </c:pt>
                <c:pt idx="4661">
                  <c:v>-0.74319999999999997</c:v>
                </c:pt>
                <c:pt idx="4662">
                  <c:v>-0.81269999999999998</c:v>
                </c:pt>
                <c:pt idx="4663">
                  <c:v>-0.89329999999999998</c:v>
                </c:pt>
                <c:pt idx="4664">
                  <c:v>-0.81640000000000001</c:v>
                </c:pt>
                <c:pt idx="4665">
                  <c:v>-0.5554</c:v>
                </c:pt>
                <c:pt idx="4666">
                  <c:v>-0.22309999999999999</c:v>
                </c:pt>
                <c:pt idx="4667">
                  <c:v>-0.21410000000000001</c:v>
                </c:pt>
                <c:pt idx="4668">
                  <c:v>-0.55200000000000005</c:v>
                </c:pt>
                <c:pt idx="4669">
                  <c:v>-0.83140000000000003</c:v>
                </c:pt>
                <c:pt idx="4670">
                  <c:v>-0.82569999999999999</c:v>
                </c:pt>
                <c:pt idx="4671">
                  <c:v>-0.52580000000000005</c:v>
                </c:pt>
                <c:pt idx="4672">
                  <c:v>-0.1008</c:v>
                </c:pt>
                <c:pt idx="4673">
                  <c:v>0.24709999999999999</c:v>
                </c:pt>
                <c:pt idx="4674">
                  <c:v>0.35580000000000001</c:v>
                </c:pt>
                <c:pt idx="4675">
                  <c:v>0.27950000000000003</c:v>
                </c:pt>
                <c:pt idx="4676">
                  <c:v>0.1895</c:v>
                </c:pt>
                <c:pt idx="4677">
                  <c:v>0.1767</c:v>
                </c:pt>
                <c:pt idx="4678">
                  <c:v>0.30659999999999998</c:v>
                </c:pt>
                <c:pt idx="4679">
                  <c:v>0.49690000000000001</c:v>
                </c:pt>
                <c:pt idx="4680">
                  <c:v>0.77249999999999996</c:v>
                </c:pt>
                <c:pt idx="4681">
                  <c:v>0.94530000000000003</c:v>
                </c:pt>
                <c:pt idx="4682">
                  <c:v>0.80610000000000004</c:v>
                </c:pt>
                <c:pt idx="4683">
                  <c:v>0.46910000000000002</c:v>
                </c:pt>
                <c:pt idx="4684">
                  <c:v>3.78E-2</c:v>
                </c:pt>
                <c:pt idx="4685">
                  <c:v>-0.27229999999999999</c:v>
                </c:pt>
                <c:pt idx="4686">
                  <c:v>-0.43240000000000001</c:v>
                </c:pt>
                <c:pt idx="4687">
                  <c:v>-0.59399999999999997</c:v>
                </c:pt>
                <c:pt idx="4688">
                  <c:v>-0.87960000000000005</c:v>
                </c:pt>
                <c:pt idx="4689">
                  <c:v>-1.1984999999999999</c:v>
                </c:pt>
                <c:pt idx="4690">
                  <c:v>-1.325</c:v>
                </c:pt>
                <c:pt idx="4691">
                  <c:v>-1.2931999999999999</c:v>
                </c:pt>
                <c:pt idx="4692">
                  <c:v>-1.1073</c:v>
                </c:pt>
                <c:pt idx="4693">
                  <c:v>-0.92979999999999996</c:v>
                </c:pt>
                <c:pt idx="4694">
                  <c:v>-0.87960000000000005</c:v>
                </c:pt>
                <c:pt idx="4695">
                  <c:v>-0.89890000000000003</c:v>
                </c:pt>
                <c:pt idx="4696">
                  <c:v>-0.92849999999999999</c:v>
                </c:pt>
                <c:pt idx="4697">
                  <c:v>-0.76939999999999997</c:v>
                </c:pt>
                <c:pt idx="4698">
                  <c:v>-0.38850000000000001</c:v>
                </c:pt>
                <c:pt idx="4699">
                  <c:v>0.1615</c:v>
                </c:pt>
                <c:pt idx="4700">
                  <c:v>0.60519999999999996</c:v>
                </c:pt>
                <c:pt idx="4701">
                  <c:v>0.74009999999999998</c:v>
                </c:pt>
                <c:pt idx="4702">
                  <c:v>0.4698</c:v>
                </c:pt>
                <c:pt idx="4703">
                  <c:v>-0.1057</c:v>
                </c:pt>
                <c:pt idx="4704">
                  <c:v>-0.52059999999999995</c:v>
                </c:pt>
                <c:pt idx="4705">
                  <c:v>-0.65100000000000002</c:v>
                </c:pt>
                <c:pt idx="4706">
                  <c:v>-0.54169999999999996</c:v>
                </c:pt>
                <c:pt idx="4707">
                  <c:v>-0.35830000000000001</c:v>
                </c:pt>
                <c:pt idx="4708">
                  <c:v>-0.28889999999999999</c:v>
                </c:pt>
                <c:pt idx="4709">
                  <c:v>-0.29320000000000002</c:v>
                </c:pt>
                <c:pt idx="4710">
                  <c:v>-0.35520000000000002</c:v>
                </c:pt>
                <c:pt idx="4711">
                  <c:v>-0.36759999999999998</c:v>
                </c:pt>
                <c:pt idx="4712">
                  <c:v>-0.10539999999999999</c:v>
                </c:pt>
                <c:pt idx="4713">
                  <c:v>0.3044</c:v>
                </c:pt>
                <c:pt idx="4714">
                  <c:v>0.62519999999999998</c:v>
                </c:pt>
                <c:pt idx="4715">
                  <c:v>0.67659999999999998</c:v>
                </c:pt>
                <c:pt idx="4716">
                  <c:v>0.41120000000000001</c:v>
                </c:pt>
                <c:pt idx="4717">
                  <c:v>0.24990000000000001</c:v>
                </c:pt>
                <c:pt idx="4718">
                  <c:v>0.36509999999999998</c:v>
                </c:pt>
                <c:pt idx="4719">
                  <c:v>0.54449999999999998</c:v>
                </c:pt>
                <c:pt idx="4720">
                  <c:v>0.55700000000000005</c:v>
                </c:pt>
                <c:pt idx="4721">
                  <c:v>0.4617</c:v>
                </c:pt>
                <c:pt idx="4722">
                  <c:v>0.3402</c:v>
                </c:pt>
                <c:pt idx="4723">
                  <c:v>0.2029</c:v>
                </c:pt>
                <c:pt idx="4724">
                  <c:v>0.19450000000000001</c:v>
                </c:pt>
                <c:pt idx="4725">
                  <c:v>0.27200000000000002</c:v>
                </c:pt>
                <c:pt idx="4726">
                  <c:v>0.42399999999999999</c:v>
                </c:pt>
                <c:pt idx="4727">
                  <c:v>0.56540000000000001</c:v>
                </c:pt>
                <c:pt idx="4728">
                  <c:v>0.63360000000000005</c:v>
                </c:pt>
                <c:pt idx="4729">
                  <c:v>0.7046</c:v>
                </c:pt>
                <c:pt idx="4730">
                  <c:v>0.7974</c:v>
                </c:pt>
                <c:pt idx="4731">
                  <c:v>0.95189999999999997</c:v>
                </c:pt>
                <c:pt idx="4732">
                  <c:v>1.1347</c:v>
                </c:pt>
                <c:pt idx="4733">
                  <c:v>1.0459000000000001</c:v>
                </c:pt>
                <c:pt idx="4734">
                  <c:v>0.66379999999999995</c:v>
                </c:pt>
                <c:pt idx="4735">
                  <c:v>0.30570000000000003</c:v>
                </c:pt>
                <c:pt idx="4736">
                  <c:v>0.1048</c:v>
                </c:pt>
                <c:pt idx="4737">
                  <c:v>0.1179</c:v>
                </c:pt>
                <c:pt idx="4738">
                  <c:v>7.3999999999999996E-2</c:v>
                </c:pt>
                <c:pt idx="4739">
                  <c:v>-0.15490000000000001</c:v>
                </c:pt>
                <c:pt idx="4740">
                  <c:v>-0.29980000000000001</c:v>
                </c:pt>
                <c:pt idx="4741">
                  <c:v>-0.18390000000000001</c:v>
                </c:pt>
                <c:pt idx="4742">
                  <c:v>0.23400000000000001</c:v>
                </c:pt>
                <c:pt idx="4743">
                  <c:v>0.78620000000000001</c:v>
                </c:pt>
                <c:pt idx="4744">
                  <c:v>1.2458</c:v>
                </c:pt>
                <c:pt idx="4745">
                  <c:v>1.4625999999999999</c:v>
                </c:pt>
                <c:pt idx="4746">
                  <c:v>1.3580000000000001</c:v>
                </c:pt>
                <c:pt idx="4747">
                  <c:v>1.1132</c:v>
                </c:pt>
                <c:pt idx="4748">
                  <c:v>1.0098</c:v>
                </c:pt>
                <c:pt idx="4749">
                  <c:v>1.073</c:v>
                </c:pt>
                <c:pt idx="4750">
                  <c:v>1.2007000000000001</c:v>
                </c:pt>
                <c:pt idx="4751">
                  <c:v>1.2685999999999999</c:v>
                </c:pt>
                <c:pt idx="4752">
                  <c:v>1.1527000000000001</c:v>
                </c:pt>
                <c:pt idx="4753">
                  <c:v>0.79649999999999999</c:v>
                </c:pt>
                <c:pt idx="4754">
                  <c:v>0.44669999999999999</c:v>
                </c:pt>
                <c:pt idx="4755">
                  <c:v>0.32869999999999999</c:v>
                </c:pt>
                <c:pt idx="4756">
                  <c:v>0.3306</c:v>
                </c:pt>
                <c:pt idx="4757">
                  <c:v>0.30099999999999999</c:v>
                </c:pt>
                <c:pt idx="4758">
                  <c:v>9.98E-2</c:v>
                </c:pt>
                <c:pt idx="4759">
                  <c:v>-0.13189999999999999</c:v>
                </c:pt>
                <c:pt idx="4760">
                  <c:v>-0.1842</c:v>
                </c:pt>
                <c:pt idx="4761">
                  <c:v>8.6999999999999994E-2</c:v>
                </c:pt>
                <c:pt idx="4762">
                  <c:v>0.55449999999999999</c:v>
                </c:pt>
                <c:pt idx="4763">
                  <c:v>0.82289999999999996</c:v>
                </c:pt>
                <c:pt idx="4764">
                  <c:v>0.85029999999999994</c:v>
                </c:pt>
                <c:pt idx="4765">
                  <c:v>0.75970000000000004</c:v>
                </c:pt>
                <c:pt idx="4766">
                  <c:v>0.68930000000000002</c:v>
                </c:pt>
                <c:pt idx="4767">
                  <c:v>0.72919999999999996</c:v>
                </c:pt>
                <c:pt idx="4768">
                  <c:v>0.83260000000000001</c:v>
                </c:pt>
                <c:pt idx="4769">
                  <c:v>0.76619999999999999</c:v>
                </c:pt>
                <c:pt idx="4770">
                  <c:v>0.51680000000000004</c:v>
                </c:pt>
                <c:pt idx="4771">
                  <c:v>0.37630000000000002</c:v>
                </c:pt>
                <c:pt idx="4772">
                  <c:v>0.41089999999999999</c:v>
                </c:pt>
                <c:pt idx="4773">
                  <c:v>0.35520000000000002</c:v>
                </c:pt>
                <c:pt idx="4774">
                  <c:v>4.5900000000000003E-2</c:v>
                </c:pt>
                <c:pt idx="4775">
                  <c:v>-0.37140000000000001</c:v>
                </c:pt>
                <c:pt idx="4776">
                  <c:v>-0.82569999999999999</c:v>
                </c:pt>
                <c:pt idx="4777">
                  <c:v>-1.0356000000000001</c:v>
                </c:pt>
                <c:pt idx="4778">
                  <c:v>-0.91569999999999996</c:v>
                </c:pt>
                <c:pt idx="4779">
                  <c:v>-0.68810000000000004</c:v>
                </c:pt>
                <c:pt idx="4780">
                  <c:v>-0.5766</c:v>
                </c:pt>
                <c:pt idx="4781">
                  <c:v>-0.74909999999999999</c:v>
                </c:pt>
                <c:pt idx="4782">
                  <c:v>-0.87180000000000002</c:v>
                </c:pt>
                <c:pt idx="4783">
                  <c:v>-0.80330000000000001</c:v>
                </c:pt>
                <c:pt idx="4784">
                  <c:v>-0.69030000000000002</c:v>
                </c:pt>
                <c:pt idx="4785">
                  <c:v>-0.61460000000000004</c:v>
                </c:pt>
                <c:pt idx="4786">
                  <c:v>-0.64610000000000001</c:v>
                </c:pt>
                <c:pt idx="4787">
                  <c:v>-0.78149999999999997</c:v>
                </c:pt>
                <c:pt idx="4788">
                  <c:v>-0.95840000000000003</c:v>
                </c:pt>
                <c:pt idx="4789">
                  <c:v>-1.0235000000000001</c:v>
                </c:pt>
                <c:pt idx="4790">
                  <c:v>-0.96309999999999996</c:v>
                </c:pt>
                <c:pt idx="4791">
                  <c:v>-0.9456</c:v>
                </c:pt>
                <c:pt idx="4792">
                  <c:v>-1.1274999999999999</c:v>
                </c:pt>
                <c:pt idx="4793">
                  <c:v>-1.4371</c:v>
                </c:pt>
                <c:pt idx="4794">
                  <c:v>-1.7177</c:v>
                </c:pt>
                <c:pt idx="4795">
                  <c:v>-1.9347000000000001</c:v>
                </c:pt>
                <c:pt idx="4796">
                  <c:v>-2.0695999999999999</c:v>
                </c:pt>
                <c:pt idx="4797">
                  <c:v>-2.0705</c:v>
                </c:pt>
                <c:pt idx="4798">
                  <c:v>-1.9005000000000001</c:v>
                </c:pt>
                <c:pt idx="4799">
                  <c:v>-1.7292000000000001</c:v>
                </c:pt>
                <c:pt idx="4800">
                  <c:v>-1.5771999999999999</c:v>
                </c:pt>
                <c:pt idx="4801">
                  <c:v>-1.4184000000000001</c:v>
                </c:pt>
                <c:pt idx="4802">
                  <c:v>-1.3171999999999999</c:v>
                </c:pt>
                <c:pt idx="4803">
                  <c:v>-1.121</c:v>
                </c:pt>
                <c:pt idx="4804">
                  <c:v>-0.71240000000000003</c:v>
                </c:pt>
                <c:pt idx="4805">
                  <c:v>-7.2700000000000001E-2</c:v>
                </c:pt>
                <c:pt idx="4806">
                  <c:v>0.53549999999999998</c:v>
                </c:pt>
                <c:pt idx="4807">
                  <c:v>0.90949999999999998</c:v>
                </c:pt>
                <c:pt idx="4808">
                  <c:v>1.0481</c:v>
                </c:pt>
                <c:pt idx="4809">
                  <c:v>0.91820000000000002</c:v>
                </c:pt>
                <c:pt idx="4810">
                  <c:v>0.5635</c:v>
                </c:pt>
                <c:pt idx="4811">
                  <c:v>9.6699999999999994E-2</c:v>
                </c:pt>
                <c:pt idx="4812">
                  <c:v>-0.3957</c:v>
                </c:pt>
                <c:pt idx="4813">
                  <c:v>-0.90390000000000004</c:v>
                </c:pt>
                <c:pt idx="4814">
                  <c:v>-1.3387</c:v>
                </c:pt>
                <c:pt idx="4815">
                  <c:v>-1.5623</c:v>
                </c:pt>
                <c:pt idx="4816">
                  <c:v>-1.4053</c:v>
                </c:pt>
                <c:pt idx="4817">
                  <c:v>-0.98150000000000004</c:v>
                </c:pt>
                <c:pt idx="4818">
                  <c:v>-0.53890000000000005</c:v>
                </c:pt>
                <c:pt idx="4819">
                  <c:v>-0.27329999999999999</c:v>
                </c:pt>
                <c:pt idx="4820">
                  <c:v>-0.2465</c:v>
                </c:pt>
                <c:pt idx="4821">
                  <c:v>-0.24490000000000001</c:v>
                </c:pt>
                <c:pt idx="4822">
                  <c:v>-0.1409</c:v>
                </c:pt>
                <c:pt idx="4823">
                  <c:v>0.1951</c:v>
                </c:pt>
                <c:pt idx="4824">
                  <c:v>0.65880000000000005</c:v>
                </c:pt>
                <c:pt idx="4825">
                  <c:v>0.89419999999999999</c:v>
                </c:pt>
                <c:pt idx="4826">
                  <c:v>0.78649999999999998</c:v>
                </c:pt>
                <c:pt idx="4827">
                  <c:v>0.39439999999999997</c:v>
                </c:pt>
                <c:pt idx="4828">
                  <c:v>-8.0799999999999997E-2</c:v>
                </c:pt>
                <c:pt idx="4829">
                  <c:v>-0.39040000000000002</c:v>
                </c:pt>
                <c:pt idx="4830">
                  <c:v>-0.54800000000000004</c:v>
                </c:pt>
                <c:pt idx="4831">
                  <c:v>-0.66600000000000004</c:v>
                </c:pt>
                <c:pt idx="4832">
                  <c:v>-0.89890000000000003</c:v>
                </c:pt>
                <c:pt idx="4833">
                  <c:v>-1.3203</c:v>
                </c:pt>
                <c:pt idx="4834">
                  <c:v>-1.7104999999999999</c:v>
                </c:pt>
                <c:pt idx="4835">
                  <c:v>-1.9240999999999999</c:v>
                </c:pt>
                <c:pt idx="4836">
                  <c:v>-1.8986000000000001</c:v>
                </c:pt>
                <c:pt idx="4837">
                  <c:v>-1.6513</c:v>
                </c:pt>
                <c:pt idx="4838">
                  <c:v>-1.2025999999999999</c:v>
                </c:pt>
                <c:pt idx="4839">
                  <c:v>-0.69310000000000005</c:v>
                </c:pt>
                <c:pt idx="4840">
                  <c:v>-0.31840000000000002</c:v>
                </c:pt>
                <c:pt idx="4841">
                  <c:v>6.7699999999999996E-2</c:v>
                </c:pt>
                <c:pt idx="4842">
                  <c:v>0.58379999999999999</c:v>
                </c:pt>
                <c:pt idx="4843">
                  <c:v>1.319</c:v>
                </c:pt>
                <c:pt idx="4844">
                  <c:v>2.1486999999999998</c:v>
                </c:pt>
                <c:pt idx="4845">
                  <c:v>2.7185999999999999</c:v>
                </c:pt>
                <c:pt idx="4846">
                  <c:v>2.9182000000000001</c:v>
                </c:pt>
                <c:pt idx="4847">
                  <c:v>2.8203999999999998</c:v>
                </c:pt>
                <c:pt idx="4848">
                  <c:v>2.6652999999999998</c:v>
                </c:pt>
                <c:pt idx="4849">
                  <c:v>2.6513</c:v>
                </c:pt>
                <c:pt idx="4850">
                  <c:v>2.6572</c:v>
                </c:pt>
                <c:pt idx="4851">
                  <c:v>2.4984000000000002</c:v>
                </c:pt>
                <c:pt idx="4852">
                  <c:v>2.2153</c:v>
                </c:pt>
                <c:pt idx="4853">
                  <c:v>1.9409000000000001</c:v>
                </c:pt>
                <c:pt idx="4854">
                  <c:v>1.7410000000000001</c:v>
                </c:pt>
                <c:pt idx="4855">
                  <c:v>1.5844</c:v>
                </c:pt>
                <c:pt idx="4856">
                  <c:v>1.4363999999999999</c:v>
                </c:pt>
                <c:pt idx="4857">
                  <c:v>1.2057</c:v>
                </c:pt>
                <c:pt idx="4858">
                  <c:v>0.85340000000000005</c:v>
                </c:pt>
                <c:pt idx="4859">
                  <c:v>0.53890000000000005</c:v>
                </c:pt>
                <c:pt idx="4860">
                  <c:v>0.40660000000000002</c:v>
                </c:pt>
                <c:pt idx="4861">
                  <c:v>0.44800000000000001</c:v>
                </c:pt>
                <c:pt idx="4862">
                  <c:v>0.51429999999999998</c:v>
                </c:pt>
                <c:pt idx="4863">
                  <c:v>0.46850000000000003</c:v>
                </c:pt>
                <c:pt idx="4864">
                  <c:v>0.23280000000000001</c:v>
                </c:pt>
                <c:pt idx="4865">
                  <c:v>-0.1138</c:v>
                </c:pt>
                <c:pt idx="4866">
                  <c:v>-0.42149999999999999</c:v>
                </c:pt>
                <c:pt idx="4867">
                  <c:v>-0.62150000000000005</c:v>
                </c:pt>
                <c:pt idx="4868">
                  <c:v>-0.69769999999999999</c:v>
                </c:pt>
                <c:pt idx="4869">
                  <c:v>-0.69930000000000003</c:v>
                </c:pt>
                <c:pt idx="4870">
                  <c:v>-0.54979999999999996</c:v>
                </c:pt>
                <c:pt idx="4871">
                  <c:v>-0.21290000000000001</c:v>
                </c:pt>
                <c:pt idx="4872">
                  <c:v>7.0800000000000002E-2</c:v>
                </c:pt>
                <c:pt idx="4873">
                  <c:v>0.1898</c:v>
                </c:pt>
                <c:pt idx="4874">
                  <c:v>0.19670000000000001</c:v>
                </c:pt>
                <c:pt idx="4875">
                  <c:v>8.14E-2</c:v>
                </c:pt>
                <c:pt idx="4876">
                  <c:v>-7.2400000000000006E-2</c:v>
                </c:pt>
                <c:pt idx="4877">
                  <c:v>-0.1671</c:v>
                </c:pt>
                <c:pt idx="4878">
                  <c:v>-0.1095</c:v>
                </c:pt>
                <c:pt idx="4879">
                  <c:v>7.1800000000000003E-2</c:v>
                </c:pt>
                <c:pt idx="4880">
                  <c:v>0.1366</c:v>
                </c:pt>
                <c:pt idx="4881">
                  <c:v>0.10630000000000001</c:v>
                </c:pt>
                <c:pt idx="4882">
                  <c:v>1.4200000000000001E-2</c:v>
                </c:pt>
                <c:pt idx="4883">
                  <c:v>-0.21779999999999999</c:v>
                </c:pt>
                <c:pt idx="4884">
                  <c:v>-0.42899999999999999</c:v>
                </c:pt>
                <c:pt idx="4885">
                  <c:v>-0.75600000000000001</c:v>
                </c:pt>
                <c:pt idx="4886">
                  <c:v>-1.2490000000000001</c:v>
                </c:pt>
                <c:pt idx="4887">
                  <c:v>-1.6161000000000001</c:v>
                </c:pt>
                <c:pt idx="4888">
                  <c:v>-1.7644</c:v>
                </c:pt>
                <c:pt idx="4889">
                  <c:v>-1.6276999999999999</c:v>
                </c:pt>
                <c:pt idx="4890">
                  <c:v>-1.3561000000000001</c:v>
                </c:pt>
                <c:pt idx="4891">
                  <c:v>-1.1733</c:v>
                </c:pt>
                <c:pt idx="4892">
                  <c:v>-1.216</c:v>
                </c:pt>
                <c:pt idx="4893">
                  <c:v>-1.5034000000000001</c:v>
                </c:pt>
                <c:pt idx="4894">
                  <c:v>-1.7730999999999999</c:v>
                </c:pt>
                <c:pt idx="4895">
                  <c:v>-1.8647</c:v>
                </c:pt>
                <c:pt idx="4896">
                  <c:v>-1.7236</c:v>
                </c:pt>
                <c:pt idx="4897">
                  <c:v>-1.4174</c:v>
                </c:pt>
                <c:pt idx="4898">
                  <c:v>-1.0668</c:v>
                </c:pt>
                <c:pt idx="4899">
                  <c:v>-0.60370000000000001</c:v>
                </c:pt>
                <c:pt idx="4900">
                  <c:v>-5.5599999999999997E-2</c:v>
                </c:pt>
                <c:pt idx="4901">
                  <c:v>0.50090000000000001</c:v>
                </c:pt>
                <c:pt idx="4902">
                  <c:v>0.96519999999999995</c:v>
                </c:pt>
                <c:pt idx="4903">
                  <c:v>1.1929000000000001</c:v>
                </c:pt>
                <c:pt idx="4904">
                  <c:v>1.2499</c:v>
                </c:pt>
                <c:pt idx="4905">
                  <c:v>1.2128000000000001</c:v>
                </c:pt>
                <c:pt idx="4906">
                  <c:v>1.2016</c:v>
                </c:pt>
                <c:pt idx="4907">
                  <c:v>1.3218000000000001</c:v>
                </c:pt>
                <c:pt idx="4908">
                  <c:v>1.4433</c:v>
                </c:pt>
                <c:pt idx="4909">
                  <c:v>1.5358000000000001</c:v>
                </c:pt>
                <c:pt idx="4910">
                  <c:v>1.5918000000000001</c:v>
                </c:pt>
                <c:pt idx="4911">
                  <c:v>1.4607000000000001</c:v>
                </c:pt>
                <c:pt idx="4912">
                  <c:v>1.1194</c:v>
                </c:pt>
                <c:pt idx="4913">
                  <c:v>0.64039999999999997</c:v>
                </c:pt>
                <c:pt idx="4914">
                  <c:v>0.29320000000000002</c:v>
                </c:pt>
                <c:pt idx="4915">
                  <c:v>0.29160000000000003</c:v>
                </c:pt>
                <c:pt idx="4916">
                  <c:v>0.30909999999999999</c:v>
                </c:pt>
                <c:pt idx="4917">
                  <c:v>0.1045</c:v>
                </c:pt>
                <c:pt idx="4918">
                  <c:v>-0.27360000000000001</c:v>
                </c:pt>
                <c:pt idx="4919">
                  <c:v>-0.56630000000000003</c:v>
                </c:pt>
                <c:pt idx="4920">
                  <c:v>-0.5968</c:v>
                </c:pt>
                <c:pt idx="4921">
                  <c:v>-0.52800000000000002</c:v>
                </c:pt>
                <c:pt idx="4922">
                  <c:v>-0.41439999999999999</c:v>
                </c:pt>
                <c:pt idx="4923">
                  <c:v>-0.44669999999999999</c:v>
                </c:pt>
                <c:pt idx="4924">
                  <c:v>-0.59809999999999997</c:v>
                </c:pt>
                <c:pt idx="4925">
                  <c:v>-0.58589999999999998</c:v>
                </c:pt>
                <c:pt idx="4926">
                  <c:v>-0.315</c:v>
                </c:pt>
                <c:pt idx="4927">
                  <c:v>5.0299999999999997E-2</c:v>
                </c:pt>
                <c:pt idx="4928">
                  <c:v>0.13089999999999999</c:v>
                </c:pt>
                <c:pt idx="4929">
                  <c:v>-5.5300000000000002E-2</c:v>
                </c:pt>
                <c:pt idx="4930">
                  <c:v>-0.37819999999999998</c:v>
                </c:pt>
                <c:pt idx="4931">
                  <c:v>-0.6573</c:v>
                </c:pt>
                <c:pt idx="4932">
                  <c:v>-0.75719999999999998</c:v>
                </c:pt>
                <c:pt idx="4933">
                  <c:v>-0.87780000000000002</c:v>
                </c:pt>
                <c:pt idx="4934">
                  <c:v>-1.1004</c:v>
                </c:pt>
                <c:pt idx="4935">
                  <c:v>-1.419</c:v>
                </c:pt>
                <c:pt idx="4936">
                  <c:v>-1.68</c:v>
                </c:pt>
                <c:pt idx="4937">
                  <c:v>-1.627</c:v>
                </c:pt>
                <c:pt idx="4938">
                  <c:v>-1.3613999999999999</c:v>
                </c:pt>
                <c:pt idx="4939">
                  <c:v>-1.1417999999999999</c:v>
                </c:pt>
                <c:pt idx="4940">
                  <c:v>-0.99580000000000002</c:v>
                </c:pt>
                <c:pt idx="4941">
                  <c:v>-0.76749999999999996</c:v>
                </c:pt>
                <c:pt idx="4942">
                  <c:v>-0.30819999999999997</c:v>
                </c:pt>
                <c:pt idx="4943">
                  <c:v>0.27450000000000002</c:v>
                </c:pt>
                <c:pt idx="4944">
                  <c:v>0.78090000000000004</c:v>
                </c:pt>
                <c:pt idx="4945">
                  <c:v>1.125</c:v>
                </c:pt>
                <c:pt idx="4946">
                  <c:v>1.3147</c:v>
                </c:pt>
                <c:pt idx="4947">
                  <c:v>1.4096</c:v>
                </c:pt>
                <c:pt idx="4948">
                  <c:v>1.4460999999999999</c:v>
                </c:pt>
                <c:pt idx="4949">
                  <c:v>1.3277000000000001</c:v>
                </c:pt>
                <c:pt idx="4950">
                  <c:v>0.9899</c:v>
                </c:pt>
                <c:pt idx="4951">
                  <c:v>0.75160000000000005</c:v>
                </c:pt>
                <c:pt idx="4952">
                  <c:v>0.74629999999999996</c:v>
                </c:pt>
                <c:pt idx="4953">
                  <c:v>0.91010000000000002</c:v>
                </c:pt>
                <c:pt idx="4954">
                  <c:v>1.1755</c:v>
                </c:pt>
                <c:pt idx="4955">
                  <c:v>1.2396</c:v>
                </c:pt>
                <c:pt idx="4956">
                  <c:v>1.0577000000000001</c:v>
                </c:pt>
                <c:pt idx="4957">
                  <c:v>0.8014</c:v>
                </c:pt>
                <c:pt idx="4958">
                  <c:v>0.51959999999999995</c:v>
                </c:pt>
                <c:pt idx="4959">
                  <c:v>0.3019</c:v>
                </c:pt>
                <c:pt idx="4960">
                  <c:v>9.5399999999999999E-2</c:v>
                </c:pt>
                <c:pt idx="4961">
                  <c:v>-0.22189999999999999</c:v>
                </c:pt>
                <c:pt idx="4962">
                  <c:v>-0.48159999999999997</c:v>
                </c:pt>
                <c:pt idx="4963">
                  <c:v>-0.62490000000000001</c:v>
                </c:pt>
                <c:pt idx="4964">
                  <c:v>-0.65510000000000002</c:v>
                </c:pt>
                <c:pt idx="4965">
                  <c:v>-0.6865</c:v>
                </c:pt>
                <c:pt idx="4966">
                  <c:v>-0.87960000000000005</c:v>
                </c:pt>
                <c:pt idx="4967">
                  <c:v>-0.99919999999999998</c:v>
                </c:pt>
                <c:pt idx="4968">
                  <c:v>-0.94069999999999998</c:v>
                </c:pt>
                <c:pt idx="4969">
                  <c:v>-0.73170000000000002</c:v>
                </c:pt>
                <c:pt idx="4970">
                  <c:v>-0.38169999999999998</c:v>
                </c:pt>
                <c:pt idx="4971">
                  <c:v>-1.8499999999999999E-2</c:v>
                </c:pt>
                <c:pt idx="4972">
                  <c:v>0.36890000000000001</c:v>
                </c:pt>
                <c:pt idx="4973">
                  <c:v>0.75690000000000002</c:v>
                </c:pt>
                <c:pt idx="4974">
                  <c:v>0.99609999999999999</c:v>
                </c:pt>
                <c:pt idx="4975">
                  <c:v>1.0511999999999999</c:v>
                </c:pt>
                <c:pt idx="4976">
                  <c:v>1.0618000000000001</c:v>
                </c:pt>
                <c:pt idx="4977">
                  <c:v>1.2094</c:v>
                </c:pt>
                <c:pt idx="4978">
                  <c:v>1.4131</c:v>
                </c:pt>
                <c:pt idx="4979">
                  <c:v>1.6208</c:v>
                </c:pt>
                <c:pt idx="4980">
                  <c:v>1.8164</c:v>
                </c:pt>
                <c:pt idx="4981">
                  <c:v>1.8360000000000001</c:v>
                </c:pt>
                <c:pt idx="4982">
                  <c:v>1.7572000000000001</c:v>
                </c:pt>
                <c:pt idx="4983">
                  <c:v>1.6572</c:v>
                </c:pt>
                <c:pt idx="4984">
                  <c:v>1.4722</c:v>
                </c:pt>
                <c:pt idx="4985">
                  <c:v>1.2483</c:v>
                </c:pt>
                <c:pt idx="4986">
                  <c:v>1.0646</c:v>
                </c:pt>
                <c:pt idx="4987">
                  <c:v>0.81169999999999998</c:v>
                </c:pt>
                <c:pt idx="4988">
                  <c:v>0.36580000000000001</c:v>
                </c:pt>
                <c:pt idx="4989">
                  <c:v>-0.121</c:v>
                </c:pt>
                <c:pt idx="4990">
                  <c:v>-0.38129999999999997</c:v>
                </c:pt>
                <c:pt idx="4991">
                  <c:v>-0.42280000000000001</c:v>
                </c:pt>
                <c:pt idx="4992">
                  <c:v>-0.42249999999999999</c:v>
                </c:pt>
                <c:pt idx="4993">
                  <c:v>-0.37790000000000001</c:v>
                </c:pt>
                <c:pt idx="4994">
                  <c:v>-0.30220000000000002</c:v>
                </c:pt>
                <c:pt idx="4995">
                  <c:v>-0.22059999999999999</c:v>
                </c:pt>
                <c:pt idx="4996">
                  <c:v>-9.8299999999999998E-2</c:v>
                </c:pt>
                <c:pt idx="4997">
                  <c:v>-6.1000000000000004E-3</c:v>
                </c:pt>
                <c:pt idx="4998">
                  <c:v>8.2699999999999996E-2</c:v>
                </c:pt>
                <c:pt idx="4999">
                  <c:v>0.3271</c:v>
                </c:pt>
                <c:pt idx="5000">
                  <c:v>0.62860000000000005</c:v>
                </c:pt>
                <c:pt idx="5001">
                  <c:v>0.81830000000000003</c:v>
                </c:pt>
                <c:pt idx="5002">
                  <c:v>0.78769999999999996</c:v>
                </c:pt>
                <c:pt idx="5003">
                  <c:v>0.51559999999999995</c:v>
                </c:pt>
                <c:pt idx="5004">
                  <c:v>0.19539999999999999</c:v>
                </c:pt>
                <c:pt idx="5005">
                  <c:v>-0.1129</c:v>
                </c:pt>
                <c:pt idx="5006">
                  <c:v>-0.43459999999999999</c:v>
                </c:pt>
                <c:pt idx="5007">
                  <c:v>-0.84219999999999995</c:v>
                </c:pt>
                <c:pt idx="5008">
                  <c:v>-1.2524</c:v>
                </c:pt>
                <c:pt idx="5009">
                  <c:v>-1.4018999999999999</c:v>
                </c:pt>
                <c:pt idx="5010">
                  <c:v>-1.3218000000000001</c:v>
                </c:pt>
                <c:pt idx="5011">
                  <c:v>-1.1677</c:v>
                </c:pt>
                <c:pt idx="5012">
                  <c:v>-1.1387</c:v>
                </c:pt>
                <c:pt idx="5013">
                  <c:v>-1.2979000000000001</c:v>
                </c:pt>
                <c:pt idx="5014">
                  <c:v>-1.5112000000000001</c:v>
                </c:pt>
                <c:pt idx="5015">
                  <c:v>-1.6426000000000001</c:v>
                </c:pt>
                <c:pt idx="5016">
                  <c:v>-1.4404999999999999</c:v>
                </c:pt>
                <c:pt idx="5017">
                  <c:v>-1.0497000000000001</c:v>
                </c:pt>
                <c:pt idx="5018">
                  <c:v>-0.95499999999999996</c:v>
                </c:pt>
                <c:pt idx="5019">
                  <c:v>-1.1178999999999999</c:v>
                </c:pt>
                <c:pt idx="5020">
                  <c:v>-1.3278000000000001</c:v>
                </c:pt>
                <c:pt idx="5021">
                  <c:v>-1.4806999999999999</c:v>
                </c:pt>
                <c:pt idx="5022">
                  <c:v>-1.4075</c:v>
                </c:pt>
                <c:pt idx="5023">
                  <c:v>-1.159</c:v>
                </c:pt>
                <c:pt idx="5024">
                  <c:v>-0.83789999999999998</c:v>
                </c:pt>
                <c:pt idx="5025">
                  <c:v>-0.66820000000000002</c:v>
                </c:pt>
                <c:pt idx="5026">
                  <c:v>-0.67910000000000004</c:v>
                </c:pt>
                <c:pt idx="5027">
                  <c:v>-0.64170000000000005</c:v>
                </c:pt>
                <c:pt idx="5028">
                  <c:v>-0.60560000000000003</c:v>
                </c:pt>
                <c:pt idx="5029">
                  <c:v>-0.50249999999999995</c:v>
                </c:pt>
                <c:pt idx="5030">
                  <c:v>-0.45200000000000001</c:v>
                </c:pt>
                <c:pt idx="5031">
                  <c:v>-0.64849999999999997</c:v>
                </c:pt>
                <c:pt idx="5032">
                  <c:v>-0.94879999999999998</c:v>
                </c:pt>
                <c:pt idx="5033">
                  <c:v>-1.2828999999999999</c:v>
                </c:pt>
                <c:pt idx="5034">
                  <c:v>-1.4972000000000001</c:v>
                </c:pt>
                <c:pt idx="5035">
                  <c:v>-1.4946999999999999</c:v>
                </c:pt>
                <c:pt idx="5036">
                  <c:v>-1.3935</c:v>
                </c:pt>
                <c:pt idx="5037">
                  <c:v>-1.3324</c:v>
                </c:pt>
                <c:pt idx="5038">
                  <c:v>-1.2828999999999999</c:v>
                </c:pt>
                <c:pt idx="5039">
                  <c:v>-1.1247</c:v>
                </c:pt>
                <c:pt idx="5040">
                  <c:v>-0.85189999999999999</c:v>
                </c:pt>
                <c:pt idx="5041">
                  <c:v>-0.41930000000000001</c:v>
                </c:pt>
                <c:pt idx="5042">
                  <c:v>1.67E-2</c:v>
                </c:pt>
                <c:pt idx="5043">
                  <c:v>0.26550000000000001</c:v>
                </c:pt>
                <c:pt idx="5044">
                  <c:v>0.3866</c:v>
                </c:pt>
                <c:pt idx="5045">
                  <c:v>0.45979999999999999</c:v>
                </c:pt>
                <c:pt idx="5046">
                  <c:v>0.63890000000000002</c:v>
                </c:pt>
                <c:pt idx="5047">
                  <c:v>0.89019999999999999</c:v>
                </c:pt>
                <c:pt idx="5048">
                  <c:v>1.0916999999999999</c:v>
                </c:pt>
                <c:pt idx="5049">
                  <c:v>1.1689000000000001</c:v>
                </c:pt>
                <c:pt idx="5050">
                  <c:v>0.9587</c:v>
                </c:pt>
                <c:pt idx="5051">
                  <c:v>0.57630000000000003</c:v>
                </c:pt>
                <c:pt idx="5052">
                  <c:v>0.24179999999999999</c:v>
                </c:pt>
                <c:pt idx="5053">
                  <c:v>2.3E-3</c:v>
                </c:pt>
                <c:pt idx="5054">
                  <c:v>-0.1338</c:v>
                </c:pt>
                <c:pt idx="5055">
                  <c:v>-0.21379999999999999</c:v>
                </c:pt>
                <c:pt idx="5056">
                  <c:v>-0.28789999999999999</c:v>
                </c:pt>
                <c:pt idx="5057">
                  <c:v>-0.3795</c:v>
                </c:pt>
                <c:pt idx="5058">
                  <c:v>-0.5121</c:v>
                </c:pt>
                <c:pt idx="5059">
                  <c:v>-0.70830000000000004</c:v>
                </c:pt>
                <c:pt idx="5060">
                  <c:v>-0.87029999999999996</c:v>
                </c:pt>
                <c:pt idx="5061">
                  <c:v>-0.84440000000000004</c:v>
                </c:pt>
                <c:pt idx="5062">
                  <c:v>-0.70369999999999999</c:v>
                </c:pt>
                <c:pt idx="5063">
                  <c:v>-0.5968</c:v>
                </c:pt>
                <c:pt idx="5064">
                  <c:v>-0.57569999999999999</c:v>
                </c:pt>
                <c:pt idx="5065">
                  <c:v>-0.54479999999999995</c:v>
                </c:pt>
                <c:pt idx="5066">
                  <c:v>-0.40029999999999999</c:v>
                </c:pt>
                <c:pt idx="5067">
                  <c:v>-0.13439999999999999</c:v>
                </c:pt>
                <c:pt idx="5068">
                  <c:v>0.2185</c:v>
                </c:pt>
                <c:pt idx="5069">
                  <c:v>0.49469999999999997</c:v>
                </c:pt>
                <c:pt idx="5070">
                  <c:v>0.63449999999999995</c:v>
                </c:pt>
                <c:pt idx="5071">
                  <c:v>0.67530000000000001</c:v>
                </c:pt>
                <c:pt idx="5072">
                  <c:v>0.75439999999999996</c:v>
                </c:pt>
                <c:pt idx="5073">
                  <c:v>0.81789999999999996</c:v>
                </c:pt>
                <c:pt idx="5074">
                  <c:v>0.68310000000000004</c:v>
                </c:pt>
                <c:pt idx="5075">
                  <c:v>0.52959999999999996</c:v>
                </c:pt>
                <c:pt idx="5076">
                  <c:v>0.44019999999999998</c:v>
                </c:pt>
                <c:pt idx="5077">
                  <c:v>0.44950000000000001</c:v>
                </c:pt>
                <c:pt idx="5078">
                  <c:v>0.51649999999999996</c:v>
                </c:pt>
                <c:pt idx="5079">
                  <c:v>0.45390000000000003</c:v>
                </c:pt>
                <c:pt idx="5080">
                  <c:v>0.32090000000000002</c:v>
                </c:pt>
                <c:pt idx="5081">
                  <c:v>0.16209999999999999</c:v>
                </c:pt>
                <c:pt idx="5082">
                  <c:v>5.3400000000000003E-2</c:v>
                </c:pt>
                <c:pt idx="5083">
                  <c:v>5.1200000000000002E-2</c:v>
                </c:pt>
                <c:pt idx="5084">
                  <c:v>6.7000000000000002E-3</c:v>
                </c:pt>
                <c:pt idx="5085">
                  <c:v>-7.3700000000000002E-2</c:v>
                </c:pt>
                <c:pt idx="5086">
                  <c:v>-0.14810000000000001</c:v>
                </c:pt>
                <c:pt idx="5087">
                  <c:v>-0.15559999999999999</c:v>
                </c:pt>
                <c:pt idx="5088">
                  <c:v>3.3500000000000002E-2</c:v>
                </c:pt>
                <c:pt idx="5089">
                  <c:v>0.3589</c:v>
                </c:pt>
                <c:pt idx="5090">
                  <c:v>0.66779999999999995</c:v>
                </c:pt>
                <c:pt idx="5091">
                  <c:v>0.9083</c:v>
                </c:pt>
                <c:pt idx="5092">
                  <c:v>1.1141000000000001</c:v>
                </c:pt>
                <c:pt idx="5093">
                  <c:v>1.3059000000000001</c:v>
                </c:pt>
                <c:pt idx="5094">
                  <c:v>1.6588000000000001</c:v>
                </c:pt>
                <c:pt idx="5095">
                  <c:v>2.0895000000000001</c:v>
                </c:pt>
                <c:pt idx="5096">
                  <c:v>2.3050000000000002</c:v>
                </c:pt>
                <c:pt idx="5097">
                  <c:v>2.2623000000000002</c:v>
                </c:pt>
                <c:pt idx="5098">
                  <c:v>1.9674</c:v>
                </c:pt>
                <c:pt idx="5099">
                  <c:v>1.6656</c:v>
                </c:pt>
                <c:pt idx="5100">
                  <c:v>1.5207999999999999</c:v>
                </c:pt>
                <c:pt idx="5101">
                  <c:v>1.49</c:v>
                </c:pt>
                <c:pt idx="5102">
                  <c:v>1.5045999999999999</c:v>
                </c:pt>
                <c:pt idx="5103">
                  <c:v>1.2968999999999999</c:v>
                </c:pt>
                <c:pt idx="5104">
                  <c:v>0.92290000000000005</c:v>
                </c:pt>
                <c:pt idx="5105">
                  <c:v>0.66600000000000004</c:v>
                </c:pt>
                <c:pt idx="5106">
                  <c:v>0.60899999999999999</c:v>
                </c:pt>
                <c:pt idx="5107">
                  <c:v>0.76939999999999997</c:v>
                </c:pt>
                <c:pt idx="5108">
                  <c:v>0.96309999999999996</c:v>
                </c:pt>
                <c:pt idx="5109">
                  <c:v>1.0085</c:v>
                </c:pt>
                <c:pt idx="5110">
                  <c:v>0.93779999999999997</c:v>
                </c:pt>
                <c:pt idx="5111">
                  <c:v>0.83789999999999998</c:v>
                </c:pt>
                <c:pt idx="5112">
                  <c:v>0.84599999999999997</c:v>
                </c:pt>
                <c:pt idx="5113">
                  <c:v>0.97019999999999995</c:v>
                </c:pt>
                <c:pt idx="5114">
                  <c:v>1.0596000000000001</c:v>
                </c:pt>
                <c:pt idx="5115">
                  <c:v>0.99890000000000001</c:v>
                </c:pt>
                <c:pt idx="5116">
                  <c:v>0.72670000000000001</c:v>
                </c:pt>
                <c:pt idx="5117">
                  <c:v>0.39810000000000001</c:v>
                </c:pt>
                <c:pt idx="5118">
                  <c:v>0.19009999999999999</c:v>
                </c:pt>
                <c:pt idx="5119">
                  <c:v>0.19980000000000001</c:v>
                </c:pt>
                <c:pt idx="5120">
                  <c:v>0.42559999999999998</c:v>
                </c:pt>
                <c:pt idx="5121">
                  <c:v>0.62050000000000005</c:v>
                </c:pt>
                <c:pt idx="5122">
                  <c:v>0.70960000000000001</c:v>
                </c:pt>
                <c:pt idx="5123">
                  <c:v>0.68310000000000004</c:v>
                </c:pt>
                <c:pt idx="5124">
                  <c:v>0.56159999999999999</c:v>
                </c:pt>
                <c:pt idx="5125">
                  <c:v>0.5595</c:v>
                </c:pt>
                <c:pt idx="5126">
                  <c:v>0.76100000000000001</c:v>
                </c:pt>
                <c:pt idx="5127">
                  <c:v>1.0989</c:v>
                </c:pt>
                <c:pt idx="5128">
                  <c:v>1.3729</c:v>
                </c:pt>
                <c:pt idx="5129">
                  <c:v>1.3156000000000001</c:v>
                </c:pt>
                <c:pt idx="5130">
                  <c:v>0.98770000000000002</c:v>
                </c:pt>
                <c:pt idx="5131">
                  <c:v>0.64390000000000003</c:v>
                </c:pt>
                <c:pt idx="5132">
                  <c:v>0.49099999999999999</c:v>
                </c:pt>
                <c:pt idx="5133">
                  <c:v>0.53459999999999996</c:v>
                </c:pt>
                <c:pt idx="5134">
                  <c:v>0.50190000000000001</c:v>
                </c:pt>
                <c:pt idx="5135">
                  <c:v>0.31309999999999999</c:v>
                </c:pt>
                <c:pt idx="5136">
                  <c:v>3.5299999999999998E-2</c:v>
                </c:pt>
                <c:pt idx="5137">
                  <c:v>-0.20599999999999999</c:v>
                </c:pt>
                <c:pt idx="5138">
                  <c:v>-0.23430000000000001</c:v>
                </c:pt>
                <c:pt idx="5139">
                  <c:v>-7.6499999999999999E-2</c:v>
                </c:pt>
                <c:pt idx="5140">
                  <c:v>8.0199999999999994E-2</c:v>
                </c:pt>
                <c:pt idx="5141">
                  <c:v>9.4200000000000006E-2</c:v>
                </c:pt>
                <c:pt idx="5142">
                  <c:v>2.5999999999999999E-3</c:v>
                </c:pt>
                <c:pt idx="5143">
                  <c:v>-6.7699999999999996E-2</c:v>
                </c:pt>
                <c:pt idx="5144">
                  <c:v>-9.7900000000000001E-2</c:v>
                </c:pt>
                <c:pt idx="5145">
                  <c:v>-0.14499999999999999</c:v>
                </c:pt>
                <c:pt idx="5146">
                  <c:v>-0.21099999999999999</c:v>
                </c:pt>
                <c:pt idx="5147">
                  <c:v>-0.28920000000000001</c:v>
                </c:pt>
                <c:pt idx="5148">
                  <c:v>-0.25269999999999998</c:v>
                </c:pt>
                <c:pt idx="5149">
                  <c:v>-7.8899999999999998E-2</c:v>
                </c:pt>
                <c:pt idx="5150">
                  <c:v>1.4800000000000001E-2</c:v>
                </c:pt>
                <c:pt idx="5151">
                  <c:v>-0.18579999999999999</c:v>
                </c:pt>
                <c:pt idx="5152">
                  <c:v>-0.68189999999999995</c:v>
                </c:pt>
                <c:pt idx="5153">
                  <c:v>-1.1789000000000001</c:v>
                </c:pt>
                <c:pt idx="5154">
                  <c:v>-1.4482999999999999</c:v>
                </c:pt>
                <c:pt idx="5155">
                  <c:v>-1.3613999999999999</c:v>
                </c:pt>
                <c:pt idx="5156">
                  <c:v>-1.0322</c:v>
                </c:pt>
                <c:pt idx="5157">
                  <c:v>-0.80079999999999996</c:v>
                </c:pt>
                <c:pt idx="5158">
                  <c:v>-0.72360000000000002</c:v>
                </c:pt>
                <c:pt idx="5159">
                  <c:v>-0.74939999999999996</c:v>
                </c:pt>
                <c:pt idx="5160">
                  <c:v>-0.61519999999999997</c:v>
                </c:pt>
                <c:pt idx="5161">
                  <c:v>-0.28199999999999997</c:v>
                </c:pt>
                <c:pt idx="5162">
                  <c:v>-2.63E-2</c:v>
                </c:pt>
                <c:pt idx="5163">
                  <c:v>4.0300000000000002E-2</c:v>
                </c:pt>
                <c:pt idx="5164">
                  <c:v>-0.28139999999999998</c:v>
                </c:pt>
                <c:pt idx="5165">
                  <c:v>-0.73140000000000005</c:v>
                </c:pt>
                <c:pt idx="5166">
                  <c:v>-1.1380999999999999</c:v>
                </c:pt>
                <c:pt idx="5167">
                  <c:v>-1.5205</c:v>
                </c:pt>
                <c:pt idx="5168">
                  <c:v>-1.7033</c:v>
                </c:pt>
                <c:pt idx="5169">
                  <c:v>-1.7737000000000001</c:v>
                </c:pt>
                <c:pt idx="5170">
                  <c:v>-1.7099</c:v>
                </c:pt>
                <c:pt idx="5171">
                  <c:v>-1.4946999999999999</c:v>
                </c:pt>
                <c:pt idx="5172">
                  <c:v>-1.1795</c:v>
                </c:pt>
                <c:pt idx="5173">
                  <c:v>-0.94599999999999995</c:v>
                </c:pt>
                <c:pt idx="5174">
                  <c:v>-0.87870000000000004</c:v>
                </c:pt>
                <c:pt idx="5175">
                  <c:v>-0.74760000000000004</c:v>
                </c:pt>
                <c:pt idx="5176">
                  <c:v>-0.51739999999999997</c:v>
                </c:pt>
                <c:pt idx="5177">
                  <c:v>-0.3085</c:v>
                </c:pt>
                <c:pt idx="5178">
                  <c:v>-0.32119999999999999</c:v>
                </c:pt>
                <c:pt idx="5179">
                  <c:v>-0.69210000000000005</c:v>
                </c:pt>
                <c:pt idx="5180">
                  <c:v>-1.2455000000000001</c:v>
                </c:pt>
                <c:pt idx="5181">
                  <c:v>-1.647</c:v>
                </c:pt>
                <c:pt idx="5182">
                  <c:v>-1.7432000000000001</c:v>
                </c:pt>
                <c:pt idx="5183">
                  <c:v>-1.6946000000000001</c:v>
                </c:pt>
                <c:pt idx="5184">
                  <c:v>-1.661</c:v>
                </c:pt>
                <c:pt idx="5185">
                  <c:v>-1.7155</c:v>
                </c:pt>
                <c:pt idx="5186">
                  <c:v>-1.8048999999999999</c:v>
                </c:pt>
                <c:pt idx="5187">
                  <c:v>-1.7323</c:v>
                </c:pt>
                <c:pt idx="5188">
                  <c:v>-1.5448</c:v>
                </c:pt>
                <c:pt idx="5189">
                  <c:v>-1.5264</c:v>
                </c:pt>
                <c:pt idx="5190">
                  <c:v>-1.7395</c:v>
                </c:pt>
                <c:pt idx="5191">
                  <c:v>-1.8366</c:v>
                </c:pt>
                <c:pt idx="5192">
                  <c:v>-1.5439000000000001</c:v>
                </c:pt>
                <c:pt idx="5193">
                  <c:v>-0.98740000000000006</c:v>
                </c:pt>
                <c:pt idx="5194">
                  <c:v>-0.51280000000000003</c:v>
                </c:pt>
                <c:pt idx="5195">
                  <c:v>-0.50719999999999998</c:v>
                </c:pt>
                <c:pt idx="5196">
                  <c:v>-0.89019999999999999</c:v>
                </c:pt>
                <c:pt idx="5197">
                  <c:v>-1.1638999999999999</c:v>
                </c:pt>
                <c:pt idx="5198">
                  <c:v>-0.98919999999999997</c:v>
                </c:pt>
                <c:pt idx="5199">
                  <c:v>-0.45229999999999998</c:v>
                </c:pt>
                <c:pt idx="5200">
                  <c:v>-3.2899999999999999E-2</c:v>
                </c:pt>
                <c:pt idx="5201">
                  <c:v>0.13719999999999999</c:v>
                </c:pt>
                <c:pt idx="5202">
                  <c:v>0.17610000000000001</c:v>
                </c:pt>
                <c:pt idx="5203">
                  <c:v>0.2051</c:v>
                </c:pt>
                <c:pt idx="5204">
                  <c:v>0.4713</c:v>
                </c:pt>
                <c:pt idx="5205">
                  <c:v>0.87519999999999998</c:v>
                </c:pt>
                <c:pt idx="5206">
                  <c:v>1.1605000000000001</c:v>
                </c:pt>
                <c:pt idx="5207">
                  <c:v>1.1859999999999999</c:v>
                </c:pt>
                <c:pt idx="5208">
                  <c:v>1.0548999999999999</c:v>
                </c:pt>
                <c:pt idx="5209">
                  <c:v>0.98240000000000005</c:v>
                </c:pt>
                <c:pt idx="5210">
                  <c:v>0.97270000000000001</c:v>
                </c:pt>
                <c:pt idx="5211">
                  <c:v>0.88770000000000004</c:v>
                </c:pt>
                <c:pt idx="5212">
                  <c:v>0.57750000000000001</c:v>
                </c:pt>
                <c:pt idx="5213">
                  <c:v>0.1353</c:v>
                </c:pt>
                <c:pt idx="5214">
                  <c:v>-0.18859999999999999</c:v>
                </c:pt>
                <c:pt idx="5215">
                  <c:v>-0.31469999999999998</c:v>
                </c:pt>
                <c:pt idx="5216">
                  <c:v>-0.25829999999999997</c:v>
                </c:pt>
                <c:pt idx="5217">
                  <c:v>-5.1499999999999997E-2</c:v>
                </c:pt>
                <c:pt idx="5218">
                  <c:v>0.1163</c:v>
                </c:pt>
                <c:pt idx="5219">
                  <c:v>4.2799999999999998E-2</c:v>
                </c:pt>
                <c:pt idx="5220">
                  <c:v>-0.1363</c:v>
                </c:pt>
                <c:pt idx="5221">
                  <c:v>-0.2477</c:v>
                </c:pt>
                <c:pt idx="5222">
                  <c:v>-0.27789999999999998</c:v>
                </c:pt>
                <c:pt idx="5223">
                  <c:v>-0.111</c:v>
                </c:pt>
                <c:pt idx="5224">
                  <c:v>0.15490000000000001</c:v>
                </c:pt>
                <c:pt idx="5225">
                  <c:v>0.44669999999999999</c:v>
                </c:pt>
                <c:pt idx="5226">
                  <c:v>0.71579999999999999</c:v>
                </c:pt>
                <c:pt idx="5227">
                  <c:v>0.82789999999999997</c:v>
                </c:pt>
                <c:pt idx="5228">
                  <c:v>0.89390000000000003</c:v>
                </c:pt>
                <c:pt idx="5229">
                  <c:v>0.94720000000000004</c:v>
                </c:pt>
                <c:pt idx="5230">
                  <c:v>0.92100000000000004</c:v>
                </c:pt>
                <c:pt idx="5231">
                  <c:v>0.86719999999999997</c:v>
                </c:pt>
                <c:pt idx="5232">
                  <c:v>0.91259999999999997</c:v>
                </c:pt>
                <c:pt idx="5233">
                  <c:v>1.0854999999999999</c:v>
                </c:pt>
                <c:pt idx="5234">
                  <c:v>1.3187</c:v>
                </c:pt>
                <c:pt idx="5235">
                  <c:v>1.4009</c:v>
                </c:pt>
                <c:pt idx="5236">
                  <c:v>1.2566999999999999</c:v>
                </c:pt>
                <c:pt idx="5237">
                  <c:v>1.0287999999999999</c:v>
                </c:pt>
                <c:pt idx="5238">
                  <c:v>0.72140000000000004</c:v>
                </c:pt>
                <c:pt idx="5239">
                  <c:v>0.42120000000000002</c:v>
                </c:pt>
                <c:pt idx="5240">
                  <c:v>0.2306</c:v>
                </c:pt>
                <c:pt idx="5241">
                  <c:v>1.6E-2</c:v>
                </c:pt>
                <c:pt idx="5242">
                  <c:v>-0.26329999999999998</c:v>
                </c:pt>
                <c:pt idx="5243">
                  <c:v>-0.46510000000000001</c:v>
                </c:pt>
                <c:pt idx="5244">
                  <c:v>-0.5262</c:v>
                </c:pt>
                <c:pt idx="5245">
                  <c:v>-0.43930000000000002</c:v>
                </c:pt>
                <c:pt idx="5246">
                  <c:v>-0.38379999999999997</c:v>
                </c:pt>
                <c:pt idx="5247">
                  <c:v>-0.45419999999999999</c:v>
                </c:pt>
                <c:pt idx="5248">
                  <c:v>-0.42559999999999998</c:v>
                </c:pt>
                <c:pt idx="5249">
                  <c:v>-0.26919999999999999</c:v>
                </c:pt>
                <c:pt idx="5250">
                  <c:v>-3.6299999999999999E-2</c:v>
                </c:pt>
                <c:pt idx="5251">
                  <c:v>0.15590000000000001</c:v>
                </c:pt>
                <c:pt idx="5252">
                  <c:v>3.78E-2</c:v>
                </c:pt>
                <c:pt idx="5253">
                  <c:v>-0.2172</c:v>
                </c:pt>
                <c:pt idx="5254">
                  <c:v>-0.30099999999999999</c:v>
                </c:pt>
                <c:pt idx="5255">
                  <c:v>-0.11940000000000001</c:v>
                </c:pt>
                <c:pt idx="5256">
                  <c:v>0.32619999999999999</c:v>
                </c:pt>
                <c:pt idx="5257">
                  <c:v>0.71579999999999999</c:v>
                </c:pt>
                <c:pt idx="5258">
                  <c:v>0.73699999999999999</c:v>
                </c:pt>
                <c:pt idx="5259">
                  <c:v>0.42770000000000002</c:v>
                </c:pt>
                <c:pt idx="5260">
                  <c:v>0.1484</c:v>
                </c:pt>
                <c:pt idx="5261">
                  <c:v>0.27789999999999998</c:v>
                </c:pt>
                <c:pt idx="5262">
                  <c:v>0.77900000000000003</c:v>
                </c:pt>
                <c:pt idx="5263">
                  <c:v>1.2548999999999999</c:v>
                </c:pt>
                <c:pt idx="5264">
                  <c:v>1.4539</c:v>
                </c:pt>
                <c:pt idx="5265">
                  <c:v>1.3093999999999999</c:v>
                </c:pt>
                <c:pt idx="5266">
                  <c:v>0.9254</c:v>
                </c:pt>
                <c:pt idx="5267">
                  <c:v>0.57069999999999999</c:v>
                </c:pt>
                <c:pt idx="5268">
                  <c:v>0.2334</c:v>
                </c:pt>
                <c:pt idx="5269">
                  <c:v>-0.11409999999999999</c:v>
                </c:pt>
                <c:pt idx="5270">
                  <c:v>-0.48010000000000003</c:v>
                </c:pt>
                <c:pt idx="5271">
                  <c:v>-0.88090000000000002</c:v>
                </c:pt>
                <c:pt idx="5272">
                  <c:v>-1.2464999999999999</c:v>
                </c:pt>
                <c:pt idx="5273">
                  <c:v>-1.4576</c:v>
                </c:pt>
                <c:pt idx="5274">
                  <c:v>-1.3963000000000001</c:v>
                </c:pt>
                <c:pt idx="5275">
                  <c:v>-1.1798</c:v>
                </c:pt>
                <c:pt idx="5276">
                  <c:v>-0.83409999999999995</c:v>
                </c:pt>
                <c:pt idx="5277">
                  <c:v>-0.51339999999999997</c:v>
                </c:pt>
                <c:pt idx="5278">
                  <c:v>-0.43709999999999999</c:v>
                </c:pt>
                <c:pt idx="5279">
                  <c:v>-0.4168</c:v>
                </c:pt>
                <c:pt idx="5280">
                  <c:v>-0.253</c:v>
                </c:pt>
                <c:pt idx="5281">
                  <c:v>0.17610000000000001</c:v>
                </c:pt>
                <c:pt idx="5282">
                  <c:v>0.68899999999999995</c:v>
                </c:pt>
                <c:pt idx="5283">
                  <c:v>0.96589999999999998</c:v>
                </c:pt>
                <c:pt idx="5284">
                  <c:v>0.96209999999999996</c:v>
                </c:pt>
                <c:pt idx="5285">
                  <c:v>0.68400000000000005</c:v>
                </c:pt>
                <c:pt idx="5286">
                  <c:v>0.46760000000000002</c:v>
                </c:pt>
                <c:pt idx="5287">
                  <c:v>0.50309999999999999</c:v>
                </c:pt>
                <c:pt idx="5288">
                  <c:v>0.52859999999999996</c:v>
                </c:pt>
                <c:pt idx="5289">
                  <c:v>0.38879999999999998</c:v>
                </c:pt>
                <c:pt idx="5290">
                  <c:v>-2E-3</c:v>
                </c:pt>
                <c:pt idx="5291">
                  <c:v>-0.4667</c:v>
                </c:pt>
                <c:pt idx="5292">
                  <c:v>-0.77370000000000005</c:v>
                </c:pt>
                <c:pt idx="5293">
                  <c:v>-0.93469999999999998</c:v>
                </c:pt>
                <c:pt idx="5294">
                  <c:v>-0.92320000000000002</c:v>
                </c:pt>
                <c:pt idx="5295">
                  <c:v>-0.73040000000000005</c:v>
                </c:pt>
                <c:pt idx="5296">
                  <c:v>-0.56010000000000004</c:v>
                </c:pt>
                <c:pt idx="5297">
                  <c:v>-0.54730000000000001</c:v>
                </c:pt>
                <c:pt idx="5298">
                  <c:v>-0.64510000000000001</c:v>
                </c:pt>
                <c:pt idx="5299">
                  <c:v>-0.79120000000000001</c:v>
                </c:pt>
                <c:pt idx="5300">
                  <c:v>-0.82789999999999997</c:v>
                </c:pt>
                <c:pt idx="5301">
                  <c:v>-0.67559999999999998</c:v>
                </c:pt>
                <c:pt idx="5302">
                  <c:v>-0.42030000000000001</c:v>
                </c:pt>
                <c:pt idx="5303">
                  <c:v>-9.4200000000000006E-2</c:v>
                </c:pt>
                <c:pt idx="5304">
                  <c:v>0.27979999999999999</c:v>
                </c:pt>
                <c:pt idx="5305">
                  <c:v>0.56379999999999997</c:v>
                </c:pt>
                <c:pt idx="5306">
                  <c:v>0.80700000000000005</c:v>
                </c:pt>
                <c:pt idx="5307">
                  <c:v>1.0384</c:v>
                </c:pt>
                <c:pt idx="5308">
                  <c:v>1.1399999999999999</c:v>
                </c:pt>
                <c:pt idx="5309">
                  <c:v>1.2224999999999999</c:v>
                </c:pt>
                <c:pt idx="5310">
                  <c:v>1.2879</c:v>
                </c:pt>
                <c:pt idx="5311">
                  <c:v>1.2331000000000001</c:v>
                </c:pt>
                <c:pt idx="5312">
                  <c:v>1.0338000000000001</c:v>
                </c:pt>
                <c:pt idx="5313">
                  <c:v>0.74009999999999998</c:v>
                </c:pt>
                <c:pt idx="5314">
                  <c:v>0.45479999999999998</c:v>
                </c:pt>
                <c:pt idx="5315">
                  <c:v>0.12189999999999999</c:v>
                </c:pt>
                <c:pt idx="5316">
                  <c:v>-0.22500000000000001</c:v>
                </c:pt>
                <c:pt idx="5317">
                  <c:v>-0.43120000000000003</c:v>
                </c:pt>
                <c:pt idx="5318">
                  <c:v>-0.49659999999999999</c:v>
                </c:pt>
                <c:pt idx="5319">
                  <c:v>-0.54949999999999999</c:v>
                </c:pt>
                <c:pt idx="5320">
                  <c:v>-0.70120000000000005</c:v>
                </c:pt>
                <c:pt idx="5321">
                  <c:v>-0.96899999999999997</c:v>
                </c:pt>
                <c:pt idx="5322">
                  <c:v>-1.216</c:v>
                </c:pt>
                <c:pt idx="5323">
                  <c:v>-1.248</c:v>
                </c:pt>
                <c:pt idx="5324">
                  <c:v>-1.0654999999999999</c:v>
                </c:pt>
                <c:pt idx="5325">
                  <c:v>-0.93540000000000001</c:v>
                </c:pt>
                <c:pt idx="5326">
                  <c:v>-0.99360000000000004</c:v>
                </c:pt>
                <c:pt idx="5327">
                  <c:v>-1.1642999999999999</c:v>
                </c:pt>
                <c:pt idx="5328">
                  <c:v>-1.3395999999999999</c:v>
                </c:pt>
                <c:pt idx="5329">
                  <c:v>-1.2695000000000001</c:v>
                </c:pt>
                <c:pt idx="5330">
                  <c:v>-0.85250000000000004</c:v>
                </c:pt>
                <c:pt idx="5331">
                  <c:v>-0.33489999999999998</c:v>
                </c:pt>
                <c:pt idx="5332">
                  <c:v>-5.7799999999999997E-2</c:v>
                </c:pt>
                <c:pt idx="5333">
                  <c:v>-1.0699999999999999E-2</c:v>
                </c:pt>
                <c:pt idx="5334">
                  <c:v>-9.0800000000000006E-2</c:v>
                </c:pt>
                <c:pt idx="5335">
                  <c:v>-0.25769999999999998</c:v>
                </c:pt>
                <c:pt idx="5336">
                  <c:v>-0.38069999999999998</c:v>
                </c:pt>
                <c:pt idx="5337">
                  <c:v>-0.60060000000000002</c:v>
                </c:pt>
                <c:pt idx="5338">
                  <c:v>-0.86399999999999999</c:v>
                </c:pt>
                <c:pt idx="5339">
                  <c:v>-0.92479999999999996</c:v>
                </c:pt>
                <c:pt idx="5340">
                  <c:v>-0.69769999999999999</c:v>
                </c:pt>
                <c:pt idx="5341">
                  <c:v>-0.2888</c:v>
                </c:pt>
                <c:pt idx="5342">
                  <c:v>8.1699999999999995E-2</c:v>
                </c:pt>
                <c:pt idx="5343">
                  <c:v>0.3085</c:v>
                </c:pt>
                <c:pt idx="5344">
                  <c:v>0.32340000000000002</c:v>
                </c:pt>
                <c:pt idx="5345">
                  <c:v>0.33589999999999998</c:v>
                </c:pt>
                <c:pt idx="5346">
                  <c:v>0.3866</c:v>
                </c:pt>
                <c:pt idx="5347">
                  <c:v>0.3306</c:v>
                </c:pt>
                <c:pt idx="5348">
                  <c:v>0.19139999999999999</c:v>
                </c:pt>
                <c:pt idx="5349">
                  <c:v>-8.4599999999999995E-2</c:v>
                </c:pt>
                <c:pt idx="5350">
                  <c:v>-0.42180000000000001</c:v>
                </c:pt>
                <c:pt idx="5351">
                  <c:v>-0.64319999999999999</c:v>
                </c:pt>
                <c:pt idx="5352">
                  <c:v>-0.57540000000000002</c:v>
                </c:pt>
                <c:pt idx="5353">
                  <c:v>-0.28570000000000001</c:v>
                </c:pt>
                <c:pt idx="5354">
                  <c:v>9.9500000000000005E-2</c:v>
                </c:pt>
                <c:pt idx="5355">
                  <c:v>0.44829999999999998</c:v>
                </c:pt>
                <c:pt idx="5356">
                  <c:v>0.61299999999999999</c:v>
                </c:pt>
                <c:pt idx="5357">
                  <c:v>0.70209999999999995</c:v>
                </c:pt>
                <c:pt idx="5358">
                  <c:v>0.7298</c:v>
                </c:pt>
                <c:pt idx="5359">
                  <c:v>0.79649999999999999</c:v>
                </c:pt>
                <c:pt idx="5360">
                  <c:v>0.94</c:v>
                </c:pt>
                <c:pt idx="5361">
                  <c:v>1.0724</c:v>
                </c:pt>
                <c:pt idx="5362">
                  <c:v>1.1512</c:v>
                </c:pt>
                <c:pt idx="5363">
                  <c:v>1.1428</c:v>
                </c:pt>
                <c:pt idx="5364">
                  <c:v>1.1889000000000001</c:v>
                </c:pt>
                <c:pt idx="5365">
                  <c:v>1.4508000000000001</c:v>
                </c:pt>
                <c:pt idx="5366">
                  <c:v>1.8169999999999999</c:v>
                </c:pt>
                <c:pt idx="5367">
                  <c:v>1.9515</c:v>
                </c:pt>
                <c:pt idx="5368">
                  <c:v>1.8360000000000001</c:v>
                </c:pt>
                <c:pt idx="5369">
                  <c:v>1.5395000000000001</c:v>
                </c:pt>
                <c:pt idx="5370">
                  <c:v>1.2669999999999999</c:v>
                </c:pt>
                <c:pt idx="5371">
                  <c:v>1.2278</c:v>
                </c:pt>
                <c:pt idx="5372">
                  <c:v>1.2592000000000001</c:v>
                </c:pt>
                <c:pt idx="5373">
                  <c:v>1.2571000000000001</c:v>
                </c:pt>
                <c:pt idx="5374">
                  <c:v>1.0680000000000001</c:v>
                </c:pt>
                <c:pt idx="5375">
                  <c:v>0.69840000000000002</c:v>
                </c:pt>
                <c:pt idx="5376">
                  <c:v>0.41839999999999999</c:v>
                </c:pt>
                <c:pt idx="5377">
                  <c:v>0.33960000000000001</c:v>
                </c:pt>
                <c:pt idx="5378">
                  <c:v>0.37009999999999998</c:v>
                </c:pt>
                <c:pt idx="5379">
                  <c:v>0.34889999999999999</c:v>
                </c:pt>
                <c:pt idx="5380">
                  <c:v>0.27260000000000001</c:v>
                </c:pt>
                <c:pt idx="5381">
                  <c:v>0.26269999999999999</c:v>
                </c:pt>
                <c:pt idx="5382">
                  <c:v>0.24679999999999999</c:v>
                </c:pt>
                <c:pt idx="5383">
                  <c:v>0.18920000000000001</c:v>
                </c:pt>
                <c:pt idx="5384">
                  <c:v>3.7499999999999999E-2</c:v>
                </c:pt>
                <c:pt idx="5385">
                  <c:v>-0.28389999999999999</c:v>
                </c:pt>
                <c:pt idx="5386">
                  <c:v>-0.57569999999999999</c:v>
                </c:pt>
                <c:pt idx="5387">
                  <c:v>-0.70269999999999999</c:v>
                </c:pt>
                <c:pt idx="5388">
                  <c:v>-0.54510000000000003</c:v>
                </c:pt>
                <c:pt idx="5389">
                  <c:v>-0.2898</c:v>
                </c:pt>
                <c:pt idx="5390">
                  <c:v>-0.25269999999999998</c:v>
                </c:pt>
                <c:pt idx="5391">
                  <c:v>-0.3851</c:v>
                </c:pt>
                <c:pt idx="5392">
                  <c:v>-0.55259999999999998</c:v>
                </c:pt>
                <c:pt idx="5393">
                  <c:v>-0.49809999999999999</c:v>
                </c:pt>
                <c:pt idx="5394">
                  <c:v>-0.23150000000000001</c:v>
                </c:pt>
                <c:pt idx="5395">
                  <c:v>-6.2399999999999997E-2</c:v>
                </c:pt>
                <c:pt idx="5396">
                  <c:v>-0.13619999999999999</c:v>
                </c:pt>
                <c:pt idx="5397">
                  <c:v>-0.33150000000000002</c:v>
                </c:pt>
                <c:pt idx="5398">
                  <c:v>-0.43519999999999998</c:v>
                </c:pt>
                <c:pt idx="5399">
                  <c:v>-0.34210000000000002</c:v>
                </c:pt>
                <c:pt idx="5400">
                  <c:v>-8.3000000000000001E-3</c:v>
                </c:pt>
                <c:pt idx="5401">
                  <c:v>0.34649999999999997</c:v>
                </c:pt>
                <c:pt idx="5402">
                  <c:v>0.52680000000000005</c:v>
                </c:pt>
                <c:pt idx="5403">
                  <c:v>0.5806</c:v>
                </c:pt>
                <c:pt idx="5404">
                  <c:v>0.52959999999999996</c:v>
                </c:pt>
                <c:pt idx="5405">
                  <c:v>0.52459999999999996</c:v>
                </c:pt>
                <c:pt idx="5406">
                  <c:v>0.63300000000000001</c:v>
                </c:pt>
                <c:pt idx="5407">
                  <c:v>0.77</c:v>
                </c:pt>
                <c:pt idx="5408">
                  <c:v>0.91890000000000005</c:v>
                </c:pt>
                <c:pt idx="5409">
                  <c:v>0.92659999999999998</c:v>
                </c:pt>
                <c:pt idx="5410">
                  <c:v>0.81640000000000001</c:v>
                </c:pt>
                <c:pt idx="5411">
                  <c:v>0.81200000000000006</c:v>
                </c:pt>
                <c:pt idx="5412">
                  <c:v>0.92510000000000003</c:v>
                </c:pt>
                <c:pt idx="5413">
                  <c:v>0.99270000000000003</c:v>
                </c:pt>
                <c:pt idx="5414">
                  <c:v>0.90139999999999998</c:v>
                </c:pt>
                <c:pt idx="5415">
                  <c:v>0.87739999999999996</c:v>
                </c:pt>
                <c:pt idx="5416">
                  <c:v>1.0145</c:v>
                </c:pt>
                <c:pt idx="5417">
                  <c:v>1.1196999999999999</c:v>
                </c:pt>
                <c:pt idx="5418">
                  <c:v>1.115</c:v>
                </c:pt>
                <c:pt idx="5419">
                  <c:v>1.0054000000000001</c:v>
                </c:pt>
                <c:pt idx="5420">
                  <c:v>0.91759999999999997</c:v>
                </c:pt>
                <c:pt idx="5421">
                  <c:v>0.89670000000000005</c:v>
                </c:pt>
                <c:pt idx="5422">
                  <c:v>0.89419999999999999</c:v>
                </c:pt>
                <c:pt idx="5423">
                  <c:v>0.77810000000000001</c:v>
                </c:pt>
                <c:pt idx="5424">
                  <c:v>0.53549999999999998</c:v>
                </c:pt>
                <c:pt idx="5425">
                  <c:v>0.31940000000000002</c:v>
                </c:pt>
                <c:pt idx="5426">
                  <c:v>0.1067</c:v>
                </c:pt>
                <c:pt idx="5427">
                  <c:v>-9.4500000000000001E-2</c:v>
                </c:pt>
                <c:pt idx="5428">
                  <c:v>-0.31969999999999998</c:v>
                </c:pt>
                <c:pt idx="5429">
                  <c:v>-0.54949999999999999</c:v>
                </c:pt>
                <c:pt idx="5430">
                  <c:v>-0.68620000000000003</c:v>
                </c:pt>
                <c:pt idx="5431">
                  <c:v>-0.70269999999999999</c:v>
                </c:pt>
                <c:pt idx="5432">
                  <c:v>-0.62019999999999997</c:v>
                </c:pt>
                <c:pt idx="5433">
                  <c:v>-0.57540000000000002</c:v>
                </c:pt>
                <c:pt idx="5434">
                  <c:v>-0.45550000000000002</c:v>
                </c:pt>
                <c:pt idx="5435">
                  <c:v>-0.13750000000000001</c:v>
                </c:pt>
                <c:pt idx="5436">
                  <c:v>0.2079</c:v>
                </c:pt>
                <c:pt idx="5437">
                  <c:v>0.4592</c:v>
                </c:pt>
                <c:pt idx="5438">
                  <c:v>0.55640000000000001</c:v>
                </c:pt>
                <c:pt idx="5439">
                  <c:v>0.57689999999999997</c:v>
                </c:pt>
                <c:pt idx="5440">
                  <c:v>0.62139999999999995</c:v>
                </c:pt>
                <c:pt idx="5441">
                  <c:v>0.6875</c:v>
                </c:pt>
                <c:pt idx="5442">
                  <c:v>0.71389999999999998</c:v>
                </c:pt>
                <c:pt idx="5443">
                  <c:v>0.54200000000000004</c:v>
                </c:pt>
                <c:pt idx="5444">
                  <c:v>0.2044</c:v>
                </c:pt>
                <c:pt idx="5445">
                  <c:v>-0.1154</c:v>
                </c:pt>
                <c:pt idx="5446">
                  <c:v>-0.31940000000000002</c:v>
                </c:pt>
                <c:pt idx="5447">
                  <c:v>-0.4854</c:v>
                </c:pt>
                <c:pt idx="5448">
                  <c:v>-0.68440000000000001</c:v>
                </c:pt>
                <c:pt idx="5449">
                  <c:v>-0.91139999999999999</c:v>
                </c:pt>
                <c:pt idx="5450">
                  <c:v>-1.0266</c:v>
                </c:pt>
                <c:pt idx="5451">
                  <c:v>-0.94279999999999997</c:v>
                </c:pt>
                <c:pt idx="5452">
                  <c:v>-0.81359999999999999</c:v>
                </c:pt>
                <c:pt idx="5453">
                  <c:v>-0.63829999999999998</c:v>
                </c:pt>
                <c:pt idx="5454">
                  <c:v>-0.54949999999999999</c:v>
                </c:pt>
                <c:pt idx="5455">
                  <c:v>-0.67689999999999995</c:v>
                </c:pt>
                <c:pt idx="5456">
                  <c:v>-0.8024</c:v>
                </c:pt>
                <c:pt idx="5457">
                  <c:v>-0.74629999999999996</c:v>
                </c:pt>
                <c:pt idx="5458">
                  <c:v>-0.55510000000000004</c:v>
                </c:pt>
                <c:pt idx="5459">
                  <c:v>-0.34050000000000002</c:v>
                </c:pt>
                <c:pt idx="5460">
                  <c:v>-0.27050000000000002</c:v>
                </c:pt>
                <c:pt idx="5461">
                  <c:v>-0.38690000000000002</c:v>
                </c:pt>
                <c:pt idx="5462">
                  <c:v>-0.50119999999999998</c:v>
                </c:pt>
                <c:pt idx="5463">
                  <c:v>-0.49349999999999999</c:v>
                </c:pt>
                <c:pt idx="5464">
                  <c:v>-0.36170000000000002</c:v>
                </c:pt>
                <c:pt idx="5465">
                  <c:v>-0.2359</c:v>
                </c:pt>
                <c:pt idx="5466">
                  <c:v>-0.17979999999999999</c:v>
                </c:pt>
                <c:pt idx="5467">
                  <c:v>-0.2147</c:v>
                </c:pt>
                <c:pt idx="5468">
                  <c:v>-0.4103</c:v>
                </c:pt>
                <c:pt idx="5469">
                  <c:v>-0.67059999999999997</c:v>
                </c:pt>
                <c:pt idx="5470">
                  <c:v>-0.78280000000000005</c:v>
                </c:pt>
                <c:pt idx="5471">
                  <c:v>-0.64790000000000003</c:v>
                </c:pt>
                <c:pt idx="5472">
                  <c:v>-0.35210000000000002</c:v>
                </c:pt>
                <c:pt idx="5473">
                  <c:v>-7.1199999999999999E-2</c:v>
                </c:pt>
                <c:pt idx="5474">
                  <c:v>8.6999999999999994E-2</c:v>
                </c:pt>
                <c:pt idx="5475">
                  <c:v>0.14499999999999999</c:v>
                </c:pt>
                <c:pt idx="5476">
                  <c:v>0.18890000000000001</c:v>
                </c:pt>
                <c:pt idx="5477">
                  <c:v>0.21970000000000001</c:v>
                </c:pt>
                <c:pt idx="5478">
                  <c:v>0.18049999999999999</c:v>
                </c:pt>
                <c:pt idx="5479">
                  <c:v>0.1353</c:v>
                </c:pt>
                <c:pt idx="5480">
                  <c:v>0.12939999999999999</c:v>
                </c:pt>
                <c:pt idx="5481">
                  <c:v>9.4200000000000006E-2</c:v>
                </c:pt>
                <c:pt idx="5482">
                  <c:v>-7.2999999999999995E-2</c:v>
                </c:pt>
                <c:pt idx="5483">
                  <c:v>-0.34089999999999998</c:v>
                </c:pt>
                <c:pt idx="5484">
                  <c:v>-0.63980000000000004</c:v>
                </c:pt>
                <c:pt idx="5485">
                  <c:v>-0.90329999999999999</c:v>
                </c:pt>
                <c:pt idx="5486">
                  <c:v>-1.0316000000000001</c:v>
                </c:pt>
                <c:pt idx="5487">
                  <c:v>-1.0808</c:v>
                </c:pt>
                <c:pt idx="5488">
                  <c:v>-1.1284000000000001</c:v>
                </c:pt>
                <c:pt idx="5489">
                  <c:v>-1.2243999999999999</c:v>
                </c:pt>
                <c:pt idx="5490">
                  <c:v>-1.3214999999999999</c:v>
                </c:pt>
                <c:pt idx="5491">
                  <c:v>-1.3162</c:v>
                </c:pt>
                <c:pt idx="5492">
                  <c:v>-1.1970000000000001</c:v>
                </c:pt>
                <c:pt idx="5493">
                  <c:v>-0.94940000000000002</c:v>
                </c:pt>
                <c:pt idx="5494">
                  <c:v>-0.63390000000000002</c:v>
                </c:pt>
                <c:pt idx="5495">
                  <c:v>-0.35670000000000002</c:v>
                </c:pt>
                <c:pt idx="5496">
                  <c:v>-0.23430000000000001</c:v>
                </c:pt>
                <c:pt idx="5497">
                  <c:v>-0.32029999999999997</c:v>
                </c:pt>
                <c:pt idx="5498">
                  <c:v>-0.53920000000000001</c:v>
                </c:pt>
                <c:pt idx="5499">
                  <c:v>-0.77590000000000003</c:v>
                </c:pt>
                <c:pt idx="5500">
                  <c:v>-1.0141</c:v>
                </c:pt>
                <c:pt idx="5501">
                  <c:v>-1.2742</c:v>
                </c:pt>
                <c:pt idx="5502">
                  <c:v>-1.5118</c:v>
                </c:pt>
                <c:pt idx="5503">
                  <c:v>-1.6154999999999999</c:v>
                </c:pt>
                <c:pt idx="5504">
                  <c:v>-1.4732000000000001</c:v>
                </c:pt>
                <c:pt idx="5505">
                  <c:v>-1.1692</c:v>
                </c:pt>
                <c:pt idx="5506">
                  <c:v>-0.74909999999999999</c:v>
                </c:pt>
                <c:pt idx="5507">
                  <c:v>-0.40660000000000002</c:v>
                </c:pt>
                <c:pt idx="5508">
                  <c:v>-0.33339999999999997</c:v>
                </c:pt>
                <c:pt idx="5509">
                  <c:v>-0.39500000000000002</c:v>
                </c:pt>
                <c:pt idx="5510">
                  <c:v>-0.46510000000000001</c:v>
                </c:pt>
                <c:pt idx="5511">
                  <c:v>-0.45229999999999998</c:v>
                </c:pt>
                <c:pt idx="5512">
                  <c:v>-0.34460000000000002</c:v>
                </c:pt>
                <c:pt idx="5513">
                  <c:v>-0.19320000000000001</c:v>
                </c:pt>
                <c:pt idx="5514">
                  <c:v>-0.13439999999999999</c:v>
                </c:pt>
                <c:pt idx="5515">
                  <c:v>-0.1366</c:v>
                </c:pt>
                <c:pt idx="5516">
                  <c:v>-0.13100000000000001</c:v>
                </c:pt>
                <c:pt idx="5517">
                  <c:v>-0.19139999999999999</c:v>
                </c:pt>
                <c:pt idx="5518">
                  <c:v>-0.2727</c:v>
                </c:pt>
                <c:pt idx="5519">
                  <c:v>-0.34989999999999999</c:v>
                </c:pt>
                <c:pt idx="5520">
                  <c:v>-0.36670000000000003</c:v>
                </c:pt>
                <c:pt idx="5521">
                  <c:v>-0.2319</c:v>
                </c:pt>
                <c:pt idx="5522">
                  <c:v>6.0600000000000001E-2</c:v>
                </c:pt>
                <c:pt idx="5523">
                  <c:v>0.39410000000000001</c:v>
                </c:pt>
                <c:pt idx="5524">
                  <c:v>0.71860000000000002</c:v>
                </c:pt>
                <c:pt idx="5525">
                  <c:v>0.99450000000000005</c:v>
                </c:pt>
                <c:pt idx="5526">
                  <c:v>1.1288</c:v>
                </c:pt>
                <c:pt idx="5527">
                  <c:v>1.1428</c:v>
                </c:pt>
                <c:pt idx="5528">
                  <c:v>1.1029</c:v>
                </c:pt>
                <c:pt idx="5529">
                  <c:v>1.1456</c:v>
                </c:pt>
                <c:pt idx="5530">
                  <c:v>1.23</c:v>
                </c:pt>
                <c:pt idx="5531">
                  <c:v>1.2231000000000001</c:v>
                </c:pt>
                <c:pt idx="5532">
                  <c:v>1.1409</c:v>
                </c:pt>
                <c:pt idx="5533">
                  <c:v>0.93189999999999995</c:v>
                </c:pt>
                <c:pt idx="5534">
                  <c:v>0.60960000000000003</c:v>
                </c:pt>
                <c:pt idx="5535">
                  <c:v>0.35770000000000002</c:v>
                </c:pt>
                <c:pt idx="5536">
                  <c:v>0.1699</c:v>
                </c:pt>
                <c:pt idx="5537">
                  <c:v>2.8500000000000001E-2</c:v>
                </c:pt>
                <c:pt idx="5538">
                  <c:v>-2.5999999999999999E-3</c:v>
                </c:pt>
                <c:pt idx="5539">
                  <c:v>-3.7499999999999999E-2</c:v>
                </c:pt>
                <c:pt idx="5540">
                  <c:v>-2.1999999999999999E-2</c:v>
                </c:pt>
                <c:pt idx="5541">
                  <c:v>8.6999999999999994E-2</c:v>
                </c:pt>
                <c:pt idx="5542">
                  <c:v>0.23369999999999999</c:v>
                </c:pt>
                <c:pt idx="5543">
                  <c:v>0.34889999999999999</c:v>
                </c:pt>
                <c:pt idx="5544">
                  <c:v>0.28420000000000001</c:v>
                </c:pt>
                <c:pt idx="5545">
                  <c:v>0.1042</c:v>
                </c:pt>
                <c:pt idx="5546">
                  <c:v>-2.1000000000000001E-2</c:v>
                </c:pt>
                <c:pt idx="5547">
                  <c:v>-5.0299999999999997E-2</c:v>
                </c:pt>
                <c:pt idx="5548">
                  <c:v>-2.5700000000000001E-2</c:v>
                </c:pt>
                <c:pt idx="5549">
                  <c:v>-9.1999999999999998E-3</c:v>
                </c:pt>
                <c:pt idx="5550">
                  <c:v>-5.6500000000000002E-2</c:v>
                </c:pt>
                <c:pt idx="5551">
                  <c:v>-9.98E-2</c:v>
                </c:pt>
                <c:pt idx="5552">
                  <c:v>-7.1499999999999994E-2</c:v>
                </c:pt>
                <c:pt idx="5553">
                  <c:v>6.0299999999999999E-2</c:v>
                </c:pt>
                <c:pt idx="5554">
                  <c:v>0.29509999999999997</c:v>
                </c:pt>
                <c:pt idx="5555">
                  <c:v>0.53359999999999996</c:v>
                </c:pt>
                <c:pt idx="5556">
                  <c:v>0.58099999999999996</c:v>
                </c:pt>
                <c:pt idx="5557">
                  <c:v>0.40379999999999999</c:v>
                </c:pt>
                <c:pt idx="5558">
                  <c:v>0.13589999999999999</c:v>
                </c:pt>
                <c:pt idx="5559">
                  <c:v>-0.106</c:v>
                </c:pt>
                <c:pt idx="5560">
                  <c:v>-0.1032</c:v>
                </c:pt>
                <c:pt idx="5561">
                  <c:v>6.4899999999999999E-2</c:v>
                </c:pt>
                <c:pt idx="5562">
                  <c:v>0.1132</c:v>
                </c:pt>
                <c:pt idx="5563">
                  <c:v>-2.9399999999999999E-2</c:v>
                </c:pt>
                <c:pt idx="5564">
                  <c:v>-0.25119999999999998</c:v>
                </c:pt>
                <c:pt idx="5565">
                  <c:v>-0.43740000000000001</c:v>
                </c:pt>
                <c:pt idx="5566">
                  <c:v>-0.47320000000000001</c:v>
                </c:pt>
                <c:pt idx="5567">
                  <c:v>-0.41</c:v>
                </c:pt>
                <c:pt idx="5568">
                  <c:v>-0.44080000000000003</c:v>
                </c:pt>
                <c:pt idx="5569">
                  <c:v>-0.58250000000000002</c:v>
                </c:pt>
                <c:pt idx="5570">
                  <c:v>-0.85840000000000005</c:v>
                </c:pt>
                <c:pt idx="5571">
                  <c:v>-1.0942000000000001</c:v>
                </c:pt>
                <c:pt idx="5572">
                  <c:v>-1.1598999999999999</c:v>
                </c:pt>
                <c:pt idx="5573">
                  <c:v>-1.0767</c:v>
                </c:pt>
                <c:pt idx="5574">
                  <c:v>-0.86309999999999998</c:v>
                </c:pt>
                <c:pt idx="5575">
                  <c:v>-0.70930000000000004</c:v>
                </c:pt>
                <c:pt idx="5576">
                  <c:v>-0.63639999999999997</c:v>
                </c:pt>
                <c:pt idx="5577">
                  <c:v>-0.56659999999999999</c:v>
                </c:pt>
                <c:pt idx="5578">
                  <c:v>-0.48499999999999999</c:v>
                </c:pt>
                <c:pt idx="5579">
                  <c:v>-0.40379999999999999</c:v>
                </c:pt>
                <c:pt idx="5580">
                  <c:v>-0.32529999999999998</c:v>
                </c:pt>
                <c:pt idx="5581">
                  <c:v>-0.27889999999999998</c:v>
                </c:pt>
                <c:pt idx="5582">
                  <c:v>-0.37419999999999998</c:v>
                </c:pt>
                <c:pt idx="5583">
                  <c:v>-0.5645</c:v>
                </c:pt>
                <c:pt idx="5584">
                  <c:v>-0.78210000000000002</c:v>
                </c:pt>
                <c:pt idx="5585">
                  <c:v>-0.99890000000000001</c:v>
                </c:pt>
                <c:pt idx="5586">
                  <c:v>-1.107</c:v>
                </c:pt>
                <c:pt idx="5587">
                  <c:v>-1.1741999999999999</c:v>
                </c:pt>
                <c:pt idx="5588">
                  <c:v>-1.3066</c:v>
                </c:pt>
                <c:pt idx="5589">
                  <c:v>-1.4486000000000001</c:v>
                </c:pt>
                <c:pt idx="5590">
                  <c:v>-1.5498000000000001</c:v>
                </c:pt>
                <c:pt idx="5591">
                  <c:v>-1.4984</c:v>
                </c:pt>
                <c:pt idx="5592">
                  <c:v>-1.2490000000000001</c:v>
                </c:pt>
                <c:pt idx="5593">
                  <c:v>-0.82640000000000002</c:v>
                </c:pt>
                <c:pt idx="5594">
                  <c:v>-0.29039999999999999</c:v>
                </c:pt>
                <c:pt idx="5595">
                  <c:v>8.4199999999999997E-2</c:v>
                </c:pt>
                <c:pt idx="5596">
                  <c:v>0.1668</c:v>
                </c:pt>
                <c:pt idx="5597">
                  <c:v>4.8099999999999997E-2</c:v>
                </c:pt>
                <c:pt idx="5598">
                  <c:v>-0.12720000000000001</c:v>
                </c:pt>
                <c:pt idx="5599">
                  <c:v>-0.1487</c:v>
                </c:pt>
                <c:pt idx="5600">
                  <c:v>-9.7999999999999997E-3</c:v>
                </c:pt>
                <c:pt idx="5601">
                  <c:v>0.1777</c:v>
                </c:pt>
                <c:pt idx="5602">
                  <c:v>0.34370000000000001</c:v>
                </c:pt>
                <c:pt idx="5603">
                  <c:v>0.35920000000000002</c:v>
                </c:pt>
                <c:pt idx="5604">
                  <c:v>0.22339999999999999</c:v>
                </c:pt>
                <c:pt idx="5605">
                  <c:v>1.1000000000000001E-3</c:v>
                </c:pt>
                <c:pt idx="5606">
                  <c:v>-0.23530000000000001</c:v>
                </c:pt>
                <c:pt idx="5607">
                  <c:v>-0.35770000000000002</c:v>
                </c:pt>
                <c:pt idx="5608">
                  <c:v>-0.40129999999999999</c:v>
                </c:pt>
                <c:pt idx="5609">
                  <c:v>-0.40810000000000002</c:v>
                </c:pt>
                <c:pt idx="5610">
                  <c:v>-0.35770000000000002</c:v>
                </c:pt>
                <c:pt idx="5611">
                  <c:v>-0.21779999999999999</c:v>
                </c:pt>
                <c:pt idx="5612">
                  <c:v>3.3500000000000002E-2</c:v>
                </c:pt>
                <c:pt idx="5613">
                  <c:v>0.25019999999999998</c:v>
                </c:pt>
                <c:pt idx="5614">
                  <c:v>0.28820000000000001</c:v>
                </c:pt>
                <c:pt idx="5615">
                  <c:v>0.14749999999999999</c:v>
                </c:pt>
                <c:pt idx="5616">
                  <c:v>-7.3999999999999996E-2</c:v>
                </c:pt>
                <c:pt idx="5617">
                  <c:v>-0.20319999999999999</c:v>
                </c:pt>
                <c:pt idx="5618">
                  <c:v>-6.2100000000000002E-2</c:v>
                </c:pt>
                <c:pt idx="5619">
                  <c:v>0.31780000000000003</c:v>
                </c:pt>
                <c:pt idx="5620">
                  <c:v>0.5847</c:v>
                </c:pt>
                <c:pt idx="5621">
                  <c:v>0.55510000000000004</c:v>
                </c:pt>
                <c:pt idx="5622">
                  <c:v>0.36830000000000002</c:v>
                </c:pt>
                <c:pt idx="5623">
                  <c:v>0.20130000000000001</c:v>
                </c:pt>
                <c:pt idx="5624">
                  <c:v>0.28170000000000001</c:v>
                </c:pt>
                <c:pt idx="5625">
                  <c:v>0.57820000000000005</c:v>
                </c:pt>
                <c:pt idx="5626">
                  <c:v>0.88300000000000001</c:v>
                </c:pt>
                <c:pt idx="5627">
                  <c:v>1.0363</c:v>
                </c:pt>
                <c:pt idx="5628">
                  <c:v>0.95720000000000005</c:v>
                </c:pt>
                <c:pt idx="5629">
                  <c:v>0.9052</c:v>
                </c:pt>
                <c:pt idx="5630">
                  <c:v>1.0378000000000001</c:v>
                </c:pt>
                <c:pt idx="5631">
                  <c:v>1.2345999999999999</c:v>
                </c:pt>
                <c:pt idx="5632">
                  <c:v>1.3532999999999999</c:v>
                </c:pt>
                <c:pt idx="5633">
                  <c:v>1.2334000000000001</c:v>
                </c:pt>
                <c:pt idx="5634">
                  <c:v>1.0154000000000001</c:v>
                </c:pt>
                <c:pt idx="5635">
                  <c:v>0.89329999999999998</c:v>
                </c:pt>
                <c:pt idx="5636">
                  <c:v>0.84909999999999997</c:v>
                </c:pt>
                <c:pt idx="5637">
                  <c:v>0.79959999999999998</c:v>
                </c:pt>
                <c:pt idx="5638">
                  <c:v>0.60209999999999997</c:v>
                </c:pt>
                <c:pt idx="5639">
                  <c:v>0.40720000000000001</c:v>
                </c:pt>
                <c:pt idx="5640">
                  <c:v>0.32750000000000001</c:v>
                </c:pt>
                <c:pt idx="5641">
                  <c:v>0.39069999999999999</c:v>
                </c:pt>
                <c:pt idx="5642">
                  <c:v>0.63549999999999995</c:v>
                </c:pt>
                <c:pt idx="5643">
                  <c:v>0.75190000000000001</c:v>
                </c:pt>
                <c:pt idx="5644">
                  <c:v>0.68930000000000002</c:v>
                </c:pt>
                <c:pt idx="5645">
                  <c:v>0.57569999999999999</c:v>
                </c:pt>
                <c:pt idx="5646">
                  <c:v>0.5252</c:v>
                </c:pt>
                <c:pt idx="5647">
                  <c:v>0.72419999999999995</c:v>
                </c:pt>
                <c:pt idx="5648">
                  <c:v>1.016</c:v>
                </c:pt>
                <c:pt idx="5649">
                  <c:v>1.3056000000000001</c:v>
                </c:pt>
                <c:pt idx="5650">
                  <c:v>1.5903</c:v>
                </c:pt>
                <c:pt idx="5651">
                  <c:v>1.7862</c:v>
                </c:pt>
                <c:pt idx="5652">
                  <c:v>1.9568000000000001</c:v>
                </c:pt>
                <c:pt idx="5653">
                  <c:v>1.9207000000000001</c:v>
                </c:pt>
                <c:pt idx="5654">
                  <c:v>1.6516</c:v>
                </c:pt>
                <c:pt idx="5655">
                  <c:v>1.3069</c:v>
                </c:pt>
                <c:pt idx="5656">
                  <c:v>0.92730000000000001</c:v>
                </c:pt>
                <c:pt idx="5657">
                  <c:v>0.76190000000000002</c:v>
                </c:pt>
                <c:pt idx="5658">
                  <c:v>0.76939999999999997</c:v>
                </c:pt>
                <c:pt idx="5659">
                  <c:v>0.76910000000000001</c:v>
                </c:pt>
                <c:pt idx="5660">
                  <c:v>0.67500000000000004</c:v>
                </c:pt>
                <c:pt idx="5661">
                  <c:v>0.4657</c:v>
                </c:pt>
                <c:pt idx="5662">
                  <c:v>0.3206</c:v>
                </c:pt>
                <c:pt idx="5663">
                  <c:v>0.28139999999999998</c:v>
                </c:pt>
                <c:pt idx="5664">
                  <c:v>0.25890000000000002</c:v>
                </c:pt>
                <c:pt idx="5665">
                  <c:v>0.1686</c:v>
                </c:pt>
                <c:pt idx="5666">
                  <c:v>6.4600000000000005E-2</c:v>
                </c:pt>
                <c:pt idx="5667">
                  <c:v>6.2799999999999995E-2</c:v>
                </c:pt>
                <c:pt idx="5668">
                  <c:v>0.19639999999999999</c:v>
                </c:pt>
                <c:pt idx="5669">
                  <c:v>0.40529999999999999</c:v>
                </c:pt>
                <c:pt idx="5670">
                  <c:v>0.4773</c:v>
                </c:pt>
                <c:pt idx="5671">
                  <c:v>0.37759999999999999</c:v>
                </c:pt>
                <c:pt idx="5672">
                  <c:v>0.28699999999999998</c:v>
                </c:pt>
                <c:pt idx="5673">
                  <c:v>0.30380000000000001</c:v>
                </c:pt>
                <c:pt idx="5674">
                  <c:v>0.3841</c:v>
                </c:pt>
                <c:pt idx="5675">
                  <c:v>0.39629999999999999</c:v>
                </c:pt>
                <c:pt idx="5676">
                  <c:v>0.26769999999999999</c:v>
                </c:pt>
                <c:pt idx="5677">
                  <c:v>8.0000000000000004E-4</c:v>
                </c:pt>
                <c:pt idx="5678">
                  <c:v>-0.26919999999999999</c:v>
                </c:pt>
                <c:pt idx="5679">
                  <c:v>-0.38069999999999998</c:v>
                </c:pt>
                <c:pt idx="5680">
                  <c:v>-0.34429999999999999</c:v>
                </c:pt>
                <c:pt idx="5681">
                  <c:v>-0.29260000000000003</c:v>
                </c:pt>
                <c:pt idx="5682">
                  <c:v>-0.28510000000000002</c:v>
                </c:pt>
                <c:pt idx="5683">
                  <c:v>-0.25180000000000002</c:v>
                </c:pt>
                <c:pt idx="5684">
                  <c:v>-0.1883</c:v>
                </c:pt>
                <c:pt idx="5685">
                  <c:v>-9.8900000000000002E-2</c:v>
                </c:pt>
                <c:pt idx="5686">
                  <c:v>3.9100000000000003E-2</c:v>
                </c:pt>
                <c:pt idx="5687">
                  <c:v>0.25180000000000002</c:v>
                </c:pt>
                <c:pt idx="5688">
                  <c:v>0.49869999999999998</c:v>
                </c:pt>
                <c:pt idx="5689">
                  <c:v>0.63139999999999996</c:v>
                </c:pt>
                <c:pt idx="5690">
                  <c:v>0.65939999999999999</c:v>
                </c:pt>
                <c:pt idx="5691">
                  <c:v>0.65229999999999999</c:v>
                </c:pt>
                <c:pt idx="5692">
                  <c:v>0.63390000000000002</c:v>
                </c:pt>
                <c:pt idx="5693">
                  <c:v>0.66720000000000002</c:v>
                </c:pt>
                <c:pt idx="5694">
                  <c:v>0.70120000000000005</c:v>
                </c:pt>
                <c:pt idx="5695">
                  <c:v>0.68530000000000002</c:v>
                </c:pt>
                <c:pt idx="5696">
                  <c:v>0.62549999999999994</c:v>
                </c:pt>
                <c:pt idx="5697">
                  <c:v>0.53920000000000001</c:v>
                </c:pt>
                <c:pt idx="5698">
                  <c:v>0.54359999999999997</c:v>
                </c:pt>
                <c:pt idx="5699">
                  <c:v>0.65169999999999995</c:v>
                </c:pt>
                <c:pt idx="5700">
                  <c:v>0.74539999999999995</c:v>
                </c:pt>
                <c:pt idx="5701">
                  <c:v>0.73980000000000001</c:v>
                </c:pt>
                <c:pt idx="5702">
                  <c:v>0.61829999999999996</c:v>
                </c:pt>
                <c:pt idx="5703">
                  <c:v>0.45390000000000003</c:v>
                </c:pt>
                <c:pt idx="5704">
                  <c:v>0.24959999999999999</c:v>
                </c:pt>
                <c:pt idx="5705">
                  <c:v>-7.4899999999999994E-2</c:v>
                </c:pt>
                <c:pt idx="5706">
                  <c:v>-0.48749999999999999</c:v>
                </c:pt>
                <c:pt idx="5707">
                  <c:v>-0.85970000000000002</c:v>
                </c:pt>
                <c:pt idx="5708">
                  <c:v>-1.0266</c:v>
                </c:pt>
                <c:pt idx="5709">
                  <c:v>-0.93540000000000001</c:v>
                </c:pt>
                <c:pt idx="5710">
                  <c:v>-0.69620000000000004</c:v>
                </c:pt>
                <c:pt idx="5711">
                  <c:v>-0.57069999999999999</c:v>
                </c:pt>
                <c:pt idx="5712">
                  <c:v>-0.68369999999999997</c:v>
                </c:pt>
                <c:pt idx="5713">
                  <c:v>-0.73480000000000001</c:v>
                </c:pt>
                <c:pt idx="5714">
                  <c:v>-0.53459999999999996</c:v>
                </c:pt>
                <c:pt idx="5715">
                  <c:v>-7.7100000000000002E-2</c:v>
                </c:pt>
                <c:pt idx="5716">
                  <c:v>0.41560000000000002</c:v>
                </c:pt>
                <c:pt idx="5717">
                  <c:v>0.61019999999999996</c:v>
                </c:pt>
                <c:pt idx="5718">
                  <c:v>0.51590000000000003</c:v>
                </c:pt>
                <c:pt idx="5719">
                  <c:v>0.32750000000000001</c:v>
                </c:pt>
                <c:pt idx="5720">
                  <c:v>0.35520000000000002</c:v>
                </c:pt>
                <c:pt idx="5721">
                  <c:v>0.63229999999999997</c:v>
                </c:pt>
                <c:pt idx="5722">
                  <c:v>0.92259999999999998</c:v>
                </c:pt>
                <c:pt idx="5723">
                  <c:v>0.96209999999999996</c:v>
                </c:pt>
                <c:pt idx="5724">
                  <c:v>0.65039999999999998</c:v>
                </c:pt>
                <c:pt idx="5725">
                  <c:v>0.27479999999999999</c:v>
                </c:pt>
                <c:pt idx="5726">
                  <c:v>7.6E-3</c:v>
                </c:pt>
                <c:pt idx="5727">
                  <c:v>-0.10879999999999999</c:v>
                </c:pt>
                <c:pt idx="5728">
                  <c:v>-0.14000000000000001</c:v>
                </c:pt>
                <c:pt idx="5729">
                  <c:v>-0.24460000000000001</c:v>
                </c:pt>
                <c:pt idx="5730">
                  <c:v>-0.4209</c:v>
                </c:pt>
                <c:pt idx="5731">
                  <c:v>-0.66910000000000003</c:v>
                </c:pt>
                <c:pt idx="5732">
                  <c:v>-0.88649999999999995</c:v>
                </c:pt>
                <c:pt idx="5733">
                  <c:v>-1.0327999999999999</c:v>
                </c:pt>
                <c:pt idx="5734">
                  <c:v>-1.1365000000000001</c:v>
                </c:pt>
                <c:pt idx="5735">
                  <c:v>-1.1263000000000001</c:v>
                </c:pt>
                <c:pt idx="5736">
                  <c:v>-0.99580000000000002</c:v>
                </c:pt>
                <c:pt idx="5737">
                  <c:v>-0.73109999999999997</c:v>
                </c:pt>
                <c:pt idx="5738">
                  <c:v>-0.45639999999999997</c:v>
                </c:pt>
                <c:pt idx="5739">
                  <c:v>-0.3075</c:v>
                </c:pt>
                <c:pt idx="5740">
                  <c:v>-0.26979999999999998</c:v>
                </c:pt>
                <c:pt idx="5741">
                  <c:v>-0.23960000000000001</c:v>
                </c:pt>
                <c:pt idx="5742">
                  <c:v>-0.121</c:v>
                </c:pt>
                <c:pt idx="5743">
                  <c:v>-1.1000000000000001E-3</c:v>
                </c:pt>
                <c:pt idx="5744">
                  <c:v>2.7900000000000001E-2</c:v>
                </c:pt>
                <c:pt idx="5745">
                  <c:v>-3.1300000000000001E-2</c:v>
                </c:pt>
                <c:pt idx="5746">
                  <c:v>-0.15240000000000001</c:v>
                </c:pt>
                <c:pt idx="5747">
                  <c:v>-0.25269999999999998</c:v>
                </c:pt>
                <c:pt idx="5748">
                  <c:v>-0.2661</c:v>
                </c:pt>
                <c:pt idx="5749">
                  <c:v>-0.29880000000000001</c:v>
                </c:pt>
                <c:pt idx="5750">
                  <c:v>-0.48409999999999997</c:v>
                </c:pt>
                <c:pt idx="5751">
                  <c:v>-0.86619999999999997</c:v>
                </c:pt>
                <c:pt idx="5752">
                  <c:v>-1.2710999999999999</c:v>
                </c:pt>
                <c:pt idx="5753">
                  <c:v>-1.4706999999999999</c:v>
                </c:pt>
                <c:pt idx="5754">
                  <c:v>-1.4355</c:v>
                </c:pt>
                <c:pt idx="5755">
                  <c:v>-1.2944</c:v>
                </c:pt>
                <c:pt idx="5756">
                  <c:v>-1.2165999999999999</c:v>
                </c:pt>
                <c:pt idx="5757">
                  <c:v>-1.1803999999999999</c:v>
                </c:pt>
                <c:pt idx="5758">
                  <c:v>-1.0916999999999999</c:v>
                </c:pt>
                <c:pt idx="5759">
                  <c:v>-0.97240000000000004</c:v>
                </c:pt>
                <c:pt idx="5760">
                  <c:v>-0.91290000000000004</c:v>
                </c:pt>
                <c:pt idx="5761">
                  <c:v>-0.8609</c:v>
                </c:pt>
                <c:pt idx="5762">
                  <c:v>-0.81359999999999999</c:v>
                </c:pt>
                <c:pt idx="5763">
                  <c:v>-0.76559999999999995</c:v>
                </c:pt>
                <c:pt idx="5764">
                  <c:v>-0.6613</c:v>
                </c:pt>
                <c:pt idx="5765">
                  <c:v>-0.5504</c:v>
                </c:pt>
                <c:pt idx="5766">
                  <c:v>-0.41649999999999998</c:v>
                </c:pt>
                <c:pt idx="5767">
                  <c:v>-0.35949999999999999</c:v>
                </c:pt>
                <c:pt idx="5768">
                  <c:v>-0.31869999999999998</c:v>
                </c:pt>
                <c:pt idx="5769">
                  <c:v>-0.18049999999999999</c:v>
                </c:pt>
                <c:pt idx="5770">
                  <c:v>-1.54E-2</c:v>
                </c:pt>
                <c:pt idx="5771">
                  <c:v>9.7299999999999998E-2</c:v>
                </c:pt>
                <c:pt idx="5772">
                  <c:v>5.96E-2</c:v>
                </c:pt>
                <c:pt idx="5773">
                  <c:v>-9.3899999999999997E-2</c:v>
                </c:pt>
                <c:pt idx="5774">
                  <c:v>-0.31809999999999999</c:v>
                </c:pt>
                <c:pt idx="5775">
                  <c:v>-0.4657</c:v>
                </c:pt>
                <c:pt idx="5776">
                  <c:v>-0.59250000000000003</c:v>
                </c:pt>
                <c:pt idx="5777">
                  <c:v>-0.94</c:v>
                </c:pt>
                <c:pt idx="5778">
                  <c:v>-1.4087000000000001</c:v>
                </c:pt>
                <c:pt idx="5779">
                  <c:v>-1.8584000000000001</c:v>
                </c:pt>
                <c:pt idx="5780">
                  <c:v>-2.0605000000000002</c:v>
                </c:pt>
                <c:pt idx="5781">
                  <c:v>-1.9599</c:v>
                </c:pt>
                <c:pt idx="5782">
                  <c:v>-1.8123</c:v>
                </c:pt>
                <c:pt idx="5783">
                  <c:v>-1.7123999999999999</c:v>
                </c:pt>
                <c:pt idx="5784">
                  <c:v>-1.6395</c:v>
                </c:pt>
                <c:pt idx="5785">
                  <c:v>-1.4237</c:v>
                </c:pt>
                <c:pt idx="5786">
                  <c:v>-1.0266</c:v>
                </c:pt>
                <c:pt idx="5787">
                  <c:v>-0.64980000000000004</c:v>
                </c:pt>
                <c:pt idx="5788">
                  <c:v>-0.45050000000000001</c:v>
                </c:pt>
                <c:pt idx="5789">
                  <c:v>-0.44390000000000002</c:v>
                </c:pt>
                <c:pt idx="5790">
                  <c:v>-0.47349999999999998</c:v>
                </c:pt>
                <c:pt idx="5791">
                  <c:v>-0.35520000000000002</c:v>
                </c:pt>
                <c:pt idx="5792">
                  <c:v>-0.13159999999999999</c:v>
                </c:pt>
                <c:pt idx="5793">
                  <c:v>-7.6E-3</c:v>
                </c:pt>
                <c:pt idx="5794">
                  <c:v>-2.3800000000000002E-2</c:v>
                </c:pt>
                <c:pt idx="5795">
                  <c:v>-0.1552</c:v>
                </c:pt>
                <c:pt idx="5796">
                  <c:v>-0.34610000000000002</c:v>
                </c:pt>
                <c:pt idx="5797">
                  <c:v>-0.50060000000000004</c:v>
                </c:pt>
                <c:pt idx="5798">
                  <c:v>-0.64600000000000002</c:v>
                </c:pt>
                <c:pt idx="5799">
                  <c:v>-0.84540000000000004</c:v>
                </c:pt>
                <c:pt idx="5800">
                  <c:v>-0.95089999999999997</c:v>
                </c:pt>
                <c:pt idx="5801">
                  <c:v>-0.96530000000000005</c:v>
                </c:pt>
                <c:pt idx="5802">
                  <c:v>-0.99229999999999996</c:v>
                </c:pt>
                <c:pt idx="5803">
                  <c:v>-0.97209999999999996</c:v>
                </c:pt>
                <c:pt idx="5804">
                  <c:v>-0.93259999999999998</c:v>
                </c:pt>
                <c:pt idx="5805">
                  <c:v>-0.74229999999999996</c:v>
                </c:pt>
                <c:pt idx="5806">
                  <c:v>-0.44640000000000002</c:v>
                </c:pt>
                <c:pt idx="5807">
                  <c:v>-0.2097</c:v>
                </c:pt>
                <c:pt idx="5808">
                  <c:v>-3.6600000000000001E-2</c:v>
                </c:pt>
                <c:pt idx="5809">
                  <c:v>8.6E-3</c:v>
                </c:pt>
                <c:pt idx="5810">
                  <c:v>-2.3E-3</c:v>
                </c:pt>
                <c:pt idx="5811">
                  <c:v>1.32E-2</c:v>
                </c:pt>
                <c:pt idx="5812">
                  <c:v>8.2699999999999996E-2</c:v>
                </c:pt>
                <c:pt idx="5813">
                  <c:v>0.12039999999999999</c:v>
                </c:pt>
                <c:pt idx="5814">
                  <c:v>3.6900000000000002E-2</c:v>
                </c:pt>
                <c:pt idx="5815">
                  <c:v>-5.6800000000000003E-2</c:v>
                </c:pt>
                <c:pt idx="5816">
                  <c:v>-0.1138</c:v>
                </c:pt>
                <c:pt idx="5817">
                  <c:v>-0.10349999999999999</c:v>
                </c:pt>
                <c:pt idx="5818">
                  <c:v>7.1199999999999999E-2</c:v>
                </c:pt>
                <c:pt idx="5819">
                  <c:v>0.33710000000000001</c:v>
                </c:pt>
                <c:pt idx="5820">
                  <c:v>0.57689999999999997</c:v>
                </c:pt>
                <c:pt idx="5821">
                  <c:v>0.73540000000000005</c:v>
                </c:pt>
                <c:pt idx="5822">
                  <c:v>0.77400000000000002</c:v>
                </c:pt>
                <c:pt idx="5823">
                  <c:v>0.80579999999999996</c:v>
                </c:pt>
                <c:pt idx="5824">
                  <c:v>0.93069999999999997</c:v>
                </c:pt>
                <c:pt idx="5825">
                  <c:v>1.0562</c:v>
                </c:pt>
                <c:pt idx="5826">
                  <c:v>1.0886</c:v>
                </c:pt>
                <c:pt idx="5827">
                  <c:v>1.0113000000000001</c:v>
                </c:pt>
                <c:pt idx="5828">
                  <c:v>0.92100000000000004</c:v>
                </c:pt>
                <c:pt idx="5829">
                  <c:v>1.0375000000000001</c:v>
                </c:pt>
                <c:pt idx="5830">
                  <c:v>1.3991</c:v>
                </c:pt>
                <c:pt idx="5831">
                  <c:v>1.8304</c:v>
                </c:pt>
                <c:pt idx="5832">
                  <c:v>2.1436999999999999</c:v>
                </c:pt>
                <c:pt idx="5833">
                  <c:v>2.2623000000000002</c:v>
                </c:pt>
                <c:pt idx="5834">
                  <c:v>2.3075000000000001</c:v>
                </c:pt>
                <c:pt idx="5835">
                  <c:v>2.4382999999999999</c:v>
                </c:pt>
                <c:pt idx="5836">
                  <c:v>2.6697000000000002</c:v>
                </c:pt>
                <c:pt idx="5837">
                  <c:v>2.8690000000000002</c:v>
                </c:pt>
                <c:pt idx="5838">
                  <c:v>2.8917000000000002</c:v>
                </c:pt>
                <c:pt idx="5839">
                  <c:v>2.7646999999999999</c:v>
                </c:pt>
                <c:pt idx="5840">
                  <c:v>2.6154999999999999</c:v>
                </c:pt>
                <c:pt idx="5841">
                  <c:v>2.5059</c:v>
                </c:pt>
                <c:pt idx="5842">
                  <c:v>2.4550999999999998</c:v>
                </c:pt>
                <c:pt idx="5843">
                  <c:v>2.4112</c:v>
                </c:pt>
                <c:pt idx="5844">
                  <c:v>2.3277000000000001</c:v>
                </c:pt>
                <c:pt idx="5845">
                  <c:v>2.2629999999999999</c:v>
                </c:pt>
                <c:pt idx="5846">
                  <c:v>2.1570999999999998</c:v>
                </c:pt>
                <c:pt idx="5847">
                  <c:v>1.9649000000000001</c:v>
                </c:pt>
                <c:pt idx="5848">
                  <c:v>1.7712000000000001</c:v>
                </c:pt>
                <c:pt idx="5849">
                  <c:v>1.5752999999999999</c:v>
                </c:pt>
                <c:pt idx="5850">
                  <c:v>1.4352</c:v>
                </c:pt>
                <c:pt idx="5851">
                  <c:v>1.3458000000000001</c:v>
                </c:pt>
                <c:pt idx="5852">
                  <c:v>1.1741999999999999</c:v>
                </c:pt>
                <c:pt idx="5853">
                  <c:v>0.90859999999999996</c:v>
                </c:pt>
                <c:pt idx="5854">
                  <c:v>0.63270000000000004</c:v>
                </c:pt>
                <c:pt idx="5855">
                  <c:v>0.46079999999999999</c:v>
                </c:pt>
                <c:pt idx="5856">
                  <c:v>0.34429999999999999</c:v>
                </c:pt>
                <c:pt idx="5857">
                  <c:v>0.2306</c:v>
                </c:pt>
                <c:pt idx="5858">
                  <c:v>0.14929999999999999</c:v>
                </c:pt>
                <c:pt idx="5859">
                  <c:v>3.5999999999999999E-3</c:v>
                </c:pt>
                <c:pt idx="5860">
                  <c:v>-0.14560000000000001</c:v>
                </c:pt>
                <c:pt idx="5861">
                  <c:v>-0.1668</c:v>
                </c:pt>
                <c:pt idx="5862">
                  <c:v>-0.1148</c:v>
                </c:pt>
                <c:pt idx="5863">
                  <c:v>2.5700000000000001E-2</c:v>
                </c:pt>
                <c:pt idx="5864">
                  <c:v>0.16550000000000001</c:v>
                </c:pt>
                <c:pt idx="5865">
                  <c:v>0.182</c:v>
                </c:pt>
                <c:pt idx="5866">
                  <c:v>0.15210000000000001</c:v>
                </c:pt>
                <c:pt idx="5867">
                  <c:v>3.0099999999999998E-2</c:v>
                </c:pt>
                <c:pt idx="5868">
                  <c:v>-0.1232</c:v>
                </c:pt>
                <c:pt idx="5869">
                  <c:v>-0.22409999999999999</c:v>
                </c:pt>
                <c:pt idx="5870">
                  <c:v>-0.31409999999999999</c:v>
                </c:pt>
                <c:pt idx="5871">
                  <c:v>-0.3851</c:v>
                </c:pt>
                <c:pt idx="5872">
                  <c:v>-0.505</c:v>
                </c:pt>
                <c:pt idx="5873">
                  <c:v>-0.62519999999999998</c:v>
                </c:pt>
                <c:pt idx="5874">
                  <c:v>-0.72299999999999998</c:v>
                </c:pt>
                <c:pt idx="5875">
                  <c:v>-0.78839999999999999</c:v>
                </c:pt>
                <c:pt idx="5876">
                  <c:v>-0.77959999999999996</c:v>
                </c:pt>
                <c:pt idx="5877">
                  <c:v>-0.79520000000000002</c:v>
                </c:pt>
                <c:pt idx="5878">
                  <c:v>-0.85099999999999998</c:v>
                </c:pt>
                <c:pt idx="5879">
                  <c:v>-0.95809999999999995</c:v>
                </c:pt>
                <c:pt idx="5880">
                  <c:v>-1.0232000000000001</c:v>
                </c:pt>
                <c:pt idx="5881">
                  <c:v>-0.99580000000000002</c:v>
                </c:pt>
                <c:pt idx="5882">
                  <c:v>-1.0487</c:v>
                </c:pt>
                <c:pt idx="5883">
                  <c:v>-1.2007000000000001</c:v>
                </c:pt>
                <c:pt idx="5884">
                  <c:v>-1.3980999999999999</c:v>
                </c:pt>
                <c:pt idx="5885">
                  <c:v>-1.5467</c:v>
                </c:pt>
                <c:pt idx="5886">
                  <c:v>-1.5697000000000001</c:v>
                </c:pt>
                <c:pt idx="5887">
                  <c:v>-1.4625999999999999</c:v>
                </c:pt>
                <c:pt idx="5888">
                  <c:v>-1.2683</c:v>
                </c:pt>
                <c:pt idx="5889">
                  <c:v>-1.1213</c:v>
                </c:pt>
                <c:pt idx="5890">
                  <c:v>-1.0371999999999999</c:v>
                </c:pt>
                <c:pt idx="5891">
                  <c:v>-1.0615000000000001</c:v>
                </c:pt>
                <c:pt idx="5892">
                  <c:v>-1.1462000000000001</c:v>
                </c:pt>
                <c:pt idx="5893">
                  <c:v>-1.1848000000000001</c:v>
                </c:pt>
                <c:pt idx="5894">
                  <c:v>-1.2075</c:v>
                </c:pt>
                <c:pt idx="5895">
                  <c:v>-1.101</c:v>
                </c:pt>
                <c:pt idx="5896">
                  <c:v>-0.91200000000000003</c:v>
                </c:pt>
                <c:pt idx="5897">
                  <c:v>-0.76439999999999997</c:v>
                </c:pt>
                <c:pt idx="5898">
                  <c:v>-0.56569999999999998</c:v>
                </c:pt>
                <c:pt idx="5899">
                  <c:v>-0.3851</c:v>
                </c:pt>
                <c:pt idx="5900">
                  <c:v>-0.22409999999999999</c:v>
                </c:pt>
                <c:pt idx="5901">
                  <c:v>-3.04E-2</c:v>
                </c:pt>
                <c:pt idx="5902">
                  <c:v>9.7299999999999998E-2</c:v>
                </c:pt>
                <c:pt idx="5903">
                  <c:v>0.1827</c:v>
                </c:pt>
                <c:pt idx="5904">
                  <c:v>0.16089999999999999</c:v>
                </c:pt>
                <c:pt idx="5905">
                  <c:v>5.7099999999999998E-2</c:v>
                </c:pt>
                <c:pt idx="5906">
                  <c:v>-4.5900000000000003E-2</c:v>
                </c:pt>
                <c:pt idx="5907">
                  <c:v>-0.16489999999999999</c:v>
                </c:pt>
                <c:pt idx="5908">
                  <c:v>-0.29260000000000003</c:v>
                </c:pt>
                <c:pt idx="5909">
                  <c:v>-0.5071</c:v>
                </c:pt>
                <c:pt idx="5910">
                  <c:v>-0.82420000000000004</c:v>
                </c:pt>
                <c:pt idx="5911">
                  <c:v>-1.1493</c:v>
                </c:pt>
                <c:pt idx="5912">
                  <c:v>-1.3044</c:v>
                </c:pt>
                <c:pt idx="5913">
                  <c:v>-1.3281000000000001</c:v>
                </c:pt>
                <c:pt idx="5914">
                  <c:v>-1.2949999999999999</c:v>
                </c:pt>
                <c:pt idx="5915">
                  <c:v>-1.2143999999999999</c:v>
                </c:pt>
                <c:pt idx="5916">
                  <c:v>-1.1617999999999999</c:v>
                </c:pt>
                <c:pt idx="5917">
                  <c:v>-1.0920000000000001</c:v>
                </c:pt>
                <c:pt idx="5918">
                  <c:v>-0.90639999999999998</c:v>
                </c:pt>
                <c:pt idx="5919">
                  <c:v>-0.54859999999999998</c:v>
                </c:pt>
                <c:pt idx="5920">
                  <c:v>-0.17419999999999999</c:v>
                </c:pt>
                <c:pt idx="5921">
                  <c:v>7.1800000000000003E-2</c:v>
                </c:pt>
                <c:pt idx="5922">
                  <c:v>6.2399999999999997E-2</c:v>
                </c:pt>
                <c:pt idx="5923">
                  <c:v>-0.16550000000000001</c:v>
                </c:pt>
                <c:pt idx="5924">
                  <c:v>-0.4446</c:v>
                </c:pt>
                <c:pt idx="5925">
                  <c:v>-0.74729999999999996</c:v>
                </c:pt>
                <c:pt idx="5926">
                  <c:v>-0.95899999999999996</c:v>
                </c:pt>
                <c:pt idx="5927">
                  <c:v>-0.99580000000000002</c:v>
                </c:pt>
                <c:pt idx="5928">
                  <c:v>-0.93820000000000003</c:v>
                </c:pt>
                <c:pt idx="5929">
                  <c:v>-0.91139999999999999</c:v>
                </c:pt>
                <c:pt idx="5930">
                  <c:v>-0.94720000000000004</c:v>
                </c:pt>
                <c:pt idx="5931">
                  <c:v>-1.0226</c:v>
                </c:pt>
                <c:pt idx="5932">
                  <c:v>-0.94099999999999995</c:v>
                </c:pt>
                <c:pt idx="5933">
                  <c:v>-0.70120000000000005</c:v>
                </c:pt>
                <c:pt idx="5934">
                  <c:v>-0.40160000000000001</c:v>
                </c:pt>
                <c:pt idx="5935">
                  <c:v>-2.2599999999999999E-2</c:v>
                </c:pt>
                <c:pt idx="5936">
                  <c:v>0.1721</c:v>
                </c:pt>
                <c:pt idx="5937">
                  <c:v>0.13969999999999999</c:v>
                </c:pt>
                <c:pt idx="5938">
                  <c:v>2.41E-2</c:v>
                </c:pt>
                <c:pt idx="5939">
                  <c:v>-0.1132</c:v>
                </c:pt>
                <c:pt idx="5940">
                  <c:v>-0.30630000000000002</c:v>
                </c:pt>
                <c:pt idx="5941">
                  <c:v>-0.56940000000000002</c:v>
                </c:pt>
                <c:pt idx="5942">
                  <c:v>-0.75880000000000003</c:v>
                </c:pt>
                <c:pt idx="5943">
                  <c:v>-0.80359999999999998</c:v>
                </c:pt>
                <c:pt idx="5944">
                  <c:v>-0.71330000000000005</c:v>
                </c:pt>
                <c:pt idx="5945">
                  <c:v>-0.51</c:v>
                </c:pt>
                <c:pt idx="5946">
                  <c:v>-0.26889999999999997</c:v>
                </c:pt>
                <c:pt idx="5947">
                  <c:v>-5.8099999999999999E-2</c:v>
                </c:pt>
                <c:pt idx="5948">
                  <c:v>0.11849999999999999</c:v>
                </c:pt>
                <c:pt idx="5949">
                  <c:v>0.22159999999999999</c:v>
                </c:pt>
                <c:pt idx="5950">
                  <c:v>0.38629999999999998</c:v>
                </c:pt>
                <c:pt idx="5951">
                  <c:v>0.62019999999999997</c:v>
                </c:pt>
                <c:pt idx="5952">
                  <c:v>0.77590000000000003</c:v>
                </c:pt>
                <c:pt idx="5953">
                  <c:v>0.86719999999999997</c:v>
                </c:pt>
                <c:pt idx="5954">
                  <c:v>0.96179999999999999</c:v>
                </c:pt>
                <c:pt idx="5955">
                  <c:v>1.1841999999999999</c:v>
                </c:pt>
                <c:pt idx="5956">
                  <c:v>1.4371</c:v>
                </c:pt>
                <c:pt idx="5957">
                  <c:v>1.58</c:v>
                </c:pt>
                <c:pt idx="5958">
                  <c:v>1.5978000000000001</c:v>
                </c:pt>
                <c:pt idx="5959">
                  <c:v>1.5436000000000001</c:v>
                </c:pt>
                <c:pt idx="5960">
                  <c:v>1.4201999999999999</c:v>
                </c:pt>
                <c:pt idx="5961">
                  <c:v>1.2237</c:v>
                </c:pt>
                <c:pt idx="5962">
                  <c:v>1.0901000000000001</c:v>
                </c:pt>
                <c:pt idx="5963">
                  <c:v>1.0287999999999999</c:v>
                </c:pt>
                <c:pt idx="5964">
                  <c:v>0.94599999999999995</c:v>
                </c:pt>
                <c:pt idx="5965">
                  <c:v>0.72609999999999997</c:v>
                </c:pt>
                <c:pt idx="5966">
                  <c:v>0.44390000000000002</c:v>
                </c:pt>
                <c:pt idx="5967">
                  <c:v>0.2238</c:v>
                </c:pt>
                <c:pt idx="5968">
                  <c:v>0.1082</c:v>
                </c:pt>
                <c:pt idx="5969">
                  <c:v>0.13439999999999999</c:v>
                </c:pt>
                <c:pt idx="5970">
                  <c:v>0.1799</c:v>
                </c:pt>
                <c:pt idx="5971">
                  <c:v>0.19980000000000001</c:v>
                </c:pt>
                <c:pt idx="5972">
                  <c:v>0.17180000000000001</c:v>
                </c:pt>
                <c:pt idx="5973">
                  <c:v>0.1163</c:v>
                </c:pt>
                <c:pt idx="5974">
                  <c:v>0.121</c:v>
                </c:pt>
                <c:pt idx="5975">
                  <c:v>0.15210000000000001</c:v>
                </c:pt>
                <c:pt idx="5976">
                  <c:v>0.112</c:v>
                </c:pt>
                <c:pt idx="5977">
                  <c:v>3.3799999999999997E-2</c:v>
                </c:pt>
                <c:pt idx="5978">
                  <c:v>4.7999999999999996E-3</c:v>
                </c:pt>
                <c:pt idx="5979">
                  <c:v>-2.4799999999999999E-2</c:v>
                </c:pt>
                <c:pt idx="5980">
                  <c:v>-9.1399999999999995E-2</c:v>
                </c:pt>
                <c:pt idx="5981">
                  <c:v>-0.25330000000000003</c:v>
                </c:pt>
                <c:pt idx="5982">
                  <c:v>-0.4</c:v>
                </c:pt>
                <c:pt idx="5983">
                  <c:v>-0.5</c:v>
                </c:pt>
                <c:pt idx="5984">
                  <c:v>-0.62419999999999998</c:v>
                </c:pt>
                <c:pt idx="5985">
                  <c:v>-0.6996</c:v>
                </c:pt>
                <c:pt idx="5986">
                  <c:v>-0.75880000000000003</c:v>
                </c:pt>
                <c:pt idx="5987">
                  <c:v>-0.75249999999999995</c:v>
                </c:pt>
                <c:pt idx="5988">
                  <c:v>-0.66379999999999995</c:v>
                </c:pt>
                <c:pt idx="5989">
                  <c:v>-0.50190000000000001</c:v>
                </c:pt>
                <c:pt idx="5990">
                  <c:v>-0.35049999999999998</c:v>
                </c:pt>
                <c:pt idx="5991">
                  <c:v>-0.27260000000000001</c:v>
                </c:pt>
                <c:pt idx="5992">
                  <c:v>-0.1191</c:v>
                </c:pt>
                <c:pt idx="5993">
                  <c:v>0.1285</c:v>
                </c:pt>
                <c:pt idx="5994">
                  <c:v>0.40749999999999997</c:v>
                </c:pt>
                <c:pt idx="5995">
                  <c:v>0.63170000000000004</c:v>
                </c:pt>
                <c:pt idx="5996">
                  <c:v>0.66790000000000005</c:v>
                </c:pt>
                <c:pt idx="5997">
                  <c:v>0.51370000000000005</c:v>
                </c:pt>
                <c:pt idx="5998">
                  <c:v>0.33029999999999998</c:v>
                </c:pt>
                <c:pt idx="5999">
                  <c:v>0.16830000000000001</c:v>
                </c:pt>
                <c:pt idx="6000">
                  <c:v>7.6499999999999999E-2</c:v>
                </c:pt>
                <c:pt idx="6001">
                  <c:v>9.64E-2</c:v>
                </c:pt>
                <c:pt idx="6002">
                  <c:v>0.1973</c:v>
                </c:pt>
                <c:pt idx="6003">
                  <c:v>0.39379999999999998</c:v>
                </c:pt>
                <c:pt idx="6004">
                  <c:v>0.57879999999999998</c:v>
                </c:pt>
                <c:pt idx="6005">
                  <c:v>0.63519999999999999</c:v>
                </c:pt>
                <c:pt idx="6006">
                  <c:v>0.57750000000000001</c:v>
                </c:pt>
                <c:pt idx="6007">
                  <c:v>0.56479999999999997</c:v>
                </c:pt>
                <c:pt idx="6008">
                  <c:v>0.71609999999999996</c:v>
                </c:pt>
                <c:pt idx="6009">
                  <c:v>1.0194000000000001</c:v>
                </c:pt>
                <c:pt idx="6010">
                  <c:v>1.3084</c:v>
                </c:pt>
                <c:pt idx="6011">
                  <c:v>1.4021999999999999</c:v>
                </c:pt>
                <c:pt idx="6012">
                  <c:v>1.3785000000000001</c:v>
                </c:pt>
                <c:pt idx="6013">
                  <c:v>1.3586</c:v>
                </c:pt>
                <c:pt idx="6014">
                  <c:v>1.3281000000000001</c:v>
                </c:pt>
                <c:pt idx="6015">
                  <c:v>1.3025</c:v>
                </c:pt>
                <c:pt idx="6016">
                  <c:v>1.2128000000000001</c:v>
                </c:pt>
                <c:pt idx="6017">
                  <c:v>0.97299999999999998</c:v>
                </c:pt>
                <c:pt idx="6018">
                  <c:v>0.70489999999999997</c:v>
                </c:pt>
                <c:pt idx="6019">
                  <c:v>0.42120000000000002</c:v>
                </c:pt>
                <c:pt idx="6020">
                  <c:v>0.22969999999999999</c:v>
                </c:pt>
                <c:pt idx="6021">
                  <c:v>0.21540000000000001</c:v>
                </c:pt>
                <c:pt idx="6022">
                  <c:v>0.21260000000000001</c:v>
                </c:pt>
                <c:pt idx="6023">
                  <c:v>0.1855</c:v>
                </c:pt>
                <c:pt idx="6024">
                  <c:v>0.14430000000000001</c:v>
                </c:pt>
                <c:pt idx="6025">
                  <c:v>0.1802</c:v>
                </c:pt>
                <c:pt idx="6026">
                  <c:v>0.30909999999999999</c:v>
                </c:pt>
                <c:pt idx="6027">
                  <c:v>0.39939999999999998</c:v>
                </c:pt>
                <c:pt idx="6028">
                  <c:v>0.32840000000000003</c:v>
                </c:pt>
                <c:pt idx="6029">
                  <c:v>0.1331</c:v>
                </c:pt>
                <c:pt idx="6030">
                  <c:v>-1.35E-2</c:v>
                </c:pt>
                <c:pt idx="6031">
                  <c:v>-0.1048</c:v>
                </c:pt>
                <c:pt idx="6032">
                  <c:v>-0.16889999999999999</c:v>
                </c:pt>
                <c:pt idx="6033">
                  <c:v>-0.25580000000000003</c:v>
                </c:pt>
                <c:pt idx="6034">
                  <c:v>-0.29659999999999997</c:v>
                </c:pt>
                <c:pt idx="6035">
                  <c:v>-0.25769999999999998</c:v>
                </c:pt>
                <c:pt idx="6036">
                  <c:v>-0.16830000000000001</c:v>
                </c:pt>
                <c:pt idx="6037">
                  <c:v>2.7000000000000001E-3</c:v>
                </c:pt>
                <c:pt idx="6038">
                  <c:v>0.13220000000000001</c:v>
                </c:pt>
                <c:pt idx="6039">
                  <c:v>0.20730000000000001</c:v>
                </c:pt>
                <c:pt idx="6040">
                  <c:v>0.19600000000000001</c:v>
                </c:pt>
                <c:pt idx="6041">
                  <c:v>6.8099999999999994E-2</c:v>
                </c:pt>
                <c:pt idx="6042">
                  <c:v>-9.0200000000000002E-2</c:v>
                </c:pt>
                <c:pt idx="6043">
                  <c:v>-0.21809999999999999</c:v>
                </c:pt>
                <c:pt idx="6044">
                  <c:v>-0.26240000000000002</c:v>
                </c:pt>
                <c:pt idx="6045">
                  <c:v>-0.18640000000000001</c:v>
                </c:pt>
                <c:pt idx="6046">
                  <c:v>-2.5399999999999999E-2</c:v>
                </c:pt>
                <c:pt idx="6047">
                  <c:v>0.1472</c:v>
                </c:pt>
                <c:pt idx="6048">
                  <c:v>0.29730000000000001</c:v>
                </c:pt>
                <c:pt idx="6049">
                  <c:v>0.3599</c:v>
                </c:pt>
                <c:pt idx="6050">
                  <c:v>0.40279999999999999</c:v>
                </c:pt>
                <c:pt idx="6051">
                  <c:v>0.51029999999999998</c:v>
                </c:pt>
                <c:pt idx="6052">
                  <c:v>0.62390000000000001</c:v>
                </c:pt>
                <c:pt idx="6053">
                  <c:v>0.71709999999999996</c:v>
                </c:pt>
                <c:pt idx="6054">
                  <c:v>0.76780000000000004</c:v>
                </c:pt>
                <c:pt idx="6055">
                  <c:v>0.78369999999999995</c:v>
                </c:pt>
                <c:pt idx="6056">
                  <c:v>0.74409999999999998</c:v>
                </c:pt>
                <c:pt idx="6057">
                  <c:v>0.58909999999999996</c:v>
                </c:pt>
                <c:pt idx="6058">
                  <c:v>0.433</c:v>
                </c:pt>
                <c:pt idx="6059">
                  <c:v>0.27760000000000001</c:v>
                </c:pt>
                <c:pt idx="6060">
                  <c:v>8.6999999999999994E-2</c:v>
                </c:pt>
                <c:pt idx="6061">
                  <c:v>-7.6399999999999996E-2</c:v>
                </c:pt>
                <c:pt idx="6062">
                  <c:v>-0.25019999999999998</c:v>
                </c:pt>
                <c:pt idx="6063">
                  <c:v>-0.42709999999999998</c:v>
                </c:pt>
                <c:pt idx="6064">
                  <c:v>-0.58840000000000003</c:v>
                </c:pt>
                <c:pt idx="6065">
                  <c:v>-0.6694</c:v>
                </c:pt>
                <c:pt idx="6066">
                  <c:v>-0.69120000000000004</c:v>
                </c:pt>
                <c:pt idx="6067">
                  <c:v>-0.72170000000000001</c:v>
                </c:pt>
                <c:pt idx="6068">
                  <c:v>-0.73419999999999996</c:v>
                </c:pt>
                <c:pt idx="6069">
                  <c:v>-0.71330000000000005</c:v>
                </c:pt>
                <c:pt idx="6070">
                  <c:v>-0.72670000000000001</c:v>
                </c:pt>
                <c:pt idx="6071">
                  <c:v>-0.80420000000000003</c:v>
                </c:pt>
                <c:pt idx="6072">
                  <c:v>-0.94779999999999998</c:v>
                </c:pt>
                <c:pt idx="6073">
                  <c:v>-1.1760999999999999</c:v>
                </c:pt>
                <c:pt idx="6074">
                  <c:v>-1.357</c:v>
                </c:pt>
                <c:pt idx="6075">
                  <c:v>-1.3773</c:v>
                </c:pt>
                <c:pt idx="6076">
                  <c:v>-1.1981999999999999</c:v>
                </c:pt>
                <c:pt idx="6077">
                  <c:v>-0.94530000000000003</c:v>
                </c:pt>
                <c:pt idx="6078">
                  <c:v>-0.74199999999999999</c:v>
                </c:pt>
                <c:pt idx="6079">
                  <c:v>-0.62109999999999999</c:v>
                </c:pt>
                <c:pt idx="6080">
                  <c:v>-0.62490000000000001</c:v>
                </c:pt>
                <c:pt idx="6081">
                  <c:v>-0.6411</c:v>
                </c:pt>
                <c:pt idx="6082">
                  <c:v>-0.64670000000000005</c:v>
                </c:pt>
                <c:pt idx="6083">
                  <c:v>-0.70369999999999999</c:v>
                </c:pt>
                <c:pt idx="6084">
                  <c:v>-0.80300000000000005</c:v>
                </c:pt>
                <c:pt idx="6085">
                  <c:v>-0.89800000000000002</c:v>
                </c:pt>
                <c:pt idx="6086">
                  <c:v>-0.82040000000000002</c:v>
                </c:pt>
                <c:pt idx="6087">
                  <c:v>-0.52270000000000005</c:v>
                </c:pt>
                <c:pt idx="6088">
                  <c:v>-0.14710000000000001</c:v>
                </c:pt>
                <c:pt idx="6089">
                  <c:v>0.20480000000000001</c:v>
                </c:pt>
                <c:pt idx="6090">
                  <c:v>0.50190000000000001</c:v>
                </c:pt>
                <c:pt idx="6091">
                  <c:v>0.78120000000000001</c:v>
                </c:pt>
                <c:pt idx="6092">
                  <c:v>0.99760000000000004</c:v>
                </c:pt>
                <c:pt idx="6093">
                  <c:v>1.101</c:v>
                </c:pt>
                <c:pt idx="6094">
                  <c:v>1.1512</c:v>
                </c:pt>
                <c:pt idx="6095">
                  <c:v>1.1973</c:v>
                </c:pt>
                <c:pt idx="6096">
                  <c:v>1.2405999999999999</c:v>
                </c:pt>
                <c:pt idx="6097">
                  <c:v>1.2555000000000001</c:v>
                </c:pt>
                <c:pt idx="6098">
                  <c:v>1.1970000000000001</c:v>
                </c:pt>
                <c:pt idx="6099">
                  <c:v>0.94189999999999996</c:v>
                </c:pt>
                <c:pt idx="6100">
                  <c:v>0.58309999999999995</c:v>
                </c:pt>
                <c:pt idx="6101">
                  <c:v>0.2571</c:v>
                </c:pt>
                <c:pt idx="6102">
                  <c:v>-2.2599999999999999E-2</c:v>
                </c:pt>
                <c:pt idx="6103">
                  <c:v>-0.1552</c:v>
                </c:pt>
                <c:pt idx="6104">
                  <c:v>-0.27300000000000002</c:v>
                </c:pt>
                <c:pt idx="6105">
                  <c:v>-0.38850000000000001</c:v>
                </c:pt>
                <c:pt idx="6106">
                  <c:v>-0.4551</c:v>
                </c:pt>
                <c:pt idx="6107">
                  <c:v>-0.57999999999999996</c:v>
                </c:pt>
                <c:pt idx="6108">
                  <c:v>-0.7339</c:v>
                </c:pt>
                <c:pt idx="6109">
                  <c:v>-0.88859999999999995</c:v>
                </c:pt>
                <c:pt idx="6110">
                  <c:v>-0.9889</c:v>
                </c:pt>
                <c:pt idx="6111">
                  <c:v>-1.0011000000000001</c:v>
                </c:pt>
                <c:pt idx="6112">
                  <c:v>-0.91169999999999995</c:v>
                </c:pt>
                <c:pt idx="6113">
                  <c:v>-0.83409999999999995</c:v>
                </c:pt>
                <c:pt idx="6114">
                  <c:v>-0.86929999999999996</c:v>
                </c:pt>
                <c:pt idx="6115">
                  <c:v>-0.97150000000000003</c:v>
                </c:pt>
                <c:pt idx="6116">
                  <c:v>-1.0135000000000001</c:v>
                </c:pt>
                <c:pt idx="6117">
                  <c:v>-0.91539999999999999</c:v>
                </c:pt>
                <c:pt idx="6118">
                  <c:v>-0.78520000000000001</c:v>
                </c:pt>
                <c:pt idx="6119">
                  <c:v>-0.70650000000000002</c:v>
                </c:pt>
                <c:pt idx="6120">
                  <c:v>-0.57069999999999999</c:v>
                </c:pt>
                <c:pt idx="6121">
                  <c:v>-0.26269999999999999</c:v>
                </c:pt>
                <c:pt idx="6122">
                  <c:v>0.1082</c:v>
                </c:pt>
                <c:pt idx="6123">
                  <c:v>0.43990000000000001</c:v>
                </c:pt>
                <c:pt idx="6124">
                  <c:v>0.57820000000000005</c:v>
                </c:pt>
                <c:pt idx="6125">
                  <c:v>0.5302</c:v>
                </c:pt>
                <c:pt idx="6126">
                  <c:v>0.48599999999999999</c:v>
                </c:pt>
                <c:pt idx="6127">
                  <c:v>0.58099999999999996</c:v>
                </c:pt>
                <c:pt idx="6128">
                  <c:v>0.78149999999999997</c:v>
                </c:pt>
                <c:pt idx="6129">
                  <c:v>0.8538</c:v>
                </c:pt>
                <c:pt idx="6130">
                  <c:v>0.72299999999999998</c:v>
                </c:pt>
                <c:pt idx="6131">
                  <c:v>0.46949999999999997</c:v>
                </c:pt>
                <c:pt idx="6132">
                  <c:v>0.34739999999999999</c:v>
                </c:pt>
                <c:pt idx="6133">
                  <c:v>0.38040000000000002</c:v>
                </c:pt>
                <c:pt idx="6134">
                  <c:v>0.43709999999999999</c:v>
                </c:pt>
                <c:pt idx="6135">
                  <c:v>0.52149999999999996</c:v>
                </c:pt>
                <c:pt idx="6136">
                  <c:v>0.56040000000000001</c:v>
                </c:pt>
                <c:pt idx="6137">
                  <c:v>0.60960000000000003</c:v>
                </c:pt>
                <c:pt idx="6138">
                  <c:v>0.69869999999999999</c:v>
                </c:pt>
                <c:pt idx="6139">
                  <c:v>0.73260000000000003</c:v>
                </c:pt>
                <c:pt idx="6140">
                  <c:v>0.68059999999999998</c:v>
                </c:pt>
                <c:pt idx="6141">
                  <c:v>0.55979999999999996</c:v>
                </c:pt>
                <c:pt idx="6142">
                  <c:v>0.48780000000000001</c:v>
                </c:pt>
                <c:pt idx="6143">
                  <c:v>0.54579999999999995</c:v>
                </c:pt>
                <c:pt idx="6144">
                  <c:v>0.65410000000000001</c:v>
                </c:pt>
                <c:pt idx="6145">
                  <c:v>0.71579999999999999</c:v>
                </c:pt>
                <c:pt idx="6146">
                  <c:v>0.68840000000000001</c:v>
                </c:pt>
                <c:pt idx="6147">
                  <c:v>0.66659999999999997</c:v>
                </c:pt>
                <c:pt idx="6148">
                  <c:v>0.65410000000000001</c:v>
                </c:pt>
                <c:pt idx="6149">
                  <c:v>0.65510000000000002</c:v>
                </c:pt>
                <c:pt idx="6150">
                  <c:v>0.67749999999999999</c:v>
                </c:pt>
                <c:pt idx="6151">
                  <c:v>0.66320000000000001</c:v>
                </c:pt>
                <c:pt idx="6152">
                  <c:v>0.62890000000000001</c:v>
                </c:pt>
                <c:pt idx="6153">
                  <c:v>0.47760000000000002</c:v>
                </c:pt>
                <c:pt idx="6154">
                  <c:v>0.37080000000000002</c:v>
                </c:pt>
                <c:pt idx="6155">
                  <c:v>0.34989999999999999</c:v>
                </c:pt>
                <c:pt idx="6156">
                  <c:v>0.23930000000000001</c:v>
                </c:pt>
                <c:pt idx="6157">
                  <c:v>8.2400000000000001E-2</c:v>
                </c:pt>
                <c:pt idx="6158">
                  <c:v>-0.12570000000000001</c:v>
                </c:pt>
                <c:pt idx="6159">
                  <c:v>-0.22059999999999999</c:v>
                </c:pt>
                <c:pt idx="6160">
                  <c:v>-0.158</c:v>
                </c:pt>
                <c:pt idx="6161">
                  <c:v>-5.1799999999999999E-2</c:v>
                </c:pt>
                <c:pt idx="6162">
                  <c:v>3.0000000000000001E-3</c:v>
                </c:pt>
                <c:pt idx="6163">
                  <c:v>-1.95E-2</c:v>
                </c:pt>
                <c:pt idx="6164">
                  <c:v>2.1999999999999999E-2</c:v>
                </c:pt>
                <c:pt idx="6165">
                  <c:v>0.1328</c:v>
                </c:pt>
                <c:pt idx="6166">
                  <c:v>0.34050000000000002</c:v>
                </c:pt>
                <c:pt idx="6167">
                  <c:v>0.52800000000000002</c:v>
                </c:pt>
                <c:pt idx="6168">
                  <c:v>0.61209999999999998</c:v>
                </c:pt>
                <c:pt idx="6169">
                  <c:v>0.70299999999999996</c:v>
                </c:pt>
                <c:pt idx="6170">
                  <c:v>0.79459999999999997</c:v>
                </c:pt>
                <c:pt idx="6171">
                  <c:v>0.92169999999999996</c:v>
                </c:pt>
                <c:pt idx="6172">
                  <c:v>0.97619999999999996</c:v>
                </c:pt>
                <c:pt idx="6173">
                  <c:v>0.82640000000000002</c:v>
                </c:pt>
                <c:pt idx="6174">
                  <c:v>0.52180000000000004</c:v>
                </c:pt>
                <c:pt idx="6175">
                  <c:v>0.15459999999999999</c:v>
                </c:pt>
                <c:pt idx="6176">
                  <c:v>-8.9200000000000002E-2</c:v>
                </c:pt>
                <c:pt idx="6177">
                  <c:v>-0.20569999999999999</c:v>
                </c:pt>
                <c:pt idx="6178">
                  <c:v>-0.32090000000000002</c:v>
                </c:pt>
                <c:pt idx="6179">
                  <c:v>-0.47410000000000002</c:v>
                </c:pt>
                <c:pt idx="6180">
                  <c:v>-0.73570000000000002</c:v>
                </c:pt>
                <c:pt idx="6181">
                  <c:v>-1.0459000000000001</c:v>
                </c:pt>
                <c:pt idx="6182">
                  <c:v>-1.2128000000000001</c:v>
                </c:pt>
                <c:pt idx="6183">
                  <c:v>-1.1819999999999999</c:v>
                </c:pt>
                <c:pt idx="6184">
                  <c:v>-1.0661</c:v>
                </c:pt>
                <c:pt idx="6185">
                  <c:v>-0.99639999999999995</c:v>
                </c:pt>
                <c:pt idx="6186">
                  <c:v>-1.0673999999999999</c:v>
                </c:pt>
                <c:pt idx="6187">
                  <c:v>-1.2633000000000001</c:v>
                </c:pt>
                <c:pt idx="6188">
                  <c:v>-1.4824999999999999</c:v>
                </c:pt>
                <c:pt idx="6189">
                  <c:v>-1.6787000000000001</c:v>
                </c:pt>
                <c:pt idx="6190">
                  <c:v>-1.8419000000000001</c:v>
                </c:pt>
                <c:pt idx="6191">
                  <c:v>-1.9811000000000001</c:v>
                </c:pt>
                <c:pt idx="6192">
                  <c:v>-2.0501999999999998</c:v>
                </c:pt>
                <c:pt idx="6193">
                  <c:v>-1.9984999999999999</c:v>
                </c:pt>
                <c:pt idx="6194">
                  <c:v>-1.8288</c:v>
                </c:pt>
                <c:pt idx="6195">
                  <c:v>-1.5669</c:v>
                </c:pt>
                <c:pt idx="6196">
                  <c:v>-1.2642</c:v>
                </c:pt>
                <c:pt idx="6197">
                  <c:v>-1.0109999999999999</c:v>
                </c:pt>
                <c:pt idx="6198">
                  <c:v>-0.87590000000000001</c:v>
                </c:pt>
                <c:pt idx="6199">
                  <c:v>-0.78710000000000002</c:v>
                </c:pt>
                <c:pt idx="6200">
                  <c:v>-0.60209999999999997</c:v>
                </c:pt>
                <c:pt idx="6201">
                  <c:v>-0.30659999999999998</c:v>
                </c:pt>
                <c:pt idx="6202">
                  <c:v>-6.3100000000000003E-2</c:v>
                </c:pt>
                <c:pt idx="6203">
                  <c:v>4.2799999999999998E-2</c:v>
                </c:pt>
                <c:pt idx="6204">
                  <c:v>-1.7600000000000001E-2</c:v>
                </c:pt>
                <c:pt idx="6205">
                  <c:v>-0.17860000000000001</c:v>
                </c:pt>
                <c:pt idx="6206">
                  <c:v>-0.3327</c:v>
                </c:pt>
                <c:pt idx="6207">
                  <c:v>-0.46389999999999998</c:v>
                </c:pt>
                <c:pt idx="6208">
                  <c:v>-0.4819</c:v>
                </c:pt>
                <c:pt idx="6209">
                  <c:v>-0.3679</c:v>
                </c:pt>
                <c:pt idx="6210">
                  <c:v>-0.19389999999999999</c:v>
                </c:pt>
                <c:pt idx="6211">
                  <c:v>-3.5999999999999997E-2</c:v>
                </c:pt>
                <c:pt idx="6212">
                  <c:v>0.1104</c:v>
                </c:pt>
                <c:pt idx="6213">
                  <c:v>0.21010000000000001</c:v>
                </c:pt>
                <c:pt idx="6214">
                  <c:v>0.22439999999999999</c:v>
                </c:pt>
                <c:pt idx="6215">
                  <c:v>0.2228</c:v>
                </c:pt>
                <c:pt idx="6216">
                  <c:v>0.21629999999999999</c:v>
                </c:pt>
                <c:pt idx="6217">
                  <c:v>0.24210000000000001</c:v>
                </c:pt>
                <c:pt idx="6218">
                  <c:v>0.26889999999999997</c:v>
                </c:pt>
                <c:pt idx="6219">
                  <c:v>0.26829999999999998</c:v>
                </c:pt>
                <c:pt idx="6220">
                  <c:v>0.15340000000000001</c:v>
                </c:pt>
                <c:pt idx="6221">
                  <c:v>-0.1973</c:v>
                </c:pt>
                <c:pt idx="6222">
                  <c:v>-0.64070000000000005</c:v>
                </c:pt>
                <c:pt idx="6223">
                  <c:v>-1.0629999999999999</c:v>
                </c:pt>
                <c:pt idx="6224">
                  <c:v>-1.4156</c:v>
                </c:pt>
                <c:pt idx="6225">
                  <c:v>-1.6432</c:v>
                </c:pt>
                <c:pt idx="6226">
                  <c:v>-1.7401</c:v>
                </c:pt>
                <c:pt idx="6227">
                  <c:v>-1.7222999999999999</c:v>
                </c:pt>
                <c:pt idx="6228">
                  <c:v>-1.6887000000000001</c:v>
                </c:pt>
                <c:pt idx="6229">
                  <c:v>-1.6482000000000001</c:v>
                </c:pt>
                <c:pt idx="6230">
                  <c:v>-1.5501</c:v>
                </c:pt>
                <c:pt idx="6231">
                  <c:v>-1.3778999999999999</c:v>
                </c:pt>
                <c:pt idx="6232">
                  <c:v>-1.1163000000000001</c:v>
                </c:pt>
                <c:pt idx="6233">
                  <c:v>-0.85780000000000001</c:v>
                </c:pt>
                <c:pt idx="6234">
                  <c:v>-0.66469999999999996</c:v>
                </c:pt>
                <c:pt idx="6235">
                  <c:v>-0.51029999999999998</c:v>
                </c:pt>
                <c:pt idx="6236">
                  <c:v>-0.3306</c:v>
                </c:pt>
                <c:pt idx="6237">
                  <c:v>-0.1079</c:v>
                </c:pt>
                <c:pt idx="6238">
                  <c:v>6.1499999999999999E-2</c:v>
                </c:pt>
                <c:pt idx="6239">
                  <c:v>0.1406</c:v>
                </c:pt>
                <c:pt idx="6240">
                  <c:v>0.16270000000000001</c:v>
                </c:pt>
                <c:pt idx="6241">
                  <c:v>0.1908</c:v>
                </c:pt>
                <c:pt idx="6242">
                  <c:v>0.25619999999999998</c:v>
                </c:pt>
                <c:pt idx="6243">
                  <c:v>0.37480000000000002</c:v>
                </c:pt>
                <c:pt idx="6244">
                  <c:v>0.47349999999999998</c:v>
                </c:pt>
                <c:pt idx="6245">
                  <c:v>0.48570000000000002</c:v>
                </c:pt>
                <c:pt idx="6246">
                  <c:v>0.45979999999999999</c:v>
                </c:pt>
                <c:pt idx="6247">
                  <c:v>0.39910000000000001</c:v>
                </c:pt>
                <c:pt idx="6248">
                  <c:v>0.36980000000000002</c:v>
                </c:pt>
                <c:pt idx="6249">
                  <c:v>0.32219999999999999</c:v>
                </c:pt>
                <c:pt idx="6250">
                  <c:v>0.21659999999999999</c:v>
                </c:pt>
                <c:pt idx="6251">
                  <c:v>8.0799999999999997E-2</c:v>
                </c:pt>
                <c:pt idx="6252">
                  <c:v>-9.11E-2</c:v>
                </c:pt>
                <c:pt idx="6253">
                  <c:v>-0.22339999999999999</c:v>
                </c:pt>
                <c:pt idx="6254">
                  <c:v>-0.33310000000000001</c:v>
                </c:pt>
                <c:pt idx="6255">
                  <c:v>-0.33400000000000002</c:v>
                </c:pt>
                <c:pt idx="6256">
                  <c:v>-0.18329999999999999</c:v>
                </c:pt>
                <c:pt idx="6257">
                  <c:v>1.8800000000000001E-2</c:v>
                </c:pt>
                <c:pt idx="6258">
                  <c:v>0.27139999999999997</c:v>
                </c:pt>
                <c:pt idx="6259">
                  <c:v>0.49909999999999999</c:v>
                </c:pt>
                <c:pt idx="6260">
                  <c:v>0.69</c:v>
                </c:pt>
                <c:pt idx="6261">
                  <c:v>0.85750000000000004</c:v>
                </c:pt>
                <c:pt idx="6262">
                  <c:v>1.0228999999999999</c:v>
                </c:pt>
                <c:pt idx="6263">
                  <c:v>1.2405999999999999</c:v>
                </c:pt>
                <c:pt idx="6264">
                  <c:v>1.3872</c:v>
                </c:pt>
                <c:pt idx="6265">
                  <c:v>1.3704000000000001</c:v>
                </c:pt>
                <c:pt idx="6266">
                  <c:v>1.2574000000000001</c:v>
                </c:pt>
                <c:pt idx="6267">
                  <c:v>1.1253</c:v>
                </c:pt>
                <c:pt idx="6268">
                  <c:v>0.97240000000000004</c:v>
                </c:pt>
                <c:pt idx="6269">
                  <c:v>0.91539999999999999</c:v>
                </c:pt>
                <c:pt idx="6270">
                  <c:v>1.0051000000000001</c:v>
                </c:pt>
                <c:pt idx="6271">
                  <c:v>1.1244000000000001</c:v>
                </c:pt>
                <c:pt idx="6272">
                  <c:v>1.2072000000000001</c:v>
                </c:pt>
                <c:pt idx="6273">
                  <c:v>1.1692</c:v>
                </c:pt>
                <c:pt idx="6274">
                  <c:v>1.0518000000000001</c:v>
                </c:pt>
                <c:pt idx="6275">
                  <c:v>0.92630000000000001</c:v>
                </c:pt>
                <c:pt idx="6276">
                  <c:v>0.79869999999999997</c:v>
                </c:pt>
                <c:pt idx="6277">
                  <c:v>0.66349999999999998</c:v>
                </c:pt>
                <c:pt idx="6278">
                  <c:v>0.54139999999999999</c:v>
                </c:pt>
                <c:pt idx="6279">
                  <c:v>0.44429999999999997</c:v>
                </c:pt>
                <c:pt idx="6280">
                  <c:v>0.2611</c:v>
                </c:pt>
                <c:pt idx="6281">
                  <c:v>1.4800000000000001E-2</c:v>
                </c:pt>
                <c:pt idx="6282">
                  <c:v>-0.19109999999999999</c:v>
                </c:pt>
                <c:pt idx="6283">
                  <c:v>-0.2702</c:v>
                </c:pt>
                <c:pt idx="6284">
                  <c:v>-0.15029999999999999</c:v>
                </c:pt>
                <c:pt idx="6285">
                  <c:v>7.7700000000000005E-2</c:v>
                </c:pt>
                <c:pt idx="6286">
                  <c:v>0.32250000000000001</c:v>
                </c:pt>
                <c:pt idx="6287">
                  <c:v>0.51090000000000002</c:v>
                </c:pt>
                <c:pt idx="6288">
                  <c:v>0.68400000000000005</c:v>
                </c:pt>
                <c:pt idx="6289">
                  <c:v>0.93159999999999998</c:v>
                </c:pt>
                <c:pt idx="6290">
                  <c:v>1.2003999999999999</c:v>
                </c:pt>
                <c:pt idx="6291">
                  <c:v>1.4648000000000001</c:v>
                </c:pt>
                <c:pt idx="6292">
                  <c:v>1.6099000000000001</c:v>
                </c:pt>
                <c:pt idx="6293">
                  <c:v>1.5607</c:v>
                </c:pt>
                <c:pt idx="6294">
                  <c:v>1.4495</c:v>
                </c:pt>
                <c:pt idx="6295">
                  <c:v>1.3601000000000001</c:v>
                </c:pt>
                <c:pt idx="6296">
                  <c:v>1.3343</c:v>
                </c:pt>
                <c:pt idx="6297">
                  <c:v>1.4084000000000001</c:v>
                </c:pt>
                <c:pt idx="6298">
                  <c:v>1.4541999999999999</c:v>
                </c:pt>
                <c:pt idx="6299">
                  <c:v>1.3785000000000001</c:v>
                </c:pt>
                <c:pt idx="6300">
                  <c:v>1.1857</c:v>
                </c:pt>
                <c:pt idx="6301">
                  <c:v>0.99050000000000005</c:v>
                </c:pt>
                <c:pt idx="6302">
                  <c:v>0.94720000000000004</c:v>
                </c:pt>
                <c:pt idx="6303">
                  <c:v>0.93720000000000003</c:v>
                </c:pt>
                <c:pt idx="6304">
                  <c:v>0.86780000000000002</c:v>
                </c:pt>
                <c:pt idx="6305">
                  <c:v>0.75439999999999996</c:v>
                </c:pt>
                <c:pt idx="6306">
                  <c:v>0.69679999999999997</c:v>
                </c:pt>
                <c:pt idx="6307">
                  <c:v>0.73480000000000001</c:v>
                </c:pt>
                <c:pt idx="6308">
                  <c:v>0.79830000000000001</c:v>
                </c:pt>
                <c:pt idx="6309">
                  <c:v>0.84570000000000001</c:v>
                </c:pt>
                <c:pt idx="6310">
                  <c:v>0.78710000000000002</c:v>
                </c:pt>
                <c:pt idx="6311">
                  <c:v>0.67910000000000004</c:v>
                </c:pt>
                <c:pt idx="6312">
                  <c:v>0.60840000000000005</c:v>
                </c:pt>
                <c:pt idx="6313">
                  <c:v>0.56979999999999997</c:v>
                </c:pt>
                <c:pt idx="6314">
                  <c:v>0.48220000000000002</c:v>
                </c:pt>
                <c:pt idx="6315">
                  <c:v>0.29380000000000001</c:v>
                </c:pt>
                <c:pt idx="6316">
                  <c:v>4.2200000000000001E-2</c:v>
                </c:pt>
                <c:pt idx="6317">
                  <c:v>-0.16300000000000001</c:v>
                </c:pt>
                <c:pt idx="6318">
                  <c:v>-0.2898</c:v>
                </c:pt>
                <c:pt idx="6319">
                  <c:v>-0.44669999999999999</c:v>
                </c:pt>
                <c:pt idx="6320">
                  <c:v>-0.65349999999999997</c:v>
                </c:pt>
                <c:pt idx="6321">
                  <c:v>-0.97150000000000003</c:v>
                </c:pt>
                <c:pt idx="6322">
                  <c:v>-1.3066</c:v>
                </c:pt>
                <c:pt idx="6323">
                  <c:v>-1.3913</c:v>
                </c:pt>
                <c:pt idx="6324">
                  <c:v>-1.2194</c:v>
                </c:pt>
                <c:pt idx="6325">
                  <c:v>-0.9123</c:v>
                </c:pt>
                <c:pt idx="6326">
                  <c:v>-0.58589999999999998</c:v>
                </c:pt>
                <c:pt idx="6327">
                  <c:v>-0.3826</c:v>
                </c:pt>
                <c:pt idx="6328">
                  <c:v>-0.22900000000000001</c:v>
                </c:pt>
                <c:pt idx="6329">
                  <c:v>-5.8099999999999999E-2</c:v>
                </c:pt>
                <c:pt idx="6330">
                  <c:v>0.10290000000000001</c:v>
                </c:pt>
                <c:pt idx="6331">
                  <c:v>0.2319</c:v>
                </c:pt>
                <c:pt idx="6332">
                  <c:v>0.1948</c:v>
                </c:pt>
                <c:pt idx="6333">
                  <c:v>8.14E-2</c:v>
                </c:pt>
                <c:pt idx="6334">
                  <c:v>4.6300000000000001E-2</c:v>
                </c:pt>
                <c:pt idx="6335">
                  <c:v>0.13589999999999999</c:v>
                </c:pt>
                <c:pt idx="6336">
                  <c:v>0.37919999999999998</c:v>
                </c:pt>
                <c:pt idx="6337">
                  <c:v>0.66469999999999996</c:v>
                </c:pt>
                <c:pt idx="6338">
                  <c:v>0.81330000000000002</c:v>
                </c:pt>
                <c:pt idx="6339">
                  <c:v>0.76880000000000004</c:v>
                </c:pt>
                <c:pt idx="6340">
                  <c:v>0.6149</c:v>
                </c:pt>
                <c:pt idx="6341">
                  <c:v>0.45390000000000003</c:v>
                </c:pt>
                <c:pt idx="6342">
                  <c:v>0.42059999999999997</c:v>
                </c:pt>
                <c:pt idx="6343">
                  <c:v>0.48099999999999998</c:v>
                </c:pt>
                <c:pt idx="6344">
                  <c:v>0.47820000000000001</c:v>
                </c:pt>
                <c:pt idx="6345">
                  <c:v>0.32900000000000001</c:v>
                </c:pt>
                <c:pt idx="6346">
                  <c:v>7.3999999999999996E-2</c:v>
                </c:pt>
                <c:pt idx="6347">
                  <c:v>-0.19819999999999999</c:v>
                </c:pt>
                <c:pt idx="6348">
                  <c:v>-0.41839999999999999</c:v>
                </c:pt>
                <c:pt idx="6349">
                  <c:v>-0.6028</c:v>
                </c:pt>
                <c:pt idx="6350">
                  <c:v>-0.81020000000000003</c:v>
                </c:pt>
                <c:pt idx="6351">
                  <c:v>-1.03</c:v>
                </c:pt>
                <c:pt idx="6352">
                  <c:v>-1.2402</c:v>
                </c:pt>
                <c:pt idx="6353">
                  <c:v>-1.357</c:v>
                </c:pt>
                <c:pt idx="6354">
                  <c:v>-1.3773</c:v>
                </c:pt>
                <c:pt idx="6355">
                  <c:v>-1.3694999999999999</c:v>
                </c:pt>
                <c:pt idx="6356">
                  <c:v>-1.4277</c:v>
                </c:pt>
                <c:pt idx="6357">
                  <c:v>-1.5089999999999999</c:v>
                </c:pt>
                <c:pt idx="6358">
                  <c:v>-1.5305</c:v>
                </c:pt>
                <c:pt idx="6359">
                  <c:v>-1.4931000000000001</c:v>
                </c:pt>
                <c:pt idx="6360">
                  <c:v>-1.3737999999999999</c:v>
                </c:pt>
                <c:pt idx="6361">
                  <c:v>-1.1994</c:v>
                </c:pt>
                <c:pt idx="6362">
                  <c:v>-0.91600000000000004</c:v>
                </c:pt>
                <c:pt idx="6363">
                  <c:v>-0.65569999999999995</c:v>
                </c:pt>
                <c:pt idx="6364">
                  <c:v>-0.53979999999999995</c:v>
                </c:pt>
                <c:pt idx="6365">
                  <c:v>-0.52180000000000004</c:v>
                </c:pt>
                <c:pt idx="6366">
                  <c:v>-0.60519999999999996</c:v>
                </c:pt>
                <c:pt idx="6367">
                  <c:v>-0.74129999999999996</c:v>
                </c:pt>
                <c:pt idx="6368">
                  <c:v>-0.85129999999999995</c:v>
                </c:pt>
                <c:pt idx="6369">
                  <c:v>-0.86429999999999996</c:v>
                </c:pt>
                <c:pt idx="6370">
                  <c:v>-0.8014</c:v>
                </c:pt>
                <c:pt idx="6371">
                  <c:v>-0.7379</c:v>
                </c:pt>
                <c:pt idx="6372">
                  <c:v>-0.7298</c:v>
                </c:pt>
                <c:pt idx="6373">
                  <c:v>-0.73599999999999999</c:v>
                </c:pt>
                <c:pt idx="6374">
                  <c:v>-0.73980000000000001</c:v>
                </c:pt>
                <c:pt idx="6375">
                  <c:v>-0.81110000000000004</c:v>
                </c:pt>
                <c:pt idx="6376">
                  <c:v>-0.96489999999999998</c:v>
                </c:pt>
                <c:pt idx="6377">
                  <c:v>-1.1412</c:v>
                </c:pt>
                <c:pt idx="6378">
                  <c:v>-1.2592000000000001</c:v>
                </c:pt>
                <c:pt idx="6379">
                  <c:v>-1.2592000000000001</c:v>
                </c:pt>
                <c:pt idx="6380">
                  <c:v>-1.2072000000000001</c:v>
                </c:pt>
                <c:pt idx="6381">
                  <c:v>-1.1773</c:v>
                </c:pt>
                <c:pt idx="6382">
                  <c:v>-1.0913999999999999</c:v>
                </c:pt>
                <c:pt idx="6383">
                  <c:v>-0.98109999999999997</c:v>
                </c:pt>
                <c:pt idx="6384">
                  <c:v>-0.97370000000000001</c:v>
                </c:pt>
                <c:pt idx="6385">
                  <c:v>-1.125</c:v>
                </c:pt>
                <c:pt idx="6386">
                  <c:v>-1.2817000000000001</c:v>
                </c:pt>
                <c:pt idx="6387">
                  <c:v>-1.2887999999999999</c:v>
                </c:pt>
                <c:pt idx="6388">
                  <c:v>-1.1218999999999999</c:v>
                </c:pt>
                <c:pt idx="6389">
                  <c:v>-0.89829999999999999</c:v>
                </c:pt>
                <c:pt idx="6390">
                  <c:v>-0.88770000000000004</c:v>
                </c:pt>
                <c:pt idx="6391">
                  <c:v>-1.0533999999999999</c:v>
                </c:pt>
                <c:pt idx="6392">
                  <c:v>-1.2415</c:v>
                </c:pt>
                <c:pt idx="6393">
                  <c:v>-1.2754000000000001</c:v>
                </c:pt>
                <c:pt idx="6394">
                  <c:v>-1.0979000000000001</c:v>
                </c:pt>
                <c:pt idx="6395">
                  <c:v>-0.86280000000000001</c:v>
                </c:pt>
                <c:pt idx="6396">
                  <c:v>-0.61739999999999995</c:v>
                </c:pt>
                <c:pt idx="6397">
                  <c:v>-0.4526</c:v>
                </c:pt>
                <c:pt idx="6398">
                  <c:v>-0.2873</c:v>
                </c:pt>
                <c:pt idx="6399">
                  <c:v>-8.0000000000000004E-4</c:v>
                </c:pt>
                <c:pt idx="6400">
                  <c:v>0.33560000000000001</c:v>
                </c:pt>
                <c:pt idx="6401">
                  <c:v>0.60709999999999997</c:v>
                </c:pt>
                <c:pt idx="6402">
                  <c:v>0.69</c:v>
                </c:pt>
                <c:pt idx="6403">
                  <c:v>0.72140000000000004</c:v>
                </c:pt>
                <c:pt idx="6404">
                  <c:v>0.84009999999999996</c:v>
                </c:pt>
                <c:pt idx="6405">
                  <c:v>1.0338000000000001</c:v>
                </c:pt>
                <c:pt idx="6406">
                  <c:v>1.2515000000000001</c:v>
                </c:pt>
                <c:pt idx="6407">
                  <c:v>1.339</c:v>
                </c:pt>
                <c:pt idx="6408">
                  <c:v>1.3268</c:v>
                </c:pt>
                <c:pt idx="6409">
                  <c:v>1.3408</c:v>
                </c:pt>
                <c:pt idx="6410">
                  <c:v>1.4482999999999999</c:v>
                </c:pt>
                <c:pt idx="6411">
                  <c:v>1.6588000000000001</c:v>
                </c:pt>
                <c:pt idx="6412">
                  <c:v>1.8821000000000001</c:v>
                </c:pt>
                <c:pt idx="6413">
                  <c:v>2.0274999999999999</c:v>
                </c:pt>
                <c:pt idx="6414">
                  <c:v>2.0106999999999999</c:v>
                </c:pt>
                <c:pt idx="6415">
                  <c:v>1.9406000000000001</c:v>
                </c:pt>
                <c:pt idx="6416">
                  <c:v>1.897</c:v>
                </c:pt>
                <c:pt idx="6417">
                  <c:v>1.8279000000000001</c:v>
                </c:pt>
                <c:pt idx="6418">
                  <c:v>1.855</c:v>
                </c:pt>
                <c:pt idx="6419">
                  <c:v>2.0004</c:v>
                </c:pt>
                <c:pt idx="6420">
                  <c:v>2.1726000000000001</c:v>
                </c:pt>
                <c:pt idx="6421">
                  <c:v>2.2787999999999999</c:v>
                </c:pt>
                <c:pt idx="6422">
                  <c:v>2.2602000000000002</c:v>
                </c:pt>
                <c:pt idx="6423">
                  <c:v>2.1225000000000001</c:v>
                </c:pt>
                <c:pt idx="6424">
                  <c:v>1.8779999999999999</c:v>
                </c:pt>
                <c:pt idx="6425">
                  <c:v>1.6335999999999999</c:v>
                </c:pt>
                <c:pt idx="6426">
                  <c:v>1.5189999999999999</c:v>
                </c:pt>
                <c:pt idx="6427">
                  <c:v>1.5410999999999999</c:v>
                </c:pt>
                <c:pt idx="6428">
                  <c:v>1.4869000000000001</c:v>
                </c:pt>
                <c:pt idx="6429">
                  <c:v>1.339</c:v>
                </c:pt>
                <c:pt idx="6430">
                  <c:v>1.1826000000000001</c:v>
                </c:pt>
                <c:pt idx="6431">
                  <c:v>1.036</c:v>
                </c:pt>
                <c:pt idx="6432">
                  <c:v>0.95930000000000004</c:v>
                </c:pt>
                <c:pt idx="6433">
                  <c:v>0.83169999999999999</c:v>
                </c:pt>
                <c:pt idx="6434">
                  <c:v>0.68</c:v>
                </c:pt>
                <c:pt idx="6435">
                  <c:v>0.54200000000000004</c:v>
                </c:pt>
                <c:pt idx="6436">
                  <c:v>0.3745</c:v>
                </c:pt>
                <c:pt idx="6437">
                  <c:v>0.19980000000000001</c:v>
                </c:pt>
                <c:pt idx="6438">
                  <c:v>3.2899999999999999E-2</c:v>
                </c:pt>
                <c:pt idx="6439">
                  <c:v>-0.13500000000000001</c:v>
                </c:pt>
                <c:pt idx="6440">
                  <c:v>-0.37630000000000002</c:v>
                </c:pt>
                <c:pt idx="6441">
                  <c:v>-0.60209999999999997</c:v>
                </c:pt>
                <c:pt idx="6442">
                  <c:v>-0.75039999999999996</c:v>
                </c:pt>
                <c:pt idx="6443">
                  <c:v>-0.78590000000000004</c:v>
                </c:pt>
                <c:pt idx="6444">
                  <c:v>-0.66249999999999998</c:v>
                </c:pt>
                <c:pt idx="6445">
                  <c:v>-0.50249999999999995</c:v>
                </c:pt>
                <c:pt idx="6446">
                  <c:v>-0.39319999999999999</c:v>
                </c:pt>
                <c:pt idx="6447">
                  <c:v>-0.39100000000000001</c:v>
                </c:pt>
                <c:pt idx="6448">
                  <c:v>-0.4894</c:v>
                </c:pt>
                <c:pt idx="6449">
                  <c:v>-0.57069999999999999</c:v>
                </c:pt>
                <c:pt idx="6450">
                  <c:v>-0.54390000000000005</c:v>
                </c:pt>
                <c:pt idx="6451">
                  <c:v>-0.41749999999999998</c:v>
                </c:pt>
                <c:pt idx="6452">
                  <c:v>-0.33460000000000001</c:v>
                </c:pt>
                <c:pt idx="6453">
                  <c:v>-0.37790000000000001</c:v>
                </c:pt>
                <c:pt idx="6454">
                  <c:v>-0.48349999999999999</c:v>
                </c:pt>
                <c:pt idx="6455">
                  <c:v>-0.5504</c:v>
                </c:pt>
                <c:pt idx="6456">
                  <c:v>-0.51929999999999998</c:v>
                </c:pt>
                <c:pt idx="6457">
                  <c:v>-0.4168</c:v>
                </c:pt>
                <c:pt idx="6458">
                  <c:v>-0.35699999999999998</c:v>
                </c:pt>
                <c:pt idx="6459">
                  <c:v>-0.40810000000000002</c:v>
                </c:pt>
                <c:pt idx="6460">
                  <c:v>-0.48570000000000002</c:v>
                </c:pt>
                <c:pt idx="6461">
                  <c:v>-0.51029999999999998</c:v>
                </c:pt>
                <c:pt idx="6462">
                  <c:v>-0.44269999999999998</c:v>
                </c:pt>
                <c:pt idx="6463">
                  <c:v>-0.3231</c:v>
                </c:pt>
                <c:pt idx="6464">
                  <c:v>-0.21099999999999999</c:v>
                </c:pt>
                <c:pt idx="6465">
                  <c:v>-0.18229999999999999</c:v>
                </c:pt>
                <c:pt idx="6466">
                  <c:v>-0.26240000000000002</c:v>
                </c:pt>
                <c:pt idx="6467">
                  <c:v>-0.32840000000000003</c:v>
                </c:pt>
                <c:pt idx="6468">
                  <c:v>-0.39379999999999998</c:v>
                </c:pt>
                <c:pt idx="6469">
                  <c:v>-0.50149999999999995</c:v>
                </c:pt>
                <c:pt idx="6470">
                  <c:v>-0.68559999999999999</c:v>
                </c:pt>
                <c:pt idx="6471">
                  <c:v>-0.86650000000000005</c:v>
                </c:pt>
                <c:pt idx="6472">
                  <c:v>-0.92820000000000003</c:v>
                </c:pt>
                <c:pt idx="6473">
                  <c:v>-0.96650000000000003</c:v>
                </c:pt>
                <c:pt idx="6474">
                  <c:v>-1.0051000000000001</c:v>
                </c:pt>
                <c:pt idx="6475">
                  <c:v>-1.0751999999999999</c:v>
                </c:pt>
                <c:pt idx="6476">
                  <c:v>-1.0651999999999999</c:v>
                </c:pt>
                <c:pt idx="6477">
                  <c:v>-0.90859999999999996</c:v>
                </c:pt>
                <c:pt idx="6478">
                  <c:v>-0.7581</c:v>
                </c:pt>
                <c:pt idx="6479">
                  <c:v>-0.64480000000000004</c:v>
                </c:pt>
                <c:pt idx="6480">
                  <c:v>-0.71830000000000005</c:v>
                </c:pt>
                <c:pt idx="6481">
                  <c:v>-0.9466</c:v>
                </c:pt>
                <c:pt idx="6482">
                  <c:v>-1.1075999999999999</c:v>
                </c:pt>
                <c:pt idx="6483">
                  <c:v>-1.1465000000000001</c:v>
                </c:pt>
                <c:pt idx="6484">
                  <c:v>-1.0794999999999999</c:v>
                </c:pt>
                <c:pt idx="6485">
                  <c:v>-1.0384</c:v>
                </c:pt>
                <c:pt idx="6486">
                  <c:v>-1.0443</c:v>
                </c:pt>
                <c:pt idx="6487">
                  <c:v>-1.0810999999999999</c:v>
                </c:pt>
                <c:pt idx="6488">
                  <c:v>-1.1225000000000001</c:v>
                </c:pt>
                <c:pt idx="6489">
                  <c:v>-1.0587</c:v>
                </c:pt>
                <c:pt idx="6490">
                  <c:v>-0.90790000000000004</c:v>
                </c:pt>
                <c:pt idx="6491">
                  <c:v>-0.74790000000000001</c:v>
                </c:pt>
                <c:pt idx="6492">
                  <c:v>-0.66249999999999998</c:v>
                </c:pt>
                <c:pt idx="6493">
                  <c:v>-0.62329999999999997</c:v>
                </c:pt>
                <c:pt idx="6494">
                  <c:v>-0.58089999999999997</c:v>
                </c:pt>
                <c:pt idx="6495">
                  <c:v>-0.53610000000000002</c:v>
                </c:pt>
                <c:pt idx="6496">
                  <c:v>-0.46729999999999999</c:v>
                </c:pt>
                <c:pt idx="6497">
                  <c:v>-0.35859999999999997</c:v>
                </c:pt>
                <c:pt idx="6498">
                  <c:v>-0.2001</c:v>
                </c:pt>
                <c:pt idx="6499">
                  <c:v>-2.47E-2</c:v>
                </c:pt>
                <c:pt idx="6500">
                  <c:v>9.1399999999999995E-2</c:v>
                </c:pt>
                <c:pt idx="6501">
                  <c:v>7.2999999999999995E-2</c:v>
                </c:pt>
                <c:pt idx="6502">
                  <c:v>7.6E-3</c:v>
                </c:pt>
                <c:pt idx="6503">
                  <c:v>-8.7300000000000003E-2</c:v>
                </c:pt>
                <c:pt idx="6504">
                  <c:v>-0.21629999999999999</c:v>
                </c:pt>
                <c:pt idx="6505">
                  <c:v>-0.32869999999999999</c:v>
                </c:pt>
                <c:pt idx="6506">
                  <c:v>-0.39600000000000002</c:v>
                </c:pt>
                <c:pt idx="6507">
                  <c:v>-0.33090000000000003</c:v>
                </c:pt>
                <c:pt idx="6508">
                  <c:v>-0.23</c:v>
                </c:pt>
                <c:pt idx="6509">
                  <c:v>-0.2069</c:v>
                </c:pt>
                <c:pt idx="6510">
                  <c:v>-0.315</c:v>
                </c:pt>
                <c:pt idx="6511">
                  <c:v>-0.47099999999999997</c:v>
                </c:pt>
                <c:pt idx="6512">
                  <c:v>-0.51339999999999997</c:v>
                </c:pt>
                <c:pt idx="6513">
                  <c:v>-0.4844</c:v>
                </c:pt>
                <c:pt idx="6514">
                  <c:v>-0.433</c:v>
                </c:pt>
                <c:pt idx="6515">
                  <c:v>-0.43020000000000003</c:v>
                </c:pt>
                <c:pt idx="6516">
                  <c:v>-0.4919</c:v>
                </c:pt>
                <c:pt idx="6517">
                  <c:v>-0.48530000000000001</c:v>
                </c:pt>
                <c:pt idx="6518">
                  <c:v>-0.40160000000000001</c:v>
                </c:pt>
                <c:pt idx="6519">
                  <c:v>-0.31030000000000002</c:v>
                </c:pt>
                <c:pt idx="6520">
                  <c:v>-0.27360000000000001</c:v>
                </c:pt>
                <c:pt idx="6521">
                  <c:v>-0.30530000000000002</c:v>
                </c:pt>
                <c:pt idx="6522">
                  <c:v>-0.29099999999999998</c:v>
                </c:pt>
                <c:pt idx="6523">
                  <c:v>-0.19789999999999999</c:v>
                </c:pt>
                <c:pt idx="6524">
                  <c:v>-8.4199999999999997E-2</c:v>
                </c:pt>
                <c:pt idx="6525">
                  <c:v>-7.1199999999999999E-2</c:v>
                </c:pt>
                <c:pt idx="6526">
                  <c:v>-0.2203</c:v>
                </c:pt>
                <c:pt idx="6527">
                  <c:v>-0.42309999999999998</c:v>
                </c:pt>
                <c:pt idx="6528">
                  <c:v>-0.59930000000000005</c:v>
                </c:pt>
                <c:pt idx="6529">
                  <c:v>-0.6532</c:v>
                </c:pt>
                <c:pt idx="6530">
                  <c:v>-0.55730000000000002</c:v>
                </c:pt>
                <c:pt idx="6531">
                  <c:v>-0.44669999999999999</c:v>
                </c:pt>
                <c:pt idx="6532">
                  <c:v>-0.39100000000000001</c:v>
                </c:pt>
                <c:pt idx="6533">
                  <c:v>-0.29599999999999999</c:v>
                </c:pt>
                <c:pt idx="6534">
                  <c:v>-9.8599999999999993E-2</c:v>
                </c:pt>
                <c:pt idx="6535">
                  <c:v>0.1696</c:v>
                </c:pt>
                <c:pt idx="6536">
                  <c:v>0.44519999999999998</c:v>
                </c:pt>
                <c:pt idx="6537">
                  <c:v>0.64419999999999999</c:v>
                </c:pt>
                <c:pt idx="6538">
                  <c:v>0.72360000000000002</c:v>
                </c:pt>
                <c:pt idx="6539">
                  <c:v>0.69210000000000005</c:v>
                </c:pt>
                <c:pt idx="6540">
                  <c:v>0.5978</c:v>
                </c:pt>
                <c:pt idx="6541">
                  <c:v>0.49409999999999998</c:v>
                </c:pt>
                <c:pt idx="6542">
                  <c:v>0.42430000000000001</c:v>
                </c:pt>
                <c:pt idx="6543">
                  <c:v>0.39789999999999998</c:v>
                </c:pt>
                <c:pt idx="6544">
                  <c:v>0.33650000000000002</c:v>
                </c:pt>
                <c:pt idx="6545">
                  <c:v>0.20449999999999999</c:v>
                </c:pt>
                <c:pt idx="6546">
                  <c:v>0.1138</c:v>
                </c:pt>
                <c:pt idx="6547">
                  <c:v>0.13189999999999999</c:v>
                </c:pt>
                <c:pt idx="6548">
                  <c:v>0.2253</c:v>
                </c:pt>
                <c:pt idx="6549">
                  <c:v>0.3957</c:v>
                </c:pt>
                <c:pt idx="6550">
                  <c:v>0.58160000000000001</c:v>
                </c:pt>
                <c:pt idx="6551">
                  <c:v>0.6956</c:v>
                </c:pt>
                <c:pt idx="6552">
                  <c:v>0.8024</c:v>
                </c:pt>
                <c:pt idx="6553">
                  <c:v>0.95750000000000002</c:v>
                </c:pt>
                <c:pt idx="6554">
                  <c:v>1.1515</c:v>
                </c:pt>
                <c:pt idx="6555">
                  <c:v>1.329</c:v>
                </c:pt>
                <c:pt idx="6556">
                  <c:v>1.3872</c:v>
                </c:pt>
                <c:pt idx="6557">
                  <c:v>1.3209</c:v>
                </c:pt>
                <c:pt idx="6558">
                  <c:v>1.2243999999999999</c:v>
                </c:pt>
                <c:pt idx="6559">
                  <c:v>1.1932</c:v>
                </c:pt>
                <c:pt idx="6560">
                  <c:v>1.2209000000000001</c:v>
                </c:pt>
                <c:pt idx="6561">
                  <c:v>1.2842</c:v>
                </c:pt>
                <c:pt idx="6562">
                  <c:v>1.2876000000000001</c:v>
                </c:pt>
                <c:pt idx="6563">
                  <c:v>1.1568000000000001</c:v>
                </c:pt>
                <c:pt idx="6564">
                  <c:v>0.98550000000000004</c:v>
                </c:pt>
                <c:pt idx="6565">
                  <c:v>0.85350000000000004</c:v>
                </c:pt>
                <c:pt idx="6566">
                  <c:v>0.82389999999999997</c:v>
                </c:pt>
                <c:pt idx="6567">
                  <c:v>0.82230000000000003</c:v>
                </c:pt>
                <c:pt idx="6568">
                  <c:v>0.78620000000000001</c:v>
                </c:pt>
                <c:pt idx="6569">
                  <c:v>0.74909999999999999</c:v>
                </c:pt>
                <c:pt idx="6570">
                  <c:v>0.69620000000000004</c:v>
                </c:pt>
                <c:pt idx="6571">
                  <c:v>0.69679999999999997</c:v>
                </c:pt>
                <c:pt idx="6572">
                  <c:v>0.77969999999999995</c:v>
                </c:pt>
                <c:pt idx="6573">
                  <c:v>0.9123</c:v>
                </c:pt>
                <c:pt idx="6574">
                  <c:v>0.99729999999999996</c:v>
                </c:pt>
                <c:pt idx="6575">
                  <c:v>0.97619999999999996</c:v>
                </c:pt>
                <c:pt idx="6576">
                  <c:v>0.89990000000000003</c:v>
                </c:pt>
                <c:pt idx="6577">
                  <c:v>0.78180000000000005</c:v>
                </c:pt>
                <c:pt idx="6578">
                  <c:v>0.72140000000000004</c:v>
                </c:pt>
                <c:pt idx="6579">
                  <c:v>0.72919999999999996</c:v>
                </c:pt>
                <c:pt idx="6580">
                  <c:v>0.71460000000000001</c:v>
                </c:pt>
                <c:pt idx="6581">
                  <c:v>0.66069999999999995</c:v>
                </c:pt>
                <c:pt idx="6582">
                  <c:v>0.60650000000000004</c:v>
                </c:pt>
                <c:pt idx="6583">
                  <c:v>0.56879999999999997</c:v>
                </c:pt>
                <c:pt idx="6584">
                  <c:v>0.52429999999999999</c:v>
                </c:pt>
                <c:pt idx="6585">
                  <c:v>0.53669999999999995</c:v>
                </c:pt>
                <c:pt idx="6586">
                  <c:v>0.55979999999999996</c:v>
                </c:pt>
                <c:pt idx="6587">
                  <c:v>0.56130000000000002</c:v>
                </c:pt>
                <c:pt idx="6588">
                  <c:v>0.61270000000000002</c:v>
                </c:pt>
                <c:pt idx="6589">
                  <c:v>0.68899999999999995</c:v>
                </c:pt>
                <c:pt idx="6590">
                  <c:v>0.77839999999999998</c:v>
                </c:pt>
                <c:pt idx="6591">
                  <c:v>0.85780000000000001</c:v>
                </c:pt>
                <c:pt idx="6592">
                  <c:v>0.87339999999999995</c:v>
                </c:pt>
                <c:pt idx="6593">
                  <c:v>0.85599999999999998</c:v>
                </c:pt>
                <c:pt idx="6594">
                  <c:v>0.83169999999999999</c:v>
                </c:pt>
                <c:pt idx="6595">
                  <c:v>0.81169999999999998</c:v>
                </c:pt>
                <c:pt idx="6596">
                  <c:v>0.76600000000000001</c:v>
                </c:pt>
                <c:pt idx="6597">
                  <c:v>0.63019999999999998</c:v>
                </c:pt>
                <c:pt idx="6598">
                  <c:v>0.48630000000000001</c:v>
                </c:pt>
                <c:pt idx="6599">
                  <c:v>0.39689999999999998</c:v>
                </c:pt>
                <c:pt idx="6600">
                  <c:v>0.40350000000000003</c:v>
                </c:pt>
                <c:pt idx="6601">
                  <c:v>0.39939999999999998</c:v>
                </c:pt>
                <c:pt idx="6602">
                  <c:v>0.27360000000000001</c:v>
                </c:pt>
                <c:pt idx="6603">
                  <c:v>0.12909999999999999</c:v>
                </c:pt>
                <c:pt idx="6604">
                  <c:v>-4.7800000000000002E-2</c:v>
                </c:pt>
                <c:pt idx="6605">
                  <c:v>-0.19670000000000001</c:v>
                </c:pt>
                <c:pt idx="6606">
                  <c:v>-0.2898</c:v>
                </c:pt>
                <c:pt idx="6607">
                  <c:v>-0.37259999999999999</c:v>
                </c:pt>
                <c:pt idx="6608">
                  <c:v>-0.43459999999999999</c:v>
                </c:pt>
                <c:pt idx="6609">
                  <c:v>-0.49659999999999999</c:v>
                </c:pt>
                <c:pt idx="6610">
                  <c:v>-0.51800000000000002</c:v>
                </c:pt>
                <c:pt idx="6611">
                  <c:v>-0.50529999999999997</c:v>
                </c:pt>
                <c:pt idx="6612">
                  <c:v>-0.45050000000000001</c:v>
                </c:pt>
                <c:pt idx="6613">
                  <c:v>-0.39810000000000001</c:v>
                </c:pt>
                <c:pt idx="6614">
                  <c:v>-0.37819999999999998</c:v>
                </c:pt>
                <c:pt idx="6615">
                  <c:v>-0.37419999999999998</c:v>
                </c:pt>
                <c:pt idx="6616">
                  <c:v>-0.45889999999999997</c:v>
                </c:pt>
                <c:pt idx="6617">
                  <c:v>-0.58899999999999997</c:v>
                </c:pt>
                <c:pt idx="6618">
                  <c:v>-0.65480000000000005</c:v>
                </c:pt>
                <c:pt idx="6619">
                  <c:v>-0.59899999999999998</c:v>
                </c:pt>
                <c:pt idx="6620">
                  <c:v>-0.46729999999999999</c:v>
                </c:pt>
                <c:pt idx="6621">
                  <c:v>-0.36699999999999999</c:v>
                </c:pt>
                <c:pt idx="6622">
                  <c:v>-0.33179999999999998</c:v>
                </c:pt>
                <c:pt idx="6623">
                  <c:v>-0.38569999999999999</c:v>
                </c:pt>
                <c:pt idx="6624">
                  <c:v>-0.52329999999999999</c:v>
                </c:pt>
                <c:pt idx="6625">
                  <c:v>-0.64539999999999997</c:v>
                </c:pt>
                <c:pt idx="6626">
                  <c:v>-0.70579999999999998</c:v>
                </c:pt>
                <c:pt idx="6627">
                  <c:v>-0.70740000000000003</c:v>
                </c:pt>
                <c:pt idx="6628">
                  <c:v>-0.68779999999999997</c:v>
                </c:pt>
                <c:pt idx="6629">
                  <c:v>-0.66349999999999998</c:v>
                </c:pt>
                <c:pt idx="6630">
                  <c:v>-0.59750000000000003</c:v>
                </c:pt>
                <c:pt idx="6631">
                  <c:v>-0.52800000000000002</c:v>
                </c:pt>
                <c:pt idx="6632">
                  <c:v>-0.43020000000000003</c:v>
                </c:pt>
                <c:pt idx="6633">
                  <c:v>-0.32840000000000003</c:v>
                </c:pt>
                <c:pt idx="6634">
                  <c:v>-0.24959999999999999</c:v>
                </c:pt>
                <c:pt idx="6635">
                  <c:v>-0.20230000000000001</c:v>
                </c:pt>
                <c:pt idx="6636">
                  <c:v>-0.26269999999999999</c:v>
                </c:pt>
                <c:pt idx="6637">
                  <c:v>-0.37509999999999999</c:v>
                </c:pt>
                <c:pt idx="6638">
                  <c:v>-0.50339999999999996</c:v>
                </c:pt>
                <c:pt idx="6639">
                  <c:v>-0.58440000000000003</c:v>
                </c:pt>
                <c:pt idx="6640">
                  <c:v>-0.64070000000000005</c:v>
                </c:pt>
                <c:pt idx="6641">
                  <c:v>-0.7298</c:v>
                </c:pt>
                <c:pt idx="6642">
                  <c:v>-0.84809999999999997</c:v>
                </c:pt>
                <c:pt idx="6643">
                  <c:v>-1.0116000000000001</c:v>
                </c:pt>
                <c:pt idx="6644">
                  <c:v>-1.0751999999999999</c:v>
                </c:pt>
                <c:pt idx="6645">
                  <c:v>-1.0182</c:v>
                </c:pt>
                <c:pt idx="6646">
                  <c:v>-0.87060000000000004</c:v>
                </c:pt>
                <c:pt idx="6647">
                  <c:v>-0.65259999999999996</c:v>
                </c:pt>
                <c:pt idx="6648">
                  <c:v>-0.52149999999999996</c:v>
                </c:pt>
                <c:pt idx="6649">
                  <c:v>-0.52890000000000004</c:v>
                </c:pt>
                <c:pt idx="6650">
                  <c:v>-0.58940000000000003</c:v>
                </c:pt>
                <c:pt idx="6651">
                  <c:v>-0.61150000000000004</c:v>
                </c:pt>
                <c:pt idx="6652">
                  <c:v>-0.57289999999999996</c:v>
                </c:pt>
                <c:pt idx="6653">
                  <c:v>-0.51839999999999997</c:v>
                </c:pt>
                <c:pt idx="6654">
                  <c:v>-0.46760000000000002</c:v>
                </c:pt>
                <c:pt idx="6655">
                  <c:v>-0.44979999999999998</c:v>
                </c:pt>
                <c:pt idx="6656">
                  <c:v>-0.4274</c:v>
                </c:pt>
                <c:pt idx="6657">
                  <c:v>-0.37040000000000001</c:v>
                </c:pt>
                <c:pt idx="6658">
                  <c:v>-0.32590000000000002</c:v>
                </c:pt>
                <c:pt idx="6659">
                  <c:v>-0.25240000000000001</c:v>
                </c:pt>
                <c:pt idx="6660">
                  <c:v>-0.2097</c:v>
                </c:pt>
                <c:pt idx="6661">
                  <c:v>-0.22339999999999999</c:v>
                </c:pt>
                <c:pt idx="6662">
                  <c:v>-0.2505</c:v>
                </c:pt>
                <c:pt idx="6663">
                  <c:v>-0.26490000000000002</c:v>
                </c:pt>
                <c:pt idx="6664">
                  <c:v>-0.24490000000000001</c:v>
                </c:pt>
                <c:pt idx="6665">
                  <c:v>-0.18229999999999999</c:v>
                </c:pt>
                <c:pt idx="6666">
                  <c:v>-8.2699999999999996E-2</c:v>
                </c:pt>
                <c:pt idx="6667">
                  <c:v>1.01E-2</c:v>
                </c:pt>
                <c:pt idx="6668">
                  <c:v>0.1051</c:v>
                </c:pt>
                <c:pt idx="6669">
                  <c:v>0.16550000000000001</c:v>
                </c:pt>
                <c:pt idx="6670">
                  <c:v>0.22</c:v>
                </c:pt>
                <c:pt idx="6671">
                  <c:v>0.25769999999999998</c:v>
                </c:pt>
                <c:pt idx="6672">
                  <c:v>0.2752</c:v>
                </c:pt>
                <c:pt idx="6673">
                  <c:v>0.3377</c:v>
                </c:pt>
                <c:pt idx="6674">
                  <c:v>0.4446</c:v>
                </c:pt>
                <c:pt idx="6675">
                  <c:v>0.57379999999999998</c:v>
                </c:pt>
                <c:pt idx="6676">
                  <c:v>0.66349999999999998</c:v>
                </c:pt>
                <c:pt idx="6677">
                  <c:v>0.72919999999999996</c:v>
                </c:pt>
                <c:pt idx="6678">
                  <c:v>0.77969999999999995</c:v>
                </c:pt>
                <c:pt idx="6679">
                  <c:v>0.79869999999999997</c:v>
                </c:pt>
                <c:pt idx="6680">
                  <c:v>0.73450000000000004</c:v>
                </c:pt>
                <c:pt idx="6681">
                  <c:v>0.61580000000000001</c:v>
                </c:pt>
                <c:pt idx="6682">
                  <c:v>0.46260000000000001</c:v>
                </c:pt>
                <c:pt idx="6683">
                  <c:v>0.27360000000000001</c:v>
                </c:pt>
                <c:pt idx="6684">
                  <c:v>0.1883</c:v>
                </c:pt>
                <c:pt idx="6685">
                  <c:v>0.1802</c:v>
                </c:pt>
                <c:pt idx="6686">
                  <c:v>0.1668</c:v>
                </c:pt>
                <c:pt idx="6687">
                  <c:v>2.4500000000000001E-2</c:v>
                </c:pt>
                <c:pt idx="6688">
                  <c:v>-0.2611</c:v>
                </c:pt>
                <c:pt idx="6689">
                  <c:v>-0.53890000000000005</c:v>
                </c:pt>
                <c:pt idx="6690">
                  <c:v>-0.74819999999999998</c:v>
                </c:pt>
                <c:pt idx="6691">
                  <c:v>-0.79359999999999997</c:v>
                </c:pt>
                <c:pt idx="6692">
                  <c:v>-0.74229999999999996</c:v>
                </c:pt>
                <c:pt idx="6693">
                  <c:v>-0.68620000000000003</c:v>
                </c:pt>
                <c:pt idx="6694">
                  <c:v>-0.64949999999999997</c:v>
                </c:pt>
                <c:pt idx="6695">
                  <c:v>-0.6613</c:v>
                </c:pt>
                <c:pt idx="6696">
                  <c:v>-0.65880000000000005</c:v>
                </c:pt>
                <c:pt idx="6697">
                  <c:v>-0.63670000000000004</c:v>
                </c:pt>
                <c:pt idx="6698">
                  <c:v>-0.54049999999999998</c:v>
                </c:pt>
                <c:pt idx="6699">
                  <c:v>-0.38879999999999998</c:v>
                </c:pt>
                <c:pt idx="6700">
                  <c:v>-0.26669999999999999</c:v>
                </c:pt>
                <c:pt idx="6701">
                  <c:v>-0.16800000000000001</c:v>
                </c:pt>
                <c:pt idx="6702">
                  <c:v>-0.10349999999999999</c:v>
                </c:pt>
                <c:pt idx="6703">
                  <c:v>-0.05</c:v>
                </c:pt>
                <c:pt idx="6704">
                  <c:v>2.4799999999999999E-2</c:v>
                </c:pt>
                <c:pt idx="6705">
                  <c:v>0.12570000000000001</c:v>
                </c:pt>
                <c:pt idx="6706">
                  <c:v>0.1845</c:v>
                </c:pt>
                <c:pt idx="6707">
                  <c:v>0.1303</c:v>
                </c:pt>
                <c:pt idx="6708">
                  <c:v>-6.1000000000000004E-3</c:v>
                </c:pt>
                <c:pt idx="6709">
                  <c:v>-0.1502</c:v>
                </c:pt>
                <c:pt idx="6710">
                  <c:v>-0.22900000000000001</c:v>
                </c:pt>
                <c:pt idx="6711">
                  <c:v>-0.2555</c:v>
                </c:pt>
                <c:pt idx="6712">
                  <c:v>-0.24490000000000001</c:v>
                </c:pt>
                <c:pt idx="6713">
                  <c:v>-0.2455</c:v>
                </c:pt>
                <c:pt idx="6714">
                  <c:v>-0.30559999999999998</c:v>
                </c:pt>
                <c:pt idx="6715">
                  <c:v>-0.3639</c:v>
                </c:pt>
                <c:pt idx="6716">
                  <c:v>-0.37259999999999999</c:v>
                </c:pt>
                <c:pt idx="6717">
                  <c:v>-0.28510000000000002</c:v>
                </c:pt>
                <c:pt idx="6718">
                  <c:v>-0.1341</c:v>
                </c:pt>
                <c:pt idx="6719">
                  <c:v>-1.6999999999999999E-3</c:v>
                </c:pt>
                <c:pt idx="6720">
                  <c:v>0.1207</c:v>
                </c:pt>
                <c:pt idx="6721">
                  <c:v>0.25430000000000003</c:v>
                </c:pt>
                <c:pt idx="6722">
                  <c:v>0.40600000000000003</c:v>
                </c:pt>
                <c:pt idx="6723">
                  <c:v>0.56599999999999995</c:v>
                </c:pt>
                <c:pt idx="6724">
                  <c:v>0.67630000000000001</c:v>
                </c:pt>
                <c:pt idx="6725">
                  <c:v>0.6956</c:v>
                </c:pt>
                <c:pt idx="6726">
                  <c:v>0.67630000000000001</c:v>
                </c:pt>
                <c:pt idx="6727">
                  <c:v>0.66790000000000005</c:v>
                </c:pt>
                <c:pt idx="6728">
                  <c:v>0.66010000000000002</c:v>
                </c:pt>
                <c:pt idx="6729">
                  <c:v>0.60060000000000002</c:v>
                </c:pt>
                <c:pt idx="6730">
                  <c:v>0.44990000000000002</c:v>
                </c:pt>
                <c:pt idx="6731">
                  <c:v>0.26919999999999999</c:v>
                </c:pt>
                <c:pt idx="6732">
                  <c:v>0.15210000000000001</c:v>
                </c:pt>
                <c:pt idx="6733">
                  <c:v>9.64E-2</c:v>
                </c:pt>
                <c:pt idx="6734">
                  <c:v>0.04</c:v>
                </c:pt>
                <c:pt idx="6735">
                  <c:v>-5.1499999999999997E-2</c:v>
                </c:pt>
                <c:pt idx="6736">
                  <c:v>-0.1668</c:v>
                </c:pt>
                <c:pt idx="6737">
                  <c:v>-0.22650000000000001</c:v>
                </c:pt>
                <c:pt idx="6738">
                  <c:v>-0.19450000000000001</c:v>
                </c:pt>
                <c:pt idx="6739">
                  <c:v>-0.1079</c:v>
                </c:pt>
                <c:pt idx="6740">
                  <c:v>3.0000000000000001E-3</c:v>
                </c:pt>
                <c:pt idx="6741">
                  <c:v>0.1232</c:v>
                </c:pt>
                <c:pt idx="6742">
                  <c:v>0.2571</c:v>
                </c:pt>
                <c:pt idx="6743">
                  <c:v>0.40749999999999997</c:v>
                </c:pt>
                <c:pt idx="6744">
                  <c:v>0.54730000000000001</c:v>
                </c:pt>
                <c:pt idx="6745">
                  <c:v>0.61370000000000002</c:v>
                </c:pt>
                <c:pt idx="6746">
                  <c:v>0.58030000000000004</c:v>
                </c:pt>
                <c:pt idx="6747">
                  <c:v>0.46639999999999998</c:v>
                </c:pt>
                <c:pt idx="6748">
                  <c:v>0.33529999999999999</c:v>
                </c:pt>
                <c:pt idx="6749">
                  <c:v>0.27479999999999999</c:v>
                </c:pt>
                <c:pt idx="6750">
                  <c:v>0.25059999999999999</c:v>
                </c:pt>
                <c:pt idx="6751">
                  <c:v>0.1643</c:v>
                </c:pt>
                <c:pt idx="6752">
                  <c:v>-1.01E-2</c:v>
                </c:pt>
                <c:pt idx="6753">
                  <c:v>-0.18140000000000001</c:v>
                </c:pt>
                <c:pt idx="6754">
                  <c:v>-0.23430000000000001</c:v>
                </c:pt>
                <c:pt idx="6755">
                  <c:v>-0.16639999999999999</c:v>
                </c:pt>
                <c:pt idx="6756">
                  <c:v>-2.35E-2</c:v>
                </c:pt>
                <c:pt idx="6757">
                  <c:v>0.13500000000000001</c:v>
                </c:pt>
                <c:pt idx="6758">
                  <c:v>0.23400000000000001</c:v>
                </c:pt>
                <c:pt idx="6759">
                  <c:v>0.3281</c:v>
                </c:pt>
                <c:pt idx="6760">
                  <c:v>0.495</c:v>
                </c:pt>
                <c:pt idx="6761">
                  <c:v>0.68089999999999995</c:v>
                </c:pt>
                <c:pt idx="6762">
                  <c:v>0.79769999999999996</c:v>
                </c:pt>
                <c:pt idx="6763">
                  <c:v>0.75009999999999999</c:v>
                </c:pt>
                <c:pt idx="6764">
                  <c:v>0.62460000000000004</c:v>
                </c:pt>
                <c:pt idx="6765">
                  <c:v>0.5181</c:v>
                </c:pt>
                <c:pt idx="6766">
                  <c:v>0.46479999999999999</c:v>
                </c:pt>
                <c:pt idx="6767">
                  <c:v>0.42120000000000002</c:v>
                </c:pt>
                <c:pt idx="6768">
                  <c:v>0.30380000000000001</c:v>
                </c:pt>
                <c:pt idx="6769">
                  <c:v>0.14810000000000001</c:v>
                </c:pt>
                <c:pt idx="6770">
                  <c:v>-8.5199999999999998E-2</c:v>
                </c:pt>
                <c:pt idx="6771">
                  <c:v>-0.23810000000000001</c:v>
                </c:pt>
                <c:pt idx="6772">
                  <c:v>-0.35020000000000001</c:v>
                </c:pt>
                <c:pt idx="6773">
                  <c:v>-0.50149999999999995</c:v>
                </c:pt>
                <c:pt idx="6774">
                  <c:v>-0.57779999999999998</c:v>
                </c:pt>
                <c:pt idx="6775">
                  <c:v>-0.69340000000000002</c:v>
                </c:pt>
                <c:pt idx="6776">
                  <c:v>-0.80520000000000003</c:v>
                </c:pt>
                <c:pt idx="6777">
                  <c:v>-0.86870000000000003</c:v>
                </c:pt>
                <c:pt idx="6778">
                  <c:v>-0.92100000000000004</c:v>
                </c:pt>
                <c:pt idx="6779">
                  <c:v>-0.90920000000000001</c:v>
                </c:pt>
                <c:pt idx="6780">
                  <c:v>-0.83630000000000004</c:v>
                </c:pt>
                <c:pt idx="6781">
                  <c:v>-0.79079999999999995</c:v>
                </c:pt>
                <c:pt idx="6782">
                  <c:v>-0.81699999999999995</c:v>
                </c:pt>
                <c:pt idx="6783">
                  <c:v>-0.8609</c:v>
                </c:pt>
                <c:pt idx="6784">
                  <c:v>-0.83540000000000003</c:v>
                </c:pt>
                <c:pt idx="6785">
                  <c:v>-0.73760000000000003</c:v>
                </c:pt>
                <c:pt idx="6786">
                  <c:v>-0.59309999999999996</c:v>
                </c:pt>
                <c:pt idx="6787">
                  <c:v>-0.44359999999999999</c:v>
                </c:pt>
                <c:pt idx="6788">
                  <c:v>-0.36330000000000001</c:v>
                </c:pt>
                <c:pt idx="6789">
                  <c:v>-0.3085</c:v>
                </c:pt>
                <c:pt idx="6790">
                  <c:v>-0.2346</c:v>
                </c:pt>
                <c:pt idx="6791">
                  <c:v>-0.10730000000000001</c:v>
                </c:pt>
                <c:pt idx="6792">
                  <c:v>1.4800000000000001E-2</c:v>
                </c:pt>
                <c:pt idx="6793">
                  <c:v>6.7100000000000007E-2</c:v>
                </c:pt>
                <c:pt idx="6794">
                  <c:v>8.14E-2</c:v>
                </c:pt>
                <c:pt idx="6795">
                  <c:v>5.3999999999999999E-2</c:v>
                </c:pt>
                <c:pt idx="6796">
                  <c:v>3.85E-2</c:v>
                </c:pt>
                <c:pt idx="6797">
                  <c:v>-1.32E-2</c:v>
                </c:pt>
                <c:pt idx="6798">
                  <c:v>-0.1434</c:v>
                </c:pt>
                <c:pt idx="6799">
                  <c:v>-0.23089999999999999</c:v>
                </c:pt>
                <c:pt idx="6800">
                  <c:v>-0.20230000000000001</c:v>
                </c:pt>
                <c:pt idx="6801">
                  <c:v>-0.1116</c:v>
                </c:pt>
                <c:pt idx="6802">
                  <c:v>-4.4400000000000002E-2</c:v>
                </c:pt>
                <c:pt idx="6803">
                  <c:v>-1.7899999999999999E-2</c:v>
                </c:pt>
                <c:pt idx="6804">
                  <c:v>-4.1999999999999997E-3</c:v>
                </c:pt>
                <c:pt idx="6805">
                  <c:v>6.5600000000000006E-2</c:v>
                </c:pt>
                <c:pt idx="6806">
                  <c:v>0.2104</c:v>
                </c:pt>
                <c:pt idx="6807">
                  <c:v>0.40279999999999999</c:v>
                </c:pt>
                <c:pt idx="6808">
                  <c:v>0.6018</c:v>
                </c:pt>
                <c:pt idx="6809">
                  <c:v>0.72270000000000001</c:v>
                </c:pt>
                <c:pt idx="6810">
                  <c:v>0.74419999999999997</c:v>
                </c:pt>
                <c:pt idx="6811">
                  <c:v>0.75039999999999996</c:v>
                </c:pt>
                <c:pt idx="6812">
                  <c:v>0.7722</c:v>
                </c:pt>
                <c:pt idx="6813">
                  <c:v>0.75819999999999999</c:v>
                </c:pt>
                <c:pt idx="6814">
                  <c:v>0.70960000000000001</c:v>
                </c:pt>
                <c:pt idx="6815">
                  <c:v>0.64759999999999995</c:v>
                </c:pt>
                <c:pt idx="6816">
                  <c:v>0.60619999999999996</c:v>
                </c:pt>
                <c:pt idx="6817">
                  <c:v>0.67779999999999996</c:v>
                </c:pt>
                <c:pt idx="6818">
                  <c:v>0.88770000000000004</c:v>
                </c:pt>
                <c:pt idx="6819">
                  <c:v>1.1480999999999999</c:v>
                </c:pt>
                <c:pt idx="6820">
                  <c:v>1.3527</c:v>
                </c:pt>
                <c:pt idx="6821">
                  <c:v>1.4261999999999999</c:v>
                </c:pt>
                <c:pt idx="6822">
                  <c:v>1.3944000000000001</c:v>
                </c:pt>
                <c:pt idx="6823">
                  <c:v>1.3327</c:v>
                </c:pt>
                <c:pt idx="6824">
                  <c:v>1.2769999999999999</c:v>
                </c:pt>
                <c:pt idx="6825">
                  <c:v>1.2076</c:v>
                </c:pt>
                <c:pt idx="6826">
                  <c:v>1.0808</c:v>
                </c:pt>
                <c:pt idx="6827">
                  <c:v>0.87590000000000001</c:v>
                </c:pt>
                <c:pt idx="6828">
                  <c:v>0.60150000000000003</c:v>
                </c:pt>
                <c:pt idx="6829">
                  <c:v>0.30940000000000001</c:v>
                </c:pt>
                <c:pt idx="6830">
                  <c:v>8.9499999999999996E-2</c:v>
                </c:pt>
                <c:pt idx="6831">
                  <c:v>-7.6E-3</c:v>
                </c:pt>
                <c:pt idx="6832">
                  <c:v>-3.3500000000000002E-2</c:v>
                </c:pt>
                <c:pt idx="6833">
                  <c:v>-3.6299999999999999E-2</c:v>
                </c:pt>
                <c:pt idx="6834">
                  <c:v>-8.1100000000000005E-2</c:v>
                </c:pt>
                <c:pt idx="6835">
                  <c:v>-0.16800000000000001</c:v>
                </c:pt>
                <c:pt idx="6836">
                  <c:v>-0.21659999999999999</c:v>
                </c:pt>
                <c:pt idx="6837">
                  <c:v>-0.18079999999999999</c:v>
                </c:pt>
                <c:pt idx="6838">
                  <c:v>-7.3599999999999999E-2</c:v>
                </c:pt>
                <c:pt idx="6839">
                  <c:v>1.32E-2</c:v>
                </c:pt>
                <c:pt idx="6840">
                  <c:v>6.7699999999999996E-2</c:v>
                </c:pt>
                <c:pt idx="6841">
                  <c:v>4.9399999999999999E-2</c:v>
                </c:pt>
                <c:pt idx="6842">
                  <c:v>-9.7000000000000003E-2</c:v>
                </c:pt>
                <c:pt idx="6843">
                  <c:v>-0.27510000000000001</c:v>
                </c:pt>
                <c:pt idx="6844">
                  <c:v>-0.39850000000000002</c:v>
                </c:pt>
                <c:pt idx="6845">
                  <c:v>-0.44240000000000002</c:v>
                </c:pt>
                <c:pt idx="6846">
                  <c:v>-0.44109999999999999</c:v>
                </c:pt>
                <c:pt idx="6847">
                  <c:v>-0.39129999999999998</c:v>
                </c:pt>
                <c:pt idx="6848">
                  <c:v>-0.26550000000000001</c:v>
                </c:pt>
                <c:pt idx="6849">
                  <c:v>-0.1303</c:v>
                </c:pt>
                <c:pt idx="6850">
                  <c:v>-6.0600000000000001E-2</c:v>
                </c:pt>
                <c:pt idx="6851">
                  <c:v>-7.46E-2</c:v>
                </c:pt>
                <c:pt idx="6852">
                  <c:v>-0.13969999999999999</c:v>
                </c:pt>
                <c:pt idx="6853">
                  <c:v>-0.27329999999999999</c:v>
                </c:pt>
                <c:pt idx="6854">
                  <c:v>-0.38229999999999997</c:v>
                </c:pt>
                <c:pt idx="6855">
                  <c:v>-0.37169999999999997</c:v>
                </c:pt>
                <c:pt idx="6856">
                  <c:v>-0.3639</c:v>
                </c:pt>
                <c:pt idx="6857">
                  <c:v>-0.40339999999999998</c:v>
                </c:pt>
                <c:pt idx="6858">
                  <c:v>-0.46260000000000001</c:v>
                </c:pt>
                <c:pt idx="6859">
                  <c:v>-0.47410000000000002</c:v>
                </c:pt>
                <c:pt idx="6860">
                  <c:v>-0.4128</c:v>
                </c:pt>
                <c:pt idx="6861">
                  <c:v>-0.33119999999999999</c:v>
                </c:pt>
                <c:pt idx="6862">
                  <c:v>-0.2424</c:v>
                </c:pt>
                <c:pt idx="6863">
                  <c:v>-0.2228</c:v>
                </c:pt>
                <c:pt idx="6864">
                  <c:v>-0.29630000000000001</c:v>
                </c:pt>
                <c:pt idx="6865">
                  <c:v>-0.43209999999999998</c:v>
                </c:pt>
                <c:pt idx="6866">
                  <c:v>-0.53610000000000002</c:v>
                </c:pt>
                <c:pt idx="6867">
                  <c:v>-0.55479999999999996</c:v>
                </c:pt>
                <c:pt idx="6868">
                  <c:v>-0.53490000000000004</c:v>
                </c:pt>
                <c:pt idx="6869">
                  <c:v>-0.51519999999999999</c:v>
                </c:pt>
                <c:pt idx="6870">
                  <c:v>-0.57220000000000004</c:v>
                </c:pt>
                <c:pt idx="6871">
                  <c:v>-0.62170000000000003</c:v>
                </c:pt>
                <c:pt idx="6872">
                  <c:v>-0.60309999999999997</c:v>
                </c:pt>
                <c:pt idx="6873">
                  <c:v>-0.5212</c:v>
                </c:pt>
                <c:pt idx="6874">
                  <c:v>-0.37980000000000003</c:v>
                </c:pt>
                <c:pt idx="6875">
                  <c:v>-0.2792</c:v>
                </c:pt>
                <c:pt idx="6876">
                  <c:v>-0.25829999999999997</c:v>
                </c:pt>
                <c:pt idx="6877">
                  <c:v>-0.30099999999999999</c:v>
                </c:pt>
                <c:pt idx="6878">
                  <c:v>-0.28139999999999998</c:v>
                </c:pt>
                <c:pt idx="6879">
                  <c:v>-0.16489999999999999</c:v>
                </c:pt>
                <c:pt idx="6880">
                  <c:v>-3.9399999999999998E-2</c:v>
                </c:pt>
                <c:pt idx="6881">
                  <c:v>4.9399999999999999E-2</c:v>
                </c:pt>
                <c:pt idx="6882">
                  <c:v>9.4799999999999995E-2</c:v>
                </c:pt>
                <c:pt idx="6883">
                  <c:v>0.10390000000000001</c:v>
                </c:pt>
                <c:pt idx="6884">
                  <c:v>8.0500000000000002E-2</c:v>
                </c:pt>
                <c:pt idx="6885">
                  <c:v>4.8399999999999999E-2</c:v>
                </c:pt>
                <c:pt idx="6886">
                  <c:v>-1.5699999999999999E-2</c:v>
                </c:pt>
                <c:pt idx="6887">
                  <c:v>-0.10199999999999999</c:v>
                </c:pt>
                <c:pt idx="6888">
                  <c:v>-0.2462</c:v>
                </c:pt>
                <c:pt idx="6889">
                  <c:v>-0.42549999999999999</c:v>
                </c:pt>
                <c:pt idx="6890">
                  <c:v>-0.5</c:v>
                </c:pt>
                <c:pt idx="6891">
                  <c:v>-0.48130000000000001</c:v>
                </c:pt>
                <c:pt idx="6892">
                  <c:v>-0.42770000000000002</c:v>
                </c:pt>
                <c:pt idx="6893">
                  <c:v>-0.36890000000000001</c:v>
                </c:pt>
                <c:pt idx="6894">
                  <c:v>-0.32529999999999998</c:v>
                </c:pt>
                <c:pt idx="6895">
                  <c:v>-0.2172</c:v>
                </c:pt>
                <c:pt idx="6896">
                  <c:v>-5.0299999999999997E-2</c:v>
                </c:pt>
                <c:pt idx="6897">
                  <c:v>0.12659999999999999</c:v>
                </c:pt>
                <c:pt idx="6898">
                  <c:v>0.30130000000000001</c:v>
                </c:pt>
                <c:pt idx="6899">
                  <c:v>0.3664</c:v>
                </c:pt>
                <c:pt idx="6900">
                  <c:v>0.3614</c:v>
                </c:pt>
                <c:pt idx="6901">
                  <c:v>0.37009999999999998</c:v>
                </c:pt>
                <c:pt idx="6902">
                  <c:v>0.31159999999999999</c:v>
                </c:pt>
                <c:pt idx="6903">
                  <c:v>0.1739</c:v>
                </c:pt>
                <c:pt idx="6904">
                  <c:v>3.1600000000000003E-2</c:v>
                </c:pt>
                <c:pt idx="6905">
                  <c:v>-7.3599999999999999E-2</c:v>
                </c:pt>
                <c:pt idx="6906">
                  <c:v>-9.4500000000000001E-2</c:v>
                </c:pt>
                <c:pt idx="6907">
                  <c:v>-4.8099999999999997E-2</c:v>
                </c:pt>
                <c:pt idx="6908">
                  <c:v>-3.5000000000000003E-2</c:v>
                </c:pt>
                <c:pt idx="6909">
                  <c:v>-4.3099999999999999E-2</c:v>
                </c:pt>
                <c:pt idx="6910">
                  <c:v>-6.3399999999999998E-2</c:v>
                </c:pt>
                <c:pt idx="6911">
                  <c:v>-0.1135</c:v>
                </c:pt>
                <c:pt idx="6912">
                  <c:v>-9.4200000000000006E-2</c:v>
                </c:pt>
                <c:pt idx="6913">
                  <c:v>-1.17E-2</c:v>
                </c:pt>
                <c:pt idx="6914">
                  <c:v>1.14E-2</c:v>
                </c:pt>
                <c:pt idx="6915">
                  <c:v>-5.2499999999999998E-2</c:v>
                </c:pt>
                <c:pt idx="6916">
                  <c:v>-0.18010000000000001</c:v>
                </c:pt>
                <c:pt idx="6917">
                  <c:v>-0.32179999999999997</c:v>
                </c:pt>
                <c:pt idx="6918">
                  <c:v>-0.36890000000000001</c:v>
                </c:pt>
                <c:pt idx="6919">
                  <c:v>-0.29849999999999999</c:v>
                </c:pt>
                <c:pt idx="6920">
                  <c:v>-0.2303</c:v>
                </c:pt>
                <c:pt idx="6921">
                  <c:v>-0.26269999999999999</c:v>
                </c:pt>
                <c:pt idx="6922">
                  <c:v>-0.38629999999999998</c:v>
                </c:pt>
                <c:pt idx="6923">
                  <c:v>-0.50839999999999996</c:v>
                </c:pt>
                <c:pt idx="6924">
                  <c:v>-0.56379999999999997</c:v>
                </c:pt>
                <c:pt idx="6925">
                  <c:v>-0.58220000000000005</c:v>
                </c:pt>
                <c:pt idx="6926">
                  <c:v>-0.55479999999999996</c:v>
                </c:pt>
                <c:pt idx="6927">
                  <c:v>-0.49340000000000001</c:v>
                </c:pt>
                <c:pt idx="6928">
                  <c:v>-0.43490000000000001</c:v>
                </c:pt>
                <c:pt idx="6929">
                  <c:v>-0.2969</c:v>
                </c:pt>
                <c:pt idx="6930">
                  <c:v>-9.3299999999999994E-2</c:v>
                </c:pt>
                <c:pt idx="6931">
                  <c:v>9.4200000000000006E-2</c:v>
                </c:pt>
                <c:pt idx="6932">
                  <c:v>0.29509999999999997</c:v>
                </c:pt>
                <c:pt idx="6933">
                  <c:v>0.49099999999999999</c:v>
                </c:pt>
                <c:pt idx="6934">
                  <c:v>0.58720000000000006</c:v>
                </c:pt>
                <c:pt idx="6935">
                  <c:v>0.54800000000000004</c:v>
                </c:pt>
                <c:pt idx="6936">
                  <c:v>0.43619999999999998</c:v>
                </c:pt>
                <c:pt idx="6937">
                  <c:v>0.35389999999999999</c:v>
                </c:pt>
                <c:pt idx="6938">
                  <c:v>0.33029999999999998</c:v>
                </c:pt>
                <c:pt idx="6939">
                  <c:v>0.30009999999999998</c:v>
                </c:pt>
                <c:pt idx="6940">
                  <c:v>0.25829999999999997</c:v>
                </c:pt>
                <c:pt idx="6941">
                  <c:v>0.24929999999999999</c:v>
                </c:pt>
                <c:pt idx="6942">
                  <c:v>0.30599999999999999</c:v>
                </c:pt>
                <c:pt idx="6943">
                  <c:v>0.44740000000000002</c:v>
                </c:pt>
                <c:pt idx="6944">
                  <c:v>0.60340000000000005</c:v>
                </c:pt>
                <c:pt idx="6945">
                  <c:v>0.70150000000000001</c:v>
                </c:pt>
                <c:pt idx="6946">
                  <c:v>0.72199999999999998</c:v>
                </c:pt>
                <c:pt idx="6947">
                  <c:v>0.68369999999999997</c:v>
                </c:pt>
                <c:pt idx="6948">
                  <c:v>0.6613</c:v>
                </c:pt>
                <c:pt idx="6949">
                  <c:v>0.71179999999999999</c:v>
                </c:pt>
                <c:pt idx="6950">
                  <c:v>0.78680000000000005</c:v>
                </c:pt>
                <c:pt idx="6951">
                  <c:v>0.8276</c:v>
                </c:pt>
                <c:pt idx="6952">
                  <c:v>0.82330000000000003</c:v>
                </c:pt>
                <c:pt idx="6953">
                  <c:v>0.77969999999999995</c:v>
                </c:pt>
                <c:pt idx="6954">
                  <c:v>0.76249999999999996</c:v>
                </c:pt>
                <c:pt idx="6955">
                  <c:v>0.75819999999999999</c:v>
                </c:pt>
                <c:pt idx="6956">
                  <c:v>0.74419999999999997</c:v>
                </c:pt>
                <c:pt idx="6957">
                  <c:v>0.71640000000000004</c:v>
                </c:pt>
                <c:pt idx="6958">
                  <c:v>0.61899999999999999</c:v>
                </c:pt>
                <c:pt idx="6959">
                  <c:v>0.48720000000000002</c:v>
                </c:pt>
                <c:pt idx="6960">
                  <c:v>0.32440000000000002</c:v>
                </c:pt>
                <c:pt idx="6961">
                  <c:v>0.17269999999999999</c:v>
                </c:pt>
                <c:pt idx="6962">
                  <c:v>5.4699999999999999E-2</c:v>
                </c:pt>
                <c:pt idx="6963">
                  <c:v>-2.3800000000000002E-2</c:v>
                </c:pt>
                <c:pt idx="6964">
                  <c:v>3.1300000000000001E-2</c:v>
                </c:pt>
                <c:pt idx="6965">
                  <c:v>0.16270000000000001</c:v>
                </c:pt>
                <c:pt idx="6966">
                  <c:v>0.28949999999999998</c:v>
                </c:pt>
                <c:pt idx="6967">
                  <c:v>0.36330000000000001</c:v>
                </c:pt>
                <c:pt idx="6968">
                  <c:v>0.42370000000000002</c:v>
                </c:pt>
                <c:pt idx="6969">
                  <c:v>0.48159999999999997</c:v>
                </c:pt>
                <c:pt idx="6970">
                  <c:v>0.443</c:v>
                </c:pt>
                <c:pt idx="6971">
                  <c:v>0.33710000000000001</c:v>
                </c:pt>
                <c:pt idx="6972">
                  <c:v>0.21099999999999999</c:v>
                </c:pt>
                <c:pt idx="6973">
                  <c:v>0.1067</c:v>
                </c:pt>
                <c:pt idx="6974">
                  <c:v>2.98E-2</c:v>
                </c:pt>
                <c:pt idx="6975">
                  <c:v>-7.9200000000000007E-2</c:v>
                </c:pt>
                <c:pt idx="6976">
                  <c:v>-0.2293</c:v>
                </c:pt>
                <c:pt idx="6977">
                  <c:v>-0.36859999999999998</c:v>
                </c:pt>
                <c:pt idx="6978">
                  <c:v>-0.51339999999999997</c:v>
                </c:pt>
                <c:pt idx="6979">
                  <c:v>-0.62360000000000004</c:v>
                </c:pt>
                <c:pt idx="6980">
                  <c:v>-0.64390000000000003</c:v>
                </c:pt>
                <c:pt idx="6981">
                  <c:v>-0.62860000000000005</c:v>
                </c:pt>
                <c:pt idx="6982">
                  <c:v>-0.59089999999999998</c:v>
                </c:pt>
                <c:pt idx="6983">
                  <c:v>-0.54079999999999995</c:v>
                </c:pt>
                <c:pt idx="6984">
                  <c:v>-0.52180000000000004</c:v>
                </c:pt>
                <c:pt idx="6985">
                  <c:v>-0.57410000000000005</c:v>
                </c:pt>
                <c:pt idx="6986">
                  <c:v>-0.63139999999999996</c:v>
                </c:pt>
                <c:pt idx="6987">
                  <c:v>-0.66659999999999997</c:v>
                </c:pt>
                <c:pt idx="6988">
                  <c:v>-0.69679999999999997</c:v>
                </c:pt>
                <c:pt idx="6989">
                  <c:v>-0.70579999999999998</c:v>
                </c:pt>
                <c:pt idx="6990">
                  <c:v>-0.72919999999999996</c:v>
                </c:pt>
                <c:pt idx="6991">
                  <c:v>-0.7258</c:v>
                </c:pt>
                <c:pt idx="6992">
                  <c:v>-0.66349999999999998</c:v>
                </c:pt>
                <c:pt idx="6993">
                  <c:v>-0.59740000000000004</c:v>
                </c:pt>
                <c:pt idx="6994">
                  <c:v>-0.55100000000000005</c:v>
                </c:pt>
                <c:pt idx="6995">
                  <c:v>-0.51459999999999995</c:v>
                </c:pt>
                <c:pt idx="6996">
                  <c:v>-0.50649999999999995</c:v>
                </c:pt>
                <c:pt idx="6997">
                  <c:v>-0.44700000000000001</c:v>
                </c:pt>
                <c:pt idx="6998">
                  <c:v>-0.2838</c:v>
                </c:pt>
                <c:pt idx="6999">
                  <c:v>-0.11070000000000001</c:v>
                </c:pt>
                <c:pt idx="7000">
                  <c:v>4.2500000000000003E-2</c:v>
                </c:pt>
                <c:pt idx="7001">
                  <c:v>0.1275</c:v>
                </c:pt>
                <c:pt idx="7002">
                  <c:v>0.1145</c:v>
                </c:pt>
                <c:pt idx="7003">
                  <c:v>9.2999999999999999E-2</c:v>
                </c:pt>
                <c:pt idx="7004">
                  <c:v>8.3000000000000004E-2</c:v>
                </c:pt>
                <c:pt idx="7005">
                  <c:v>7.4899999999999994E-2</c:v>
                </c:pt>
                <c:pt idx="7006">
                  <c:v>4.1599999999999998E-2</c:v>
                </c:pt>
                <c:pt idx="7007">
                  <c:v>-4.53E-2</c:v>
                </c:pt>
                <c:pt idx="7008">
                  <c:v>-0.1241</c:v>
                </c:pt>
                <c:pt idx="7009">
                  <c:v>-0.18079999999999999</c:v>
                </c:pt>
                <c:pt idx="7010">
                  <c:v>-0.17580000000000001</c:v>
                </c:pt>
                <c:pt idx="7011">
                  <c:v>-0.1633</c:v>
                </c:pt>
                <c:pt idx="7012">
                  <c:v>-0.2293</c:v>
                </c:pt>
                <c:pt idx="7013">
                  <c:v>-0.30070000000000002</c:v>
                </c:pt>
                <c:pt idx="7014">
                  <c:v>-0.31190000000000001</c:v>
                </c:pt>
                <c:pt idx="7015">
                  <c:v>-0.21190000000000001</c:v>
                </c:pt>
                <c:pt idx="7016">
                  <c:v>-6.6199999999999995E-2</c:v>
                </c:pt>
                <c:pt idx="7017">
                  <c:v>6.3399999999999998E-2</c:v>
                </c:pt>
                <c:pt idx="7018">
                  <c:v>0.18859999999999999</c:v>
                </c:pt>
                <c:pt idx="7019">
                  <c:v>0.29630000000000001</c:v>
                </c:pt>
                <c:pt idx="7020">
                  <c:v>0.37419999999999998</c:v>
                </c:pt>
                <c:pt idx="7021">
                  <c:v>0.39100000000000001</c:v>
                </c:pt>
                <c:pt idx="7022">
                  <c:v>0.35770000000000002</c:v>
                </c:pt>
                <c:pt idx="7023">
                  <c:v>0.28949999999999998</c:v>
                </c:pt>
                <c:pt idx="7024">
                  <c:v>0.20069999999999999</c:v>
                </c:pt>
                <c:pt idx="7025">
                  <c:v>0.12970000000000001</c:v>
                </c:pt>
                <c:pt idx="7026">
                  <c:v>7.7700000000000005E-2</c:v>
                </c:pt>
                <c:pt idx="7027">
                  <c:v>3.8800000000000001E-2</c:v>
                </c:pt>
                <c:pt idx="7028">
                  <c:v>-2.47E-2</c:v>
                </c:pt>
                <c:pt idx="7029">
                  <c:v>-0.14560000000000001</c:v>
                </c:pt>
                <c:pt idx="7030">
                  <c:v>-0.2225</c:v>
                </c:pt>
                <c:pt idx="7031">
                  <c:v>-0.27700000000000002</c:v>
                </c:pt>
                <c:pt idx="7032">
                  <c:v>-0.29970000000000002</c:v>
                </c:pt>
                <c:pt idx="7033">
                  <c:v>-0.22189999999999999</c:v>
                </c:pt>
                <c:pt idx="7034">
                  <c:v>-0.1792</c:v>
                </c:pt>
                <c:pt idx="7035">
                  <c:v>-0.1845</c:v>
                </c:pt>
                <c:pt idx="7036">
                  <c:v>-0.2175</c:v>
                </c:pt>
                <c:pt idx="7037">
                  <c:v>-0.29720000000000002</c:v>
                </c:pt>
                <c:pt idx="7038">
                  <c:v>-0.35049999999999998</c:v>
                </c:pt>
                <c:pt idx="7039">
                  <c:v>-0.33150000000000002</c:v>
                </c:pt>
                <c:pt idx="7040">
                  <c:v>-0.26300000000000001</c:v>
                </c:pt>
                <c:pt idx="7041">
                  <c:v>-0.19789999999999999</c:v>
                </c:pt>
                <c:pt idx="7042">
                  <c:v>-0.15870000000000001</c:v>
                </c:pt>
                <c:pt idx="7043">
                  <c:v>-0.13120000000000001</c:v>
                </c:pt>
                <c:pt idx="7044">
                  <c:v>-9.1999999999999998E-2</c:v>
                </c:pt>
                <c:pt idx="7045">
                  <c:v>-3.9399999999999998E-2</c:v>
                </c:pt>
                <c:pt idx="7046">
                  <c:v>-7.0000000000000001E-3</c:v>
                </c:pt>
                <c:pt idx="7047">
                  <c:v>8.0000000000000004E-4</c:v>
                </c:pt>
                <c:pt idx="7048">
                  <c:v>-2.1000000000000001E-2</c:v>
                </c:pt>
                <c:pt idx="7049">
                  <c:v>-0.1038</c:v>
                </c:pt>
                <c:pt idx="7050">
                  <c:v>-0.1487</c:v>
                </c:pt>
                <c:pt idx="7051">
                  <c:v>-0.13780000000000001</c:v>
                </c:pt>
                <c:pt idx="7052">
                  <c:v>-0.10539999999999999</c:v>
                </c:pt>
                <c:pt idx="7053">
                  <c:v>-0.05</c:v>
                </c:pt>
                <c:pt idx="7054">
                  <c:v>-7.2400000000000006E-2</c:v>
                </c:pt>
                <c:pt idx="7055">
                  <c:v>-0.13589999999999999</c:v>
                </c:pt>
                <c:pt idx="7056">
                  <c:v>-0.1699</c:v>
                </c:pt>
                <c:pt idx="7057">
                  <c:v>-0.1555</c:v>
                </c:pt>
                <c:pt idx="7058">
                  <c:v>-7.8299999999999995E-2</c:v>
                </c:pt>
                <c:pt idx="7059">
                  <c:v>-1.7600000000000001E-2</c:v>
                </c:pt>
                <c:pt idx="7060">
                  <c:v>-4.53E-2</c:v>
                </c:pt>
                <c:pt idx="7061">
                  <c:v>-0.12280000000000001</c:v>
                </c:pt>
                <c:pt idx="7062">
                  <c:v>-0.21809999999999999</c:v>
                </c:pt>
                <c:pt idx="7063">
                  <c:v>-0.30630000000000002</c:v>
                </c:pt>
                <c:pt idx="7064">
                  <c:v>-0.33460000000000001</c:v>
                </c:pt>
                <c:pt idx="7065">
                  <c:v>-0.3352</c:v>
                </c:pt>
                <c:pt idx="7066">
                  <c:v>-0.36230000000000001</c:v>
                </c:pt>
                <c:pt idx="7067">
                  <c:v>-0.42120000000000002</c:v>
                </c:pt>
                <c:pt idx="7068">
                  <c:v>-0.46629999999999999</c:v>
                </c:pt>
                <c:pt idx="7069">
                  <c:v>-0.44640000000000002</c:v>
                </c:pt>
                <c:pt idx="7070">
                  <c:v>-0.36580000000000001</c:v>
                </c:pt>
                <c:pt idx="7071">
                  <c:v>-0.3165</c:v>
                </c:pt>
                <c:pt idx="7072">
                  <c:v>-0.33310000000000001</c:v>
                </c:pt>
                <c:pt idx="7073">
                  <c:v>-0.33460000000000001</c:v>
                </c:pt>
                <c:pt idx="7074">
                  <c:v>-0.29349999999999998</c:v>
                </c:pt>
                <c:pt idx="7075">
                  <c:v>-0.21129999999999999</c:v>
                </c:pt>
                <c:pt idx="7076">
                  <c:v>-9.3299999999999994E-2</c:v>
                </c:pt>
                <c:pt idx="7077">
                  <c:v>1.6999999999999999E-3</c:v>
                </c:pt>
                <c:pt idx="7078">
                  <c:v>2.8799999999999999E-2</c:v>
                </c:pt>
                <c:pt idx="7079">
                  <c:v>2.7000000000000001E-3</c:v>
                </c:pt>
                <c:pt idx="7080">
                  <c:v>-3.6299999999999999E-2</c:v>
                </c:pt>
                <c:pt idx="7081">
                  <c:v>-6.3E-2</c:v>
                </c:pt>
                <c:pt idx="7082">
                  <c:v>-8.5500000000000007E-2</c:v>
                </c:pt>
                <c:pt idx="7083">
                  <c:v>-7.6399999999999996E-2</c:v>
                </c:pt>
                <c:pt idx="7084">
                  <c:v>-3.8800000000000001E-2</c:v>
                </c:pt>
                <c:pt idx="7085">
                  <c:v>-1.4800000000000001E-2</c:v>
                </c:pt>
                <c:pt idx="7086">
                  <c:v>-2.1600000000000001E-2</c:v>
                </c:pt>
                <c:pt idx="7087">
                  <c:v>-5.5300000000000002E-2</c:v>
                </c:pt>
                <c:pt idx="7088">
                  <c:v>-0.1079</c:v>
                </c:pt>
                <c:pt idx="7089">
                  <c:v>-0.13750000000000001</c:v>
                </c:pt>
                <c:pt idx="7090">
                  <c:v>-9.0499999999999997E-2</c:v>
                </c:pt>
                <c:pt idx="7091">
                  <c:v>-5.1799999999999999E-2</c:v>
                </c:pt>
                <c:pt idx="7092">
                  <c:v>-7.8600000000000003E-2</c:v>
                </c:pt>
                <c:pt idx="7093">
                  <c:v>-0.20749999999999999</c:v>
                </c:pt>
                <c:pt idx="7094">
                  <c:v>-0.40439999999999998</c:v>
                </c:pt>
                <c:pt idx="7095">
                  <c:v>-0.49440000000000001</c:v>
                </c:pt>
                <c:pt idx="7096">
                  <c:v>-0.4178</c:v>
                </c:pt>
                <c:pt idx="7097">
                  <c:v>-0.26390000000000002</c:v>
                </c:pt>
                <c:pt idx="7098">
                  <c:v>-0.17299999999999999</c:v>
                </c:pt>
                <c:pt idx="7099">
                  <c:v>-0.18640000000000001</c:v>
                </c:pt>
                <c:pt idx="7100">
                  <c:v>-0.24590000000000001</c:v>
                </c:pt>
                <c:pt idx="7101">
                  <c:v>-0.24149999999999999</c:v>
                </c:pt>
                <c:pt idx="7102">
                  <c:v>-0.13439999999999999</c:v>
                </c:pt>
                <c:pt idx="7103">
                  <c:v>4.19E-2</c:v>
                </c:pt>
                <c:pt idx="7104">
                  <c:v>0.22720000000000001</c:v>
                </c:pt>
                <c:pt idx="7105">
                  <c:v>0.34399999999999997</c:v>
                </c:pt>
                <c:pt idx="7106">
                  <c:v>0.40629999999999999</c:v>
                </c:pt>
                <c:pt idx="7107">
                  <c:v>0.433</c:v>
                </c:pt>
                <c:pt idx="7108">
                  <c:v>0.49780000000000002</c:v>
                </c:pt>
                <c:pt idx="7109">
                  <c:v>0.61180000000000001</c:v>
                </c:pt>
                <c:pt idx="7110">
                  <c:v>0.74099999999999999</c:v>
                </c:pt>
                <c:pt idx="7111">
                  <c:v>0.9002</c:v>
                </c:pt>
                <c:pt idx="7112">
                  <c:v>1.0371999999999999</c:v>
                </c:pt>
                <c:pt idx="7113">
                  <c:v>1.1668000000000001</c:v>
                </c:pt>
                <c:pt idx="7114">
                  <c:v>1.3016000000000001</c:v>
                </c:pt>
                <c:pt idx="7115">
                  <c:v>1.4261999999999999</c:v>
                </c:pt>
                <c:pt idx="7116">
                  <c:v>1.5307999999999999</c:v>
                </c:pt>
                <c:pt idx="7117">
                  <c:v>1.5943000000000001</c:v>
                </c:pt>
                <c:pt idx="7118">
                  <c:v>1.6345000000000001</c:v>
                </c:pt>
                <c:pt idx="7119">
                  <c:v>1.6576</c:v>
                </c:pt>
                <c:pt idx="7120">
                  <c:v>1.6495</c:v>
                </c:pt>
                <c:pt idx="7121">
                  <c:v>1.5947</c:v>
                </c:pt>
                <c:pt idx="7122">
                  <c:v>1.4782</c:v>
                </c:pt>
                <c:pt idx="7123">
                  <c:v>1.3421000000000001</c:v>
                </c:pt>
                <c:pt idx="7124">
                  <c:v>1.1760999999999999</c:v>
                </c:pt>
                <c:pt idx="7125">
                  <c:v>0.95589999999999997</c:v>
                </c:pt>
                <c:pt idx="7126">
                  <c:v>0.71960000000000002</c:v>
                </c:pt>
                <c:pt idx="7127">
                  <c:v>0.438</c:v>
                </c:pt>
                <c:pt idx="7128">
                  <c:v>0.22839999999999999</c:v>
                </c:pt>
                <c:pt idx="7129">
                  <c:v>0.1142</c:v>
                </c:pt>
                <c:pt idx="7130">
                  <c:v>7.0199999999999999E-2</c:v>
                </c:pt>
                <c:pt idx="7131">
                  <c:v>0.1201</c:v>
                </c:pt>
                <c:pt idx="7132">
                  <c:v>0.1764</c:v>
                </c:pt>
                <c:pt idx="7133">
                  <c:v>0.24590000000000001</c:v>
                </c:pt>
                <c:pt idx="7134">
                  <c:v>0.28389999999999999</c:v>
                </c:pt>
                <c:pt idx="7135">
                  <c:v>0.31440000000000001</c:v>
                </c:pt>
                <c:pt idx="7136">
                  <c:v>0.34989999999999999</c:v>
                </c:pt>
                <c:pt idx="7137">
                  <c:v>0.35489999999999999</c:v>
                </c:pt>
                <c:pt idx="7138">
                  <c:v>0.32119999999999999</c:v>
                </c:pt>
                <c:pt idx="7139">
                  <c:v>0.22839999999999999</c:v>
                </c:pt>
                <c:pt idx="7140">
                  <c:v>0.13969999999999999</c:v>
                </c:pt>
                <c:pt idx="7141">
                  <c:v>8.3299999999999999E-2</c:v>
                </c:pt>
                <c:pt idx="7142">
                  <c:v>4.6300000000000001E-2</c:v>
                </c:pt>
                <c:pt idx="7143">
                  <c:v>1.9800000000000002E-2</c:v>
                </c:pt>
                <c:pt idx="7144">
                  <c:v>-5.3699999999999998E-2</c:v>
                </c:pt>
                <c:pt idx="7145">
                  <c:v>-0.19600000000000001</c:v>
                </c:pt>
                <c:pt idx="7146">
                  <c:v>-0.2954</c:v>
                </c:pt>
                <c:pt idx="7147">
                  <c:v>-0.33589999999999998</c:v>
                </c:pt>
                <c:pt idx="7148">
                  <c:v>-0.29409999999999997</c:v>
                </c:pt>
                <c:pt idx="7149">
                  <c:v>-0.1711</c:v>
                </c:pt>
                <c:pt idx="7150">
                  <c:v>-4.3700000000000003E-2</c:v>
                </c:pt>
                <c:pt idx="7151">
                  <c:v>5.3100000000000001E-2</c:v>
                </c:pt>
                <c:pt idx="7152">
                  <c:v>6.6500000000000004E-2</c:v>
                </c:pt>
                <c:pt idx="7153">
                  <c:v>5.7200000000000001E-2</c:v>
                </c:pt>
                <c:pt idx="7154">
                  <c:v>8.5800000000000001E-2</c:v>
                </c:pt>
                <c:pt idx="7155">
                  <c:v>0.17299999999999999</c:v>
                </c:pt>
                <c:pt idx="7156">
                  <c:v>0.25369999999999998</c:v>
                </c:pt>
                <c:pt idx="7157">
                  <c:v>0.28139999999999998</c:v>
                </c:pt>
                <c:pt idx="7158">
                  <c:v>0.28670000000000001</c:v>
                </c:pt>
                <c:pt idx="7159">
                  <c:v>0.24560000000000001</c:v>
                </c:pt>
                <c:pt idx="7160">
                  <c:v>0.20630000000000001</c:v>
                </c:pt>
                <c:pt idx="7161">
                  <c:v>0.20319999999999999</c:v>
                </c:pt>
                <c:pt idx="7162">
                  <c:v>0.2266</c:v>
                </c:pt>
                <c:pt idx="7163">
                  <c:v>0.23649999999999999</c:v>
                </c:pt>
                <c:pt idx="7164">
                  <c:v>0.22189999999999999</c:v>
                </c:pt>
                <c:pt idx="7165">
                  <c:v>0.1948</c:v>
                </c:pt>
                <c:pt idx="7166">
                  <c:v>0.12820000000000001</c:v>
                </c:pt>
                <c:pt idx="7167">
                  <c:v>6.5299999999999997E-2</c:v>
                </c:pt>
                <c:pt idx="7168">
                  <c:v>-1.5699999999999999E-2</c:v>
                </c:pt>
                <c:pt idx="7169">
                  <c:v>-0.16739999999999999</c:v>
                </c:pt>
                <c:pt idx="7170">
                  <c:v>-0.34549999999999997</c:v>
                </c:pt>
                <c:pt idx="7171">
                  <c:v>-0.52490000000000003</c:v>
                </c:pt>
                <c:pt idx="7172">
                  <c:v>-0.68840000000000001</c:v>
                </c:pt>
                <c:pt idx="7173">
                  <c:v>-0.76470000000000005</c:v>
                </c:pt>
                <c:pt idx="7174">
                  <c:v>-0.76029999999999998</c:v>
                </c:pt>
                <c:pt idx="7175">
                  <c:v>-0.72330000000000005</c:v>
                </c:pt>
                <c:pt idx="7176">
                  <c:v>-0.69030000000000002</c:v>
                </c:pt>
                <c:pt idx="7177">
                  <c:v>-0.72919999999999996</c:v>
                </c:pt>
                <c:pt idx="7178">
                  <c:v>-0.78620000000000001</c:v>
                </c:pt>
                <c:pt idx="7179">
                  <c:v>-0.8145</c:v>
                </c:pt>
                <c:pt idx="7180">
                  <c:v>-0.8226</c:v>
                </c:pt>
                <c:pt idx="7181">
                  <c:v>-0.80769999999999997</c:v>
                </c:pt>
                <c:pt idx="7182">
                  <c:v>-0.78869999999999996</c:v>
                </c:pt>
                <c:pt idx="7183">
                  <c:v>-0.74480000000000002</c:v>
                </c:pt>
                <c:pt idx="7184">
                  <c:v>-0.67900000000000005</c:v>
                </c:pt>
                <c:pt idx="7185">
                  <c:v>-0.60429999999999995</c:v>
                </c:pt>
                <c:pt idx="7186">
                  <c:v>-0.53800000000000003</c:v>
                </c:pt>
                <c:pt idx="7187">
                  <c:v>-0.51090000000000002</c:v>
                </c:pt>
                <c:pt idx="7188">
                  <c:v>-0.49469999999999997</c:v>
                </c:pt>
                <c:pt idx="7189">
                  <c:v>-0.49409999999999998</c:v>
                </c:pt>
                <c:pt idx="7190">
                  <c:v>-0.54330000000000001</c:v>
                </c:pt>
                <c:pt idx="7191">
                  <c:v>-0.64419999999999999</c:v>
                </c:pt>
                <c:pt idx="7192">
                  <c:v>-0.78149999999999997</c:v>
                </c:pt>
                <c:pt idx="7193">
                  <c:v>-0.87519999999999998</c:v>
                </c:pt>
                <c:pt idx="7194">
                  <c:v>-0.88270000000000004</c:v>
                </c:pt>
                <c:pt idx="7195">
                  <c:v>-0.85560000000000003</c:v>
                </c:pt>
                <c:pt idx="7196">
                  <c:v>-0.84409999999999996</c:v>
                </c:pt>
                <c:pt idx="7197">
                  <c:v>-0.83009999999999995</c:v>
                </c:pt>
                <c:pt idx="7198">
                  <c:v>-0.79049999999999998</c:v>
                </c:pt>
                <c:pt idx="7199">
                  <c:v>-0.79269999999999996</c:v>
                </c:pt>
                <c:pt idx="7200">
                  <c:v>-0.80489999999999995</c:v>
                </c:pt>
                <c:pt idx="7201">
                  <c:v>-0.77929999999999999</c:v>
                </c:pt>
                <c:pt idx="7202">
                  <c:v>-0.78059999999999996</c:v>
                </c:pt>
                <c:pt idx="7203">
                  <c:v>-0.76249999999999996</c:v>
                </c:pt>
                <c:pt idx="7204">
                  <c:v>-0.72230000000000005</c:v>
                </c:pt>
                <c:pt idx="7205">
                  <c:v>-0.64629999999999999</c:v>
                </c:pt>
                <c:pt idx="7206">
                  <c:v>-0.50990000000000002</c:v>
                </c:pt>
                <c:pt idx="7207">
                  <c:v>-0.39629999999999999</c:v>
                </c:pt>
                <c:pt idx="7208">
                  <c:v>-0.3231</c:v>
                </c:pt>
                <c:pt idx="7209">
                  <c:v>-0.3175</c:v>
                </c:pt>
                <c:pt idx="7210">
                  <c:v>-0.3589</c:v>
                </c:pt>
                <c:pt idx="7211">
                  <c:v>-0.3866</c:v>
                </c:pt>
                <c:pt idx="7212">
                  <c:v>-0.34360000000000002</c:v>
                </c:pt>
                <c:pt idx="7213">
                  <c:v>-0.2424</c:v>
                </c:pt>
                <c:pt idx="7214">
                  <c:v>-0.1421</c:v>
                </c:pt>
                <c:pt idx="7215">
                  <c:v>-7.4300000000000005E-2</c:v>
                </c:pt>
                <c:pt idx="7216">
                  <c:v>-6.8699999999999997E-2</c:v>
                </c:pt>
                <c:pt idx="7217">
                  <c:v>-6.1199999999999997E-2</c:v>
                </c:pt>
                <c:pt idx="7218">
                  <c:v>-5.6800000000000003E-2</c:v>
                </c:pt>
                <c:pt idx="7219">
                  <c:v>-3.9100000000000003E-2</c:v>
                </c:pt>
                <c:pt idx="7220">
                  <c:v>3.2899999999999999E-2</c:v>
                </c:pt>
                <c:pt idx="7221">
                  <c:v>7.6799999999999993E-2</c:v>
                </c:pt>
                <c:pt idx="7222">
                  <c:v>0.1142</c:v>
                </c:pt>
                <c:pt idx="7223">
                  <c:v>0.16769999999999999</c:v>
                </c:pt>
                <c:pt idx="7224">
                  <c:v>0.21129999999999999</c:v>
                </c:pt>
                <c:pt idx="7225">
                  <c:v>0.24429999999999999</c:v>
                </c:pt>
                <c:pt idx="7226">
                  <c:v>0.23619999999999999</c:v>
                </c:pt>
                <c:pt idx="7227">
                  <c:v>0.20730000000000001</c:v>
                </c:pt>
                <c:pt idx="7228">
                  <c:v>0.1593</c:v>
                </c:pt>
                <c:pt idx="7229">
                  <c:v>0.12189999999999999</c:v>
                </c:pt>
                <c:pt idx="7230">
                  <c:v>0.1191</c:v>
                </c:pt>
                <c:pt idx="7231">
                  <c:v>0.1026</c:v>
                </c:pt>
                <c:pt idx="7232">
                  <c:v>4.9700000000000001E-2</c:v>
                </c:pt>
                <c:pt idx="7233">
                  <c:v>-1.9800000000000002E-2</c:v>
                </c:pt>
                <c:pt idx="7234">
                  <c:v>-4.5600000000000002E-2</c:v>
                </c:pt>
                <c:pt idx="7235">
                  <c:v>-2.5999999999999999E-2</c:v>
                </c:pt>
                <c:pt idx="7236">
                  <c:v>3.5400000000000001E-2</c:v>
                </c:pt>
                <c:pt idx="7237">
                  <c:v>0.1057</c:v>
                </c:pt>
                <c:pt idx="7238">
                  <c:v>0.17549999999999999</c:v>
                </c:pt>
                <c:pt idx="7239">
                  <c:v>0.25180000000000002</c:v>
                </c:pt>
                <c:pt idx="7240">
                  <c:v>0.31440000000000001</c:v>
                </c:pt>
                <c:pt idx="7241">
                  <c:v>0.3664</c:v>
                </c:pt>
                <c:pt idx="7242">
                  <c:v>0.3543</c:v>
                </c:pt>
                <c:pt idx="7243">
                  <c:v>0.28820000000000001</c:v>
                </c:pt>
                <c:pt idx="7244">
                  <c:v>0.20849999999999999</c:v>
                </c:pt>
                <c:pt idx="7245">
                  <c:v>0.1148</c:v>
                </c:pt>
                <c:pt idx="7246">
                  <c:v>2.76E-2</c:v>
                </c:pt>
                <c:pt idx="7247">
                  <c:v>-0.05</c:v>
                </c:pt>
                <c:pt idx="7248">
                  <c:v>-0.1232</c:v>
                </c:pt>
                <c:pt idx="7249">
                  <c:v>-0.17799999999999999</c:v>
                </c:pt>
                <c:pt idx="7250">
                  <c:v>-0.19289999999999999</c:v>
                </c:pt>
                <c:pt idx="7251">
                  <c:v>-0.17449999999999999</c:v>
                </c:pt>
                <c:pt idx="7252">
                  <c:v>-0.1474</c:v>
                </c:pt>
                <c:pt idx="7253">
                  <c:v>-8.2000000000000003E-2</c:v>
                </c:pt>
                <c:pt idx="7254">
                  <c:v>2.0400000000000001E-2</c:v>
                </c:pt>
                <c:pt idx="7255">
                  <c:v>0.11600000000000001</c:v>
                </c:pt>
                <c:pt idx="7256">
                  <c:v>0.15210000000000001</c:v>
                </c:pt>
                <c:pt idx="7257">
                  <c:v>0.13969999999999999</c:v>
                </c:pt>
                <c:pt idx="7258">
                  <c:v>0.20349999999999999</c:v>
                </c:pt>
                <c:pt idx="7259">
                  <c:v>0.3387</c:v>
                </c:pt>
                <c:pt idx="7260">
                  <c:v>0.51870000000000005</c:v>
                </c:pt>
                <c:pt idx="7261">
                  <c:v>0.72640000000000005</c:v>
                </c:pt>
                <c:pt idx="7262">
                  <c:v>0.83040000000000003</c:v>
                </c:pt>
                <c:pt idx="7263">
                  <c:v>0.85070000000000001</c:v>
                </c:pt>
                <c:pt idx="7264">
                  <c:v>0.86560000000000004</c:v>
                </c:pt>
                <c:pt idx="7265">
                  <c:v>0.89800000000000002</c:v>
                </c:pt>
                <c:pt idx="7266">
                  <c:v>0.96650000000000003</c:v>
                </c:pt>
                <c:pt idx="7267">
                  <c:v>1.0408999999999999</c:v>
                </c:pt>
                <c:pt idx="7268">
                  <c:v>1.0867</c:v>
                </c:pt>
                <c:pt idx="7269">
                  <c:v>1.0714999999999999</c:v>
                </c:pt>
                <c:pt idx="7270">
                  <c:v>1.0195000000000001</c:v>
                </c:pt>
                <c:pt idx="7271">
                  <c:v>0.95279999999999998</c:v>
                </c:pt>
                <c:pt idx="7272">
                  <c:v>0.88180000000000003</c:v>
                </c:pt>
                <c:pt idx="7273">
                  <c:v>0.83069999999999999</c:v>
                </c:pt>
                <c:pt idx="7274">
                  <c:v>0.78559999999999997</c:v>
                </c:pt>
                <c:pt idx="7275">
                  <c:v>0.71640000000000004</c:v>
                </c:pt>
                <c:pt idx="7276">
                  <c:v>0.61180000000000001</c:v>
                </c:pt>
                <c:pt idx="7277">
                  <c:v>0.49469999999999997</c:v>
                </c:pt>
                <c:pt idx="7278">
                  <c:v>0.38319999999999999</c:v>
                </c:pt>
                <c:pt idx="7279">
                  <c:v>0.27700000000000002</c:v>
                </c:pt>
                <c:pt idx="7280">
                  <c:v>0.1883</c:v>
                </c:pt>
                <c:pt idx="7281">
                  <c:v>0.1366</c:v>
                </c:pt>
                <c:pt idx="7282">
                  <c:v>0.1048</c:v>
                </c:pt>
                <c:pt idx="7283">
                  <c:v>9.0200000000000002E-2</c:v>
                </c:pt>
                <c:pt idx="7284">
                  <c:v>0.12540000000000001</c:v>
                </c:pt>
                <c:pt idx="7285">
                  <c:v>0.22750000000000001</c:v>
                </c:pt>
                <c:pt idx="7286">
                  <c:v>0.3624</c:v>
                </c:pt>
                <c:pt idx="7287">
                  <c:v>0.43740000000000001</c:v>
                </c:pt>
                <c:pt idx="7288">
                  <c:v>0.4</c:v>
                </c:pt>
                <c:pt idx="7289">
                  <c:v>0.33</c:v>
                </c:pt>
                <c:pt idx="7290">
                  <c:v>0.27700000000000002</c:v>
                </c:pt>
                <c:pt idx="7291">
                  <c:v>0.21690000000000001</c:v>
                </c:pt>
                <c:pt idx="7292">
                  <c:v>0.17050000000000001</c:v>
                </c:pt>
                <c:pt idx="7293">
                  <c:v>0.12570000000000001</c:v>
                </c:pt>
                <c:pt idx="7294">
                  <c:v>3.8800000000000001E-2</c:v>
                </c:pt>
                <c:pt idx="7295">
                  <c:v>-8.0500000000000002E-2</c:v>
                </c:pt>
                <c:pt idx="7296">
                  <c:v>-0.2041</c:v>
                </c:pt>
                <c:pt idx="7297">
                  <c:v>-0.3402</c:v>
                </c:pt>
                <c:pt idx="7298">
                  <c:v>-0.433</c:v>
                </c:pt>
                <c:pt idx="7299">
                  <c:v>-0.48909999999999998</c:v>
                </c:pt>
                <c:pt idx="7300">
                  <c:v>-0.52429999999999999</c:v>
                </c:pt>
                <c:pt idx="7301">
                  <c:v>-0.51180000000000003</c:v>
                </c:pt>
                <c:pt idx="7302">
                  <c:v>-0.50280000000000002</c:v>
                </c:pt>
                <c:pt idx="7303">
                  <c:v>-0.45760000000000001</c:v>
                </c:pt>
                <c:pt idx="7304">
                  <c:v>-0.35920000000000002</c:v>
                </c:pt>
                <c:pt idx="7305">
                  <c:v>-0.21659999999999999</c:v>
                </c:pt>
                <c:pt idx="7306">
                  <c:v>-7.7700000000000005E-2</c:v>
                </c:pt>
                <c:pt idx="7307">
                  <c:v>-7.0000000000000001E-3</c:v>
                </c:pt>
                <c:pt idx="7308">
                  <c:v>3.2899999999999999E-2</c:v>
                </c:pt>
                <c:pt idx="7309">
                  <c:v>8.4599999999999995E-2</c:v>
                </c:pt>
                <c:pt idx="7310">
                  <c:v>0.19170000000000001</c:v>
                </c:pt>
                <c:pt idx="7311">
                  <c:v>0.32929999999999998</c:v>
                </c:pt>
                <c:pt idx="7312">
                  <c:v>0.49469999999999997</c:v>
                </c:pt>
                <c:pt idx="7313">
                  <c:v>0.61370000000000002</c:v>
                </c:pt>
                <c:pt idx="7314">
                  <c:v>0.62080000000000002</c:v>
                </c:pt>
                <c:pt idx="7315">
                  <c:v>0.52649999999999997</c:v>
                </c:pt>
                <c:pt idx="7316">
                  <c:v>0.32029999999999997</c:v>
                </c:pt>
                <c:pt idx="7317">
                  <c:v>0.1313</c:v>
                </c:pt>
                <c:pt idx="7318">
                  <c:v>2.7000000000000001E-3</c:v>
                </c:pt>
                <c:pt idx="7319">
                  <c:v>-6.3700000000000007E-2</c:v>
                </c:pt>
                <c:pt idx="7320">
                  <c:v>-7.1099999999999997E-2</c:v>
                </c:pt>
                <c:pt idx="7321">
                  <c:v>-0.106</c:v>
                </c:pt>
                <c:pt idx="7322">
                  <c:v>-0.13469999999999999</c:v>
                </c:pt>
                <c:pt idx="7323">
                  <c:v>-0.1646</c:v>
                </c:pt>
                <c:pt idx="7324">
                  <c:v>-0.20630000000000001</c:v>
                </c:pt>
                <c:pt idx="7325">
                  <c:v>-0.21879999999999999</c:v>
                </c:pt>
                <c:pt idx="7326">
                  <c:v>-0.2402</c:v>
                </c:pt>
                <c:pt idx="7327">
                  <c:v>-0.25919999999999999</c:v>
                </c:pt>
                <c:pt idx="7328">
                  <c:v>-0.26860000000000001</c:v>
                </c:pt>
                <c:pt idx="7329">
                  <c:v>-0.28910000000000002</c:v>
                </c:pt>
                <c:pt idx="7330">
                  <c:v>-0.3427</c:v>
                </c:pt>
                <c:pt idx="7331">
                  <c:v>-0.42430000000000001</c:v>
                </c:pt>
                <c:pt idx="7332">
                  <c:v>-0.505</c:v>
                </c:pt>
                <c:pt idx="7333">
                  <c:v>-0.58309999999999995</c:v>
                </c:pt>
                <c:pt idx="7334">
                  <c:v>-0.62139999999999995</c:v>
                </c:pt>
                <c:pt idx="7335">
                  <c:v>-0.65129999999999999</c:v>
                </c:pt>
                <c:pt idx="7336">
                  <c:v>-0.64910000000000001</c:v>
                </c:pt>
                <c:pt idx="7337">
                  <c:v>-0.66879999999999995</c:v>
                </c:pt>
                <c:pt idx="7338">
                  <c:v>-0.72360000000000002</c:v>
                </c:pt>
                <c:pt idx="7339">
                  <c:v>-0.68930000000000002</c:v>
                </c:pt>
                <c:pt idx="7340">
                  <c:v>-0.60119999999999996</c:v>
                </c:pt>
                <c:pt idx="7341">
                  <c:v>-0.44419999999999998</c:v>
                </c:pt>
                <c:pt idx="7342">
                  <c:v>-0.31969999999999998</c:v>
                </c:pt>
                <c:pt idx="7343">
                  <c:v>-3.6299999999999999E-2</c:v>
                </c:pt>
                <c:pt idx="7344">
                  <c:v>-1.95E-2</c:v>
                </c:pt>
                <c:pt idx="7345">
                  <c:v>5.9499999999999997E-2</c:v>
                </c:pt>
                <c:pt idx="7346">
                  <c:v>-4.82E-2</c:v>
                </c:pt>
                <c:pt idx="7347">
                  <c:v>-5.2999999999999999E-2</c:v>
                </c:pt>
                <c:pt idx="7348">
                  <c:v>4.0399999999999998E-2</c:v>
                </c:pt>
                <c:pt idx="7349">
                  <c:v>0.1026</c:v>
                </c:pt>
                <c:pt idx="7350">
                  <c:v>4.4000000000000003E-3</c:v>
                </c:pt>
                <c:pt idx="7351">
                  <c:v>-3.39E-2</c:v>
                </c:pt>
                <c:pt idx="7352">
                  <c:v>-9.3700000000000006E-2</c:v>
                </c:pt>
                <c:pt idx="7353">
                  <c:v>2.8400000000000002E-2</c:v>
                </c:pt>
                <c:pt idx="7354">
                  <c:v>-5.1000000000000004E-3</c:v>
                </c:pt>
                <c:pt idx="7355">
                  <c:v>4.0399999999999998E-2</c:v>
                </c:pt>
                <c:pt idx="7356">
                  <c:v>-6.5000000000000002E-2</c:v>
                </c:pt>
                <c:pt idx="7357">
                  <c:v>-6.9800000000000001E-2</c:v>
                </c:pt>
                <c:pt idx="7358">
                  <c:v>-1.7100000000000001E-2</c:v>
                </c:pt>
                <c:pt idx="7359">
                  <c:v>4.4000000000000003E-3</c:v>
                </c:pt>
                <c:pt idx="7360">
                  <c:v>-7.4999999999999997E-3</c:v>
                </c:pt>
                <c:pt idx="7361">
                  <c:v>-3.8600000000000002E-2</c:v>
                </c:pt>
                <c:pt idx="7362">
                  <c:v>-1.47E-2</c:v>
                </c:pt>
                <c:pt idx="7363">
                  <c:v>6.6699999999999995E-2</c:v>
                </c:pt>
                <c:pt idx="7364">
                  <c:v>-2.9999999999999997E-4</c:v>
                </c:pt>
                <c:pt idx="7365">
                  <c:v>-5.2999999999999999E-2</c:v>
                </c:pt>
                <c:pt idx="7366">
                  <c:v>2.12E-2</c:v>
                </c:pt>
                <c:pt idx="7367">
                  <c:v>5.2299999999999999E-2</c:v>
                </c:pt>
                <c:pt idx="7368">
                  <c:v>0.105</c:v>
                </c:pt>
                <c:pt idx="7369">
                  <c:v>4.4000000000000003E-3</c:v>
                </c:pt>
                <c:pt idx="7370">
                  <c:v>1.1599999999999999E-2</c:v>
                </c:pt>
                <c:pt idx="7371">
                  <c:v>-3.15E-2</c:v>
                </c:pt>
                <c:pt idx="7372">
                  <c:v>-2.6700000000000002E-2</c:v>
                </c:pt>
                <c:pt idx="7373">
                  <c:v>-5.5399999999999998E-2</c:v>
                </c:pt>
                <c:pt idx="7374">
                  <c:v>-4.58E-2</c:v>
                </c:pt>
                <c:pt idx="7375">
                  <c:v>6.7999999999999996E-3</c:v>
                </c:pt>
                <c:pt idx="7376">
                  <c:v>-1.95E-2</c:v>
                </c:pt>
                <c:pt idx="7377">
                  <c:v>-1.23E-2</c:v>
                </c:pt>
                <c:pt idx="7378">
                  <c:v>4.7500000000000001E-2</c:v>
                </c:pt>
                <c:pt idx="7379">
                  <c:v>-2.9999999999999997E-4</c:v>
                </c:pt>
                <c:pt idx="7380">
                  <c:v>-5.1000000000000004E-3</c:v>
                </c:pt>
                <c:pt idx="7381">
                  <c:v>6.6699999999999995E-2</c:v>
                </c:pt>
                <c:pt idx="7382">
                  <c:v>6.7999999999999996E-3</c:v>
                </c:pt>
                <c:pt idx="7383">
                  <c:v>9.2999999999999999E-2</c:v>
                </c:pt>
                <c:pt idx="7384">
                  <c:v>4.7500000000000001E-2</c:v>
                </c:pt>
                <c:pt idx="7385">
                  <c:v>3.56E-2</c:v>
                </c:pt>
                <c:pt idx="7386">
                  <c:v>3.7999999999999999E-2</c:v>
                </c:pt>
                <c:pt idx="7387">
                  <c:v>3.0800000000000001E-2</c:v>
                </c:pt>
                <c:pt idx="7388">
                  <c:v>-2.9100000000000001E-2</c:v>
                </c:pt>
                <c:pt idx="7389">
                  <c:v>-2.9100000000000001E-2</c:v>
                </c:pt>
                <c:pt idx="7390">
                  <c:v>-5.2999999999999999E-2</c:v>
                </c:pt>
                <c:pt idx="7391">
                  <c:v>-2.6700000000000002E-2</c:v>
                </c:pt>
                <c:pt idx="7392">
                  <c:v>-3.39E-2</c:v>
                </c:pt>
                <c:pt idx="7393">
                  <c:v>-2.1899999999999999E-2</c:v>
                </c:pt>
                <c:pt idx="7394">
                  <c:v>-1.47E-2</c:v>
                </c:pt>
                <c:pt idx="7395">
                  <c:v>2.3599999999999999E-2</c:v>
                </c:pt>
                <c:pt idx="7396">
                  <c:v>-5.7799999999999997E-2</c:v>
                </c:pt>
                <c:pt idx="7397">
                  <c:v>-2.9999999999999997E-4</c:v>
                </c:pt>
                <c:pt idx="7398">
                  <c:v>-5.5399999999999998E-2</c:v>
                </c:pt>
                <c:pt idx="7399">
                  <c:v>-3.39E-2</c:v>
                </c:pt>
                <c:pt idx="7400">
                  <c:v>-1.23E-2</c:v>
                </c:pt>
                <c:pt idx="7401">
                  <c:v>9.1999999999999998E-3</c:v>
                </c:pt>
                <c:pt idx="7402">
                  <c:v>4.7500000000000001E-2</c:v>
                </c:pt>
                <c:pt idx="7403">
                  <c:v>-7.22E-2</c:v>
                </c:pt>
                <c:pt idx="7404">
                  <c:v>-4.58E-2</c:v>
                </c:pt>
                <c:pt idx="7405">
                  <c:v>-5.7799999999999997E-2</c:v>
                </c:pt>
                <c:pt idx="7406">
                  <c:v>7.6300000000000007E-2</c:v>
                </c:pt>
                <c:pt idx="7407">
                  <c:v>2.3599999999999999E-2</c:v>
                </c:pt>
                <c:pt idx="7408">
                  <c:v>2.12E-2</c:v>
                </c:pt>
                <c:pt idx="7409">
                  <c:v>-1.95E-2</c:v>
                </c:pt>
                <c:pt idx="7410">
                  <c:v>-4.82E-2</c:v>
                </c:pt>
                <c:pt idx="7411">
                  <c:v>1.8800000000000001E-2</c:v>
                </c:pt>
                <c:pt idx="7412">
                  <c:v>-7.22E-2</c:v>
                </c:pt>
                <c:pt idx="7413">
                  <c:v>2.5999999999999999E-2</c:v>
                </c:pt>
                <c:pt idx="7414">
                  <c:v>1.4E-2</c:v>
                </c:pt>
                <c:pt idx="7415">
                  <c:v>1.4E-2</c:v>
                </c:pt>
                <c:pt idx="7416">
                  <c:v>-2.6700000000000002E-2</c:v>
                </c:pt>
                <c:pt idx="7417">
                  <c:v>-5.2999999999999999E-2</c:v>
                </c:pt>
                <c:pt idx="7418">
                  <c:v>6.1899999999999997E-2</c:v>
                </c:pt>
                <c:pt idx="7419">
                  <c:v>6.7999999999999996E-3</c:v>
                </c:pt>
                <c:pt idx="7420">
                  <c:v>2.3599999999999999E-2</c:v>
                </c:pt>
                <c:pt idx="7421">
                  <c:v>-6.2600000000000003E-2</c:v>
                </c:pt>
                <c:pt idx="7422">
                  <c:v>9.1999999999999998E-3</c:v>
                </c:pt>
                <c:pt idx="7423">
                  <c:v>-6.2600000000000003E-2</c:v>
                </c:pt>
                <c:pt idx="7424">
                  <c:v>-5.1000000000000004E-3</c:v>
                </c:pt>
                <c:pt idx="7425">
                  <c:v>-3.6299999999999999E-2</c:v>
                </c:pt>
                <c:pt idx="7426">
                  <c:v>-7.4999999999999997E-3</c:v>
                </c:pt>
                <c:pt idx="7427">
                  <c:v>-7.4999999999999997E-3</c:v>
                </c:pt>
                <c:pt idx="7428">
                  <c:v>2E-3</c:v>
                </c:pt>
                <c:pt idx="7429">
                  <c:v>3.32E-2</c:v>
                </c:pt>
                <c:pt idx="7430">
                  <c:v>-3.39E-2</c:v>
                </c:pt>
                <c:pt idx="7431">
                  <c:v>-1.7100000000000001E-2</c:v>
                </c:pt>
                <c:pt idx="7432">
                  <c:v>-4.82E-2</c:v>
                </c:pt>
                <c:pt idx="7433">
                  <c:v>-2.9100000000000001E-2</c:v>
                </c:pt>
                <c:pt idx="7434">
                  <c:v>-9.9000000000000008E-3</c:v>
                </c:pt>
                <c:pt idx="7435">
                  <c:v>-6.2600000000000003E-2</c:v>
                </c:pt>
                <c:pt idx="7436">
                  <c:v>-1.47E-2</c:v>
                </c:pt>
                <c:pt idx="7437">
                  <c:v>2.5999999999999999E-2</c:v>
                </c:pt>
                <c:pt idx="7438">
                  <c:v>-0.1033</c:v>
                </c:pt>
                <c:pt idx="7439">
                  <c:v>4.5100000000000001E-2</c:v>
                </c:pt>
                <c:pt idx="7440">
                  <c:v>3.7999999999999999E-2</c:v>
                </c:pt>
                <c:pt idx="7441">
                  <c:v>-3.15E-2</c:v>
                </c:pt>
                <c:pt idx="7442">
                  <c:v>-9.6100000000000005E-2</c:v>
                </c:pt>
                <c:pt idx="7443">
                  <c:v>1.4E-2</c:v>
                </c:pt>
                <c:pt idx="7444">
                  <c:v>-1.47E-2</c:v>
                </c:pt>
                <c:pt idx="7445">
                  <c:v>-1.23E-2</c:v>
                </c:pt>
                <c:pt idx="7446">
                  <c:v>0.1002</c:v>
                </c:pt>
                <c:pt idx="7447">
                  <c:v>6.9099999999999995E-2</c:v>
                </c:pt>
                <c:pt idx="7448">
                  <c:v>6.7999999999999996E-3</c:v>
                </c:pt>
                <c:pt idx="7449">
                  <c:v>-4.82E-2</c:v>
                </c:pt>
                <c:pt idx="7450">
                  <c:v>1.4E-2</c:v>
                </c:pt>
                <c:pt idx="7451">
                  <c:v>-1.95E-2</c:v>
                </c:pt>
                <c:pt idx="7452">
                  <c:v>0.1217</c:v>
                </c:pt>
                <c:pt idx="7453">
                  <c:v>-8.6499999999999994E-2</c:v>
                </c:pt>
                <c:pt idx="7454">
                  <c:v>4.99E-2</c:v>
                </c:pt>
                <c:pt idx="7455">
                  <c:v>-7.4999999999999997E-3</c:v>
                </c:pt>
                <c:pt idx="7456">
                  <c:v>9.1999999999999998E-3</c:v>
                </c:pt>
                <c:pt idx="7457">
                  <c:v>-4.1000000000000002E-2</c:v>
                </c:pt>
                <c:pt idx="7458">
                  <c:v>-5.2999999999999999E-2</c:v>
                </c:pt>
                <c:pt idx="7459">
                  <c:v>3.56E-2</c:v>
                </c:pt>
                <c:pt idx="7460">
                  <c:v>-9.9000000000000008E-3</c:v>
                </c:pt>
                <c:pt idx="7461">
                  <c:v>1.8800000000000001E-2</c:v>
                </c:pt>
                <c:pt idx="7462">
                  <c:v>-7.9299999999999995E-2</c:v>
                </c:pt>
                <c:pt idx="7463">
                  <c:v>-2.6700000000000002E-2</c:v>
                </c:pt>
                <c:pt idx="7464">
                  <c:v>-4.82E-2</c:v>
                </c:pt>
                <c:pt idx="7465">
                  <c:v>-6.2600000000000003E-2</c:v>
                </c:pt>
                <c:pt idx="7466">
                  <c:v>2.5999999999999999E-2</c:v>
                </c:pt>
                <c:pt idx="7467">
                  <c:v>-1.95E-2</c:v>
                </c:pt>
                <c:pt idx="7468">
                  <c:v>-3.6299999999999999E-2</c:v>
                </c:pt>
                <c:pt idx="7469">
                  <c:v>1.6400000000000001E-2</c:v>
                </c:pt>
                <c:pt idx="7470">
                  <c:v>2.12E-2</c:v>
                </c:pt>
                <c:pt idx="7471">
                  <c:v>-5.5399999999999998E-2</c:v>
                </c:pt>
                <c:pt idx="7472">
                  <c:v>2.8400000000000002E-2</c:v>
                </c:pt>
                <c:pt idx="7473">
                  <c:v>2.3599999999999999E-2</c:v>
                </c:pt>
                <c:pt idx="7474">
                  <c:v>4.4000000000000003E-3</c:v>
                </c:pt>
                <c:pt idx="7475">
                  <c:v>-0.14399999999999999</c:v>
                </c:pt>
                <c:pt idx="7476">
                  <c:v>-1.47E-2</c:v>
                </c:pt>
                <c:pt idx="7477">
                  <c:v>-2.6700000000000002E-2</c:v>
                </c:pt>
                <c:pt idx="7478">
                  <c:v>-2.6700000000000002E-2</c:v>
                </c:pt>
                <c:pt idx="7479">
                  <c:v>5.2299999999999999E-2</c:v>
                </c:pt>
                <c:pt idx="7480">
                  <c:v>9.1999999999999998E-3</c:v>
                </c:pt>
                <c:pt idx="7481">
                  <c:v>3.32E-2</c:v>
                </c:pt>
                <c:pt idx="7482">
                  <c:v>-3.8600000000000002E-2</c:v>
                </c:pt>
                <c:pt idx="7483">
                  <c:v>0.1026</c:v>
                </c:pt>
                <c:pt idx="7484">
                  <c:v>-9.1300000000000006E-2</c:v>
                </c:pt>
                <c:pt idx="7485">
                  <c:v>-3.15E-2</c:v>
                </c:pt>
                <c:pt idx="7486">
                  <c:v>-3.15E-2</c:v>
                </c:pt>
                <c:pt idx="7487">
                  <c:v>8.3400000000000002E-2</c:v>
                </c:pt>
                <c:pt idx="7488">
                  <c:v>-7.4999999999999997E-3</c:v>
                </c:pt>
                <c:pt idx="7489">
                  <c:v>-1.47E-2</c:v>
                </c:pt>
                <c:pt idx="7490">
                  <c:v>3.0800000000000001E-2</c:v>
                </c:pt>
                <c:pt idx="7491">
                  <c:v>-9.3700000000000006E-2</c:v>
                </c:pt>
                <c:pt idx="7492">
                  <c:v>-2.9999999999999997E-4</c:v>
                </c:pt>
                <c:pt idx="7493">
                  <c:v>4.4000000000000003E-3</c:v>
                </c:pt>
                <c:pt idx="7494">
                  <c:v>1.4E-2</c:v>
                </c:pt>
                <c:pt idx="7495">
                  <c:v>2.3599999999999999E-2</c:v>
                </c:pt>
                <c:pt idx="7496">
                  <c:v>-2.4299999999999999E-2</c:v>
                </c:pt>
                <c:pt idx="7497">
                  <c:v>-6.2600000000000003E-2</c:v>
                </c:pt>
                <c:pt idx="7498">
                  <c:v>1.1599999999999999E-2</c:v>
                </c:pt>
                <c:pt idx="7499">
                  <c:v>9.06E-2</c:v>
                </c:pt>
                <c:pt idx="7500">
                  <c:v>-4.82E-2</c:v>
                </c:pt>
                <c:pt idx="7501">
                  <c:v>3.0800000000000001E-2</c:v>
                </c:pt>
                <c:pt idx="7502">
                  <c:v>4.4000000000000003E-3</c:v>
                </c:pt>
                <c:pt idx="7503">
                  <c:v>-5.0599999999999999E-2</c:v>
                </c:pt>
                <c:pt idx="7504">
                  <c:v>1.1599999999999999E-2</c:v>
                </c:pt>
                <c:pt idx="7505">
                  <c:v>2.5999999999999999E-2</c:v>
                </c:pt>
                <c:pt idx="7506">
                  <c:v>2E-3</c:v>
                </c:pt>
                <c:pt idx="7507">
                  <c:v>-4.58E-2</c:v>
                </c:pt>
                <c:pt idx="7508">
                  <c:v>-6.2600000000000003E-2</c:v>
                </c:pt>
                <c:pt idx="7509">
                  <c:v>-6.9800000000000001E-2</c:v>
                </c:pt>
                <c:pt idx="7510">
                  <c:v>1.4E-2</c:v>
                </c:pt>
                <c:pt idx="7511">
                  <c:v>4.4000000000000003E-3</c:v>
                </c:pt>
                <c:pt idx="7512">
                  <c:v>-2.9999999999999997E-4</c:v>
                </c:pt>
                <c:pt idx="7513">
                  <c:v>-6.7400000000000002E-2</c:v>
                </c:pt>
                <c:pt idx="7514">
                  <c:v>8.3400000000000002E-2</c:v>
                </c:pt>
                <c:pt idx="7515">
                  <c:v>-7.4999999999999997E-3</c:v>
                </c:pt>
                <c:pt idx="7516">
                  <c:v>-9.8500000000000004E-2</c:v>
                </c:pt>
                <c:pt idx="7517">
                  <c:v>4.0399999999999998E-2</c:v>
                </c:pt>
                <c:pt idx="7518">
                  <c:v>-3.6299999999999999E-2</c:v>
                </c:pt>
                <c:pt idx="7519">
                  <c:v>9.5399999999999999E-2</c:v>
                </c:pt>
                <c:pt idx="7520">
                  <c:v>3.32E-2</c:v>
                </c:pt>
                <c:pt idx="7521">
                  <c:v>2.5999999999999999E-2</c:v>
                </c:pt>
                <c:pt idx="7522">
                  <c:v>2E-3</c:v>
                </c:pt>
                <c:pt idx="7523">
                  <c:v>4.7500000000000001E-2</c:v>
                </c:pt>
                <c:pt idx="7524">
                  <c:v>6.7999999999999996E-3</c:v>
                </c:pt>
                <c:pt idx="7525">
                  <c:v>2.12E-2</c:v>
                </c:pt>
                <c:pt idx="7526">
                  <c:v>3.0800000000000001E-2</c:v>
                </c:pt>
                <c:pt idx="7527">
                  <c:v>2.12E-2</c:v>
                </c:pt>
                <c:pt idx="7528">
                  <c:v>-1.95E-2</c:v>
                </c:pt>
                <c:pt idx="7529">
                  <c:v>6.4299999999999996E-2</c:v>
                </c:pt>
                <c:pt idx="7530">
                  <c:v>-1.47E-2</c:v>
                </c:pt>
                <c:pt idx="7531">
                  <c:v>2E-3</c:v>
                </c:pt>
                <c:pt idx="7532">
                  <c:v>-4.1000000000000002E-2</c:v>
                </c:pt>
                <c:pt idx="7533">
                  <c:v>3.32E-2</c:v>
                </c:pt>
                <c:pt idx="7534">
                  <c:v>8.3400000000000002E-2</c:v>
                </c:pt>
                <c:pt idx="7535">
                  <c:v>9.06E-2</c:v>
                </c:pt>
                <c:pt idx="7536">
                  <c:v>-1.23E-2</c:v>
                </c:pt>
                <c:pt idx="7537">
                  <c:v>-0.1129</c:v>
                </c:pt>
                <c:pt idx="7538">
                  <c:v>5.2299999999999999E-2</c:v>
                </c:pt>
                <c:pt idx="7539">
                  <c:v>2.12E-2</c:v>
                </c:pt>
                <c:pt idx="7540">
                  <c:v>4.4000000000000003E-3</c:v>
                </c:pt>
                <c:pt idx="7541">
                  <c:v>7.6300000000000007E-2</c:v>
                </c:pt>
                <c:pt idx="7542">
                  <c:v>1.8800000000000001E-2</c:v>
                </c:pt>
                <c:pt idx="7543">
                  <c:v>6.1899999999999997E-2</c:v>
                </c:pt>
                <c:pt idx="7544">
                  <c:v>-5.5399999999999998E-2</c:v>
                </c:pt>
                <c:pt idx="7545">
                  <c:v>9.1999999999999998E-3</c:v>
                </c:pt>
                <c:pt idx="7546">
                  <c:v>2.12E-2</c:v>
                </c:pt>
                <c:pt idx="7547">
                  <c:v>4.5100000000000001E-2</c:v>
                </c:pt>
                <c:pt idx="7548">
                  <c:v>4.4000000000000003E-3</c:v>
                </c:pt>
                <c:pt idx="7549">
                  <c:v>2.5999999999999999E-2</c:v>
                </c:pt>
                <c:pt idx="7550">
                  <c:v>-3.15E-2</c:v>
                </c:pt>
                <c:pt idx="7551">
                  <c:v>-1.47E-2</c:v>
                </c:pt>
                <c:pt idx="7552">
                  <c:v>-1.95E-2</c:v>
                </c:pt>
                <c:pt idx="7553">
                  <c:v>4.5100000000000001E-2</c:v>
                </c:pt>
                <c:pt idx="7554">
                  <c:v>2.5999999999999999E-2</c:v>
                </c:pt>
                <c:pt idx="7555">
                  <c:v>6.7999999999999996E-3</c:v>
                </c:pt>
                <c:pt idx="7556">
                  <c:v>3.0800000000000001E-2</c:v>
                </c:pt>
                <c:pt idx="7557">
                  <c:v>3.32E-2</c:v>
                </c:pt>
                <c:pt idx="7558">
                  <c:v>4.4000000000000003E-3</c:v>
                </c:pt>
                <c:pt idx="7559">
                  <c:v>2E-3</c:v>
                </c:pt>
                <c:pt idx="7560">
                  <c:v>1.6400000000000001E-2</c:v>
                </c:pt>
                <c:pt idx="7561">
                  <c:v>5.9499999999999997E-2</c:v>
                </c:pt>
                <c:pt idx="7562">
                  <c:v>7.1499999999999994E-2</c:v>
                </c:pt>
                <c:pt idx="7563">
                  <c:v>-6.2600000000000003E-2</c:v>
                </c:pt>
                <c:pt idx="7564">
                  <c:v>-4.1000000000000002E-2</c:v>
                </c:pt>
                <c:pt idx="7565">
                  <c:v>2.12E-2</c:v>
                </c:pt>
                <c:pt idx="7566">
                  <c:v>-5.1000000000000004E-3</c:v>
                </c:pt>
                <c:pt idx="7567">
                  <c:v>6.6699999999999995E-2</c:v>
                </c:pt>
                <c:pt idx="7568">
                  <c:v>-2.6700000000000002E-2</c:v>
                </c:pt>
                <c:pt idx="7569">
                  <c:v>-5.5399999999999998E-2</c:v>
                </c:pt>
                <c:pt idx="7570">
                  <c:v>-5.2999999999999999E-2</c:v>
                </c:pt>
                <c:pt idx="7571">
                  <c:v>-6.2600000000000003E-2</c:v>
                </c:pt>
                <c:pt idx="7572">
                  <c:v>-2.9100000000000001E-2</c:v>
                </c:pt>
                <c:pt idx="7573">
                  <c:v>-2.9999999999999997E-4</c:v>
                </c:pt>
                <c:pt idx="7574">
                  <c:v>-5.7799999999999997E-2</c:v>
                </c:pt>
                <c:pt idx="7575">
                  <c:v>-4.3400000000000001E-2</c:v>
                </c:pt>
                <c:pt idx="7576">
                  <c:v>1.1599999999999999E-2</c:v>
                </c:pt>
                <c:pt idx="7577">
                  <c:v>3.7999999999999999E-2</c:v>
                </c:pt>
                <c:pt idx="7578">
                  <c:v>-4.58E-2</c:v>
                </c:pt>
                <c:pt idx="7579">
                  <c:v>1.1599999999999999E-2</c:v>
                </c:pt>
                <c:pt idx="7580">
                  <c:v>4.7500000000000001E-2</c:v>
                </c:pt>
                <c:pt idx="7581">
                  <c:v>-7.46E-2</c:v>
                </c:pt>
                <c:pt idx="7582">
                  <c:v>-5.1000000000000004E-3</c:v>
                </c:pt>
                <c:pt idx="7583">
                  <c:v>4.99E-2</c:v>
                </c:pt>
                <c:pt idx="7584">
                  <c:v>4.4000000000000003E-3</c:v>
                </c:pt>
                <c:pt idx="7585">
                  <c:v>-2.6700000000000002E-2</c:v>
                </c:pt>
                <c:pt idx="7586">
                  <c:v>5.4699999999999999E-2</c:v>
                </c:pt>
                <c:pt idx="7587">
                  <c:v>1.1599999999999999E-2</c:v>
                </c:pt>
                <c:pt idx="7588">
                  <c:v>-2.4299999999999999E-2</c:v>
                </c:pt>
                <c:pt idx="7589">
                  <c:v>0.1265</c:v>
                </c:pt>
                <c:pt idx="7590">
                  <c:v>-8.6499999999999994E-2</c:v>
                </c:pt>
                <c:pt idx="7591">
                  <c:v>3.0800000000000001E-2</c:v>
                </c:pt>
                <c:pt idx="7592">
                  <c:v>6.7999999999999996E-3</c:v>
                </c:pt>
                <c:pt idx="7593">
                  <c:v>-5.2999999999999999E-2</c:v>
                </c:pt>
                <c:pt idx="7594">
                  <c:v>3.32E-2</c:v>
                </c:pt>
                <c:pt idx="7595">
                  <c:v>-3.8600000000000002E-2</c:v>
                </c:pt>
                <c:pt idx="7596">
                  <c:v>-7.9299999999999995E-2</c:v>
                </c:pt>
                <c:pt idx="7597">
                  <c:v>-5.5399999999999998E-2</c:v>
                </c:pt>
                <c:pt idx="7598">
                  <c:v>-5.7799999999999997E-2</c:v>
                </c:pt>
                <c:pt idx="7599">
                  <c:v>-3.15E-2</c:v>
                </c:pt>
                <c:pt idx="7600">
                  <c:v>-1.95E-2</c:v>
                </c:pt>
                <c:pt idx="7601">
                  <c:v>2E-3</c:v>
                </c:pt>
                <c:pt idx="7602">
                  <c:v>-1.23E-2</c:v>
                </c:pt>
                <c:pt idx="7603">
                  <c:v>1.8800000000000001E-2</c:v>
                </c:pt>
                <c:pt idx="7604">
                  <c:v>8.1100000000000005E-2</c:v>
                </c:pt>
                <c:pt idx="7605">
                  <c:v>-2.7000000000000001E-3</c:v>
                </c:pt>
                <c:pt idx="7606">
                  <c:v>-2.4299999999999999E-2</c:v>
                </c:pt>
                <c:pt idx="7607">
                  <c:v>-5.5399999999999998E-2</c:v>
                </c:pt>
                <c:pt idx="7608">
                  <c:v>7.8700000000000006E-2</c:v>
                </c:pt>
                <c:pt idx="7609">
                  <c:v>4.0399999999999998E-2</c:v>
                </c:pt>
                <c:pt idx="7610">
                  <c:v>-9.9000000000000008E-3</c:v>
                </c:pt>
                <c:pt idx="7611">
                  <c:v>2E-3</c:v>
                </c:pt>
                <c:pt idx="7612">
                  <c:v>-2.7000000000000001E-3</c:v>
                </c:pt>
                <c:pt idx="7613">
                  <c:v>3.0800000000000001E-2</c:v>
                </c:pt>
                <c:pt idx="7614">
                  <c:v>3.0800000000000001E-2</c:v>
                </c:pt>
                <c:pt idx="7615">
                  <c:v>-5.7799999999999997E-2</c:v>
                </c:pt>
                <c:pt idx="7616">
                  <c:v>-1.47E-2</c:v>
                </c:pt>
                <c:pt idx="7617">
                  <c:v>5.4699999999999999E-2</c:v>
                </c:pt>
                <c:pt idx="7618">
                  <c:v>2.12E-2</c:v>
                </c:pt>
                <c:pt idx="7619">
                  <c:v>9.1999999999999998E-3</c:v>
                </c:pt>
                <c:pt idx="7620">
                  <c:v>1.8800000000000001E-2</c:v>
                </c:pt>
                <c:pt idx="7621">
                  <c:v>4.7500000000000001E-2</c:v>
                </c:pt>
                <c:pt idx="7622">
                  <c:v>-7.4999999999999997E-3</c:v>
                </c:pt>
                <c:pt idx="7623">
                  <c:v>-3.6299999999999999E-2</c:v>
                </c:pt>
                <c:pt idx="7624">
                  <c:v>-7.4999999999999997E-3</c:v>
                </c:pt>
                <c:pt idx="7625">
                  <c:v>2.12E-2</c:v>
                </c:pt>
                <c:pt idx="7626">
                  <c:v>8.8200000000000001E-2</c:v>
                </c:pt>
                <c:pt idx="7627">
                  <c:v>-5.1000000000000004E-3</c:v>
                </c:pt>
                <c:pt idx="7628">
                  <c:v>-3.8600000000000002E-2</c:v>
                </c:pt>
                <c:pt idx="7629">
                  <c:v>-2.9999999999999997E-4</c:v>
                </c:pt>
                <c:pt idx="7630">
                  <c:v>7.8700000000000006E-2</c:v>
                </c:pt>
                <c:pt idx="7631">
                  <c:v>-3.8600000000000002E-2</c:v>
                </c:pt>
                <c:pt idx="7632">
                  <c:v>-6.0199999999999997E-2</c:v>
                </c:pt>
                <c:pt idx="7633">
                  <c:v>-2.7000000000000001E-3</c:v>
                </c:pt>
                <c:pt idx="7634">
                  <c:v>6.7999999999999996E-3</c:v>
                </c:pt>
                <c:pt idx="7635">
                  <c:v>1.6400000000000001E-2</c:v>
                </c:pt>
                <c:pt idx="7636">
                  <c:v>3.7999999999999999E-2</c:v>
                </c:pt>
                <c:pt idx="7637">
                  <c:v>4.5100000000000001E-2</c:v>
                </c:pt>
                <c:pt idx="7638">
                  <c:v>3.0800000000000001E-2</c:v>
                </c:pt>
                <c:pt idx="7639">
                  <c:v>2.3599999999999999E-2</c:v>
                </c:pt>
                <c:pt idx="7640">
                  <c:v>3.56E-2</c:v>
                </c:pt>
                <c:pt idx="7641">
                  <c:v>1.1599999999999999E-2</c:v>
                </c:pt>
                <c:pt idx="7642">
                  <c:v>-2.9100000000000001E-2</c:v>
                </c:pt>
                <c:pt idx="7643">
                  <c:v>6.9099999999999995E-2</c:v>
                </c:pt>
                <c:pt idx="7644">
                  <c:v>4.2700000000000002E-2</c:v>
                </c:pt>
                <c:pt idx="7645">
                  <c:v>4.4000000000000003E-3</c:v>
                </c:pt>
                <c:pt idx="7646">
                  <c:v>-7.46E-2</c:v>
                </c:pt>
                <c:pt idx="7647">
                  <c:v>2.12E-2</c:v>
                </c:pt>
                <c:pt idx="7648">
                  <c:v>1.1599999999999999E-2</c:v>
                </c:pt>
                <c:pt idx="7649">
                  <c:v>-1.23E-2</c:v>
                </c:pt>
                <c:pt idx="7650">
                  <c:v>3.56E-2</c:v>
                </c:pt>
                <c:pt idx="7651">
                  <c:v>9.1999999999999998E-3</c:v>
                </c:pt>
                <c:pt idx="7652">
                  <c:v>-0.13200000000000001</c:v>
                </c:pt>
                <c:pt idx="7653">
                  <c:v>4.0399999999999998E-2</c:v>
                </c:pt>
                <c:pt idx="7654">
                  <c:v>5.7099999999999998E-2</c:v>
                </c:pt>
                <c:pt idx="7655">
                  <c:v>8.5800000000000001E-2</c:v>
                </c:pt>
                <c:pt idx="7656">
                  <c:v>-3.15E-2</c:v>
                </c:pt>
                <c:pt idx="7657">
                  <c:v>-3.15E-2</c:v>
                </c:pt>
                <c:pt idx="7658">
                  <c:v>-7.4999999999999997E-3</c:v>
                </c:pt>
                <c:pt idx="7659">
                  <c:v>4.99E-2</c:v>
                </c:pt>
                <c:pt idx="7660">
                  <c:v>2.12E-2</c:v>
                </c:pt>
                <c:pt idx="7661">
                  <c:v>3.56E-2</c:v>
                </c:pt>
                <c:pt idx="7662">
                  <c:v>4.7500000000000001E-2</c:v>
                </c:pt>
                <c:pt idx="7663">
                  <c:v>-6.9800000000000001E-2</c:v>
                </c:pt>
                <c:pt idx="7664">
                  <c:v>6.1899999999999997E-2</c:v>
                </c:pt>
                <c:pt idx="7665">
                  <c:v>2E-3</c:v>
                </c:pt>
                <c:pt idx="7666">
                  <c:v>-5.1000000000000004E-3</c:v>
                </c:pt>
                <c:pt idx="7667">
                  <c:v>-3.15E-2</c:v>
                </c:pt>
                <c:pt idx="7668">
                  <c:v>4.99E-2</c:v>
                </c:pt>
                <c:pt idx="7669">
                  <c:v>-2.9999999999999997E-4</c:v>
                </c:pt>
                <c:pt idx="7670">
                  <c:v>-1.95E-2</c:v>
                </c:pt>
                <c:pt idx="7671">
                  <c:v>-2.1899999999999999E-2</c:v>
                </c:pt>
                <c:pt idx="7672">
                  <c:v>2E-3</c:v>
                </c:pt>
                <c:pt idx="7673">
                  <c:v>-7.4999999999999997E-3</c:v>
                </c:pt>
                <c:pt idx="7674">
                  <c:v>-1.95E-2</c:v>
                </c:pt>
                <c:pt idx="7675">
                  <c:v>0.1074</c:v>
                </c:pt>
                <c:pt idx="7676">
                  <c:v>-6.7400000000000002E-2</c:v>
                </c:pt>
                <c:pt idx="7677">
                  <c:v>2.8400000000000002E-2</c:v>
                </c:pt>
                <c:pt idx="7678">
                  <c:v>-2.9100000000000001E-2</c:v>
                </c:pt>
                <c:pt idx="7679">
                  <c:v>-0.1057</c:v>
                </c:pt>
                <c:pt idx="7680">
                  <c:v>-3.6299999999999999E-2</c:v>
                </c:pt>
                <c:pt idx="7681">
                  <c:v>2.5999999999999999E-2</c:v>
                </c:pt>
                <c:pt idx="7682">
                  <c:v>5.9499999999999997E-2</c:v>
                </c:pt>
                <c:pt idx="7683">
                  <c:v>5.2299999999999999E-2</c:v>
                </c:pt>
                <c:pt idx="7684">
                  <c:v>3.0800000000000001E-2</c:v>
                </c:pt>
                <c:pt idx="7685">
                  <c:v>2.5999999999999999E-2</c:v>
                </c:pt>
                <c:pt idx="7686">
                  <c:v>-2.9999999999999997E-4</c:v>
                </c:pt>
                <c:pt idx="7687">
                  <c:v>-1.23E-2</c:v>
                </c:pt>
                <c:pt idx="7688">
                  <c:v>9.1999999999999998E-3</c:v>
                </c:pt>
                <c:pt idx="7689">
                  <c:v>2E-3</c:v>
                </c:pt>
                <c:pt idx="7690">
                  <c:v>-3.8600000000000002E-2</c:v>
                </c:pt>
                <c:pt idx="7691">
                  <c:v>9.1999999999999998E-3</c:v>
                </c:pt>
                <c:pt idx="7692">
                  <c:v>6.7999999999999996E-3</c:v>
                </c:pt>
                <c:pt idx="7693">
                  <c:v>-2.4299999999999999E-2</c:v>
                </c:pt>
                <c:pt idx="7694">
                  <c:v>-4.1000000000000002E-2</c:v>
                </c:pt>
                <c:pt idx="7695">
                  <c:v>1.4E-2</c:v>
                </c:pt>
                <c:pt idx="7696">
                  <c:v>-2.4299999999999999E-2</c:v>
                </c:pt>
                <c:pt idx="7697">
                  <c:v>-5.5399999999999998E-2</c:v>
                </c:pt>
                <c:pt idx="7698">
                  <c:v>5.7099999999999998E-2</c:v>
                </c:pt>
                <c:pt idx="7699">
                  <c:v>-4.1000000000000002E-2</c:v>
                </c:pt>
                <c:pt idx="7700">
                  <c:v>4.5100000000000001E-2</c:v>
                </c:pt>
                <c:pt idx="7701">
                  <c:v>-1.95E-2</c:v>
                </c:pt>
                <c:pt idx="7702">
                  <c:v>4.2700000000000002E-2</c:v>
                </c:pt>
                <c:pt idx="7703">
                  <c:v>-2.9999999999999997E-4</c:v>
                </c:pt>
                <c:pt idx="7704">
                  <c:v>2.5999999999999999E-2</c:v>
                </c:pt>
                <c:pt idx="7705">
                  <c:v>3.32E-2</c:v>
                </c:pt>
                <c:pt idx="7706">
                  <c:v>-1.23E-2</c:v>
                </c:pt>
                <c:pt idx="7707">
                  <c:v>-1.23E-2</c:v>
                </c:pt>
                <c:pt idx="7708">
                  <c:v>4.4000000000000003E-3</c:v>
                </c:pt>
                <c:pt idx="7709">
                  <c:v>-2.9100000000000001E-2</c:v>
                </c:pt>
                <c:pt idx="7710">
                  <c:v>3.0800000000000001E-2</c:v>
                </c:pt>
                <c:pt idx="7711">
                  <c:v>3.32E-2</c:v>
                </c:pt>
                <c:pt idx="7712">
                  <c:v>-3.8600000000000002E-2</c:v>
                </c:pt>
                <c:pt idx="7713">
                  <c:v>9.1999999999999998E-3</c:v>
                </c:pt>
                <c:pt idx="7714">
                  <c:v>1.6400000000000001E-2</c:v>
                </c:pt>
                <c:pt idx="7715">
                  <c:v>5.9499999999999997E-2</c:v>
                </c:pt>
                <c:pt idx="7716">
                  <c:v>-2.1899999999999999E-2</c:v>
                </c:pt>
                <c:pt idx="7717">
                  <c:v>5.7099999999999998E-2</c:v>
                </c:pt>
                <c:pt idx="7718">
                  <c:v>0.10979999999999999</c:v>
                </c:pt>
                <c:pt idx="7719">
                  <c:v>-4.82E-2</c:v>
                </c:pt>
                <c:pt idx="7720">
                  <c:v>-7.22E-2</c:v>
                </c:pt>
                <c:pt idx="7721">
                  <c:v>4.5100000000000001E-2</c:v>
                </c:pt>
                <c:pt idx="7722">
                  <c:v>4.7500000000000001E-2</c:v>
                </c:pt>
                <c:pt idx="7723">
                  <c:v>-8.8900000000000007E-2</c:v>
                </c:pt>
                <c:pt idx="7724">
                  <c:v>0.1026</c:v>
                </c:pt>
                <c:pt idx="7725">
                  <c:v>4.5100000000000001E-2</c:v>
                </c:pt>
                <c:pt idx="7726">
                  <c:v>-2.7000000000000001E-3</c:v>
                </c:pt>
                <c:pt idx="7727">
                  <c:v>-1.95E-2</c:v>
                </c:pt>
                <c:pt idx="7728">
                  <c:v>-2.9100000000000001E-2</c:v>
                </c:pt>
                <c:pt idx="7729">
                  <c:v>-5.1000000000000004E-3</c:v>
                </c:pt>
                <c:pt idx="7730">
                  <c:v>2E-3</c:v>
                </c:pt>
                <c:pt idx="7731">
                  <c:v>6.4299999999999996E-2</c:v>
                </c:pt>
                <c:pt idx="7732">
                  <c:v>-8.8900000000000007E-2</c:v>
                </c:pt>
                <c:pt idx="7733">
                  <c:v>2.12E-2</c:v>
                </c:pt>
                <c:pt idx="7734">
                  <c:v>5.4699999999999999E-2</c:v>
                </c:pt>
                <c:pt idx="7735">
                  <c:v>9.1999999999999998E-3</c:v>
                </c:pt>
                <c:pt idx="7736">
                  <c:v>2.5999999999999999E-2</c:v>
                </c:pt>
                <c:pt idx="7737">
                  <c:v>-1.7100000000000001E-2</c:v>
                </c:pt>
                <c:pt idx="7738">
                  <c:v>4.7500000000000001E-2</c:v>
                </c:pt>
                <c:pt idx="7739">
                  <c:v>4.2700000000000002E-2</c:v>
                </c:pt>
                <c:pt idx="7740">
                  <c:v>4.7500000000000001E-2</c:v>
                </c:pt>
                <c:pt idx="7741">
                  <c:v>3.56E-2</c:v>
                </c:pt>
                <c:pt idx="7742">
                  <c:v>8.8200000000000001E-2</c:v>
                </c:pt>
                <c:pt idx="7743">
                  <c:v>5.7099999999999998E-2</c:v>
                </c:pt>
                <c:pt idx="7744">
                  <c:v>9.1999999999999998E-3</c:v>
                </c:pt>
                <c:pt idx="7745">
                  <c:v>-1.7100000000000001E-2</c:v>
                </c:pt>
                <c:pt idx="7746">
                  <c:v>1.8800000000000001E-2</c:v>
                </c:pt>
                <c:pt idx="7747">
                  <c:v>4.0399999999999998E-2</c:v>
                </c:pt>
                <c:pt idx="7748">
                  <c:v>6.1899999999999997E-2</c:v>
                </c:pt>
                <c:pt idx="7749">
                  <c:v>-9.3700000000000006E-2</c:v>
                </c:pt>
                <c:pt idx="7750">
                  <c:v>5.4699999999999999E-2</c:v>
                </c:pt>
                <c:pt idx="7751">
                  <c:v>2.5999999999999999E-2</c:v>
                </c:pt>
                <c:pt idx="7752">
                  <c:v>3.7999999999999999E-2</c:v>
                </c:pt>
                <c:pt idx="7753">
                  <c:v>5.7099999999999998E-2</c:v>
                </c:pt>
                <c:pt idx="7754">
                  <c:v>1.1599999999999999E-2</c:v>
                </c:pt>
                <c:pt idx="7755">
                  <c:v>-7.22E-2</c:v>
                </c:pt>
                <c:pt idx="7756">
                  <c:v>0.11219999999999999</c:v>
                </c:pt>
                <c:pt idx="7757">
                  <c:v>7.1499999999999994E-2</c:v>
                </c:pt>
                <c:pt idx="7758">
                  <c:v>8.5800000000000001E-2</c:v>
                </c:pt>
                <c:pt idx="7759">
                  <c:v>3.32E-2</c:v>
                </c:pt>
                <c:pt idx="7760">
                  <c:v>-5.5399999999999998E-2</c:v>
                </c:pt>
                <c:pt idx="7761">
                  <c:v>-2.7000000000000001E-3</c:v>
                </c:pt>
                <c:pt idx="7762">
                  <c:v>-1.47E-2</c:v>
                </c:pt>
                <c:pt idx="7763">
                  <c:v>-0.1033</c:v>
                </c:pt>
                <c:pt idx="7764">
                  <c:v>4.99E-2</c:v>
                </c:pt>
                <c:pt idx="7765">
                  <c:v>2.3599999999999999E-2</c:v>
                </c:pt>
                <c:pt idx="7766">
                  <c:v>-4.82E-2</c:v>
                </c:pt>
                <c:pt idx="7767">
                  <c:v>2.8400000000000002E-2</c:v>
                </c:pt>
                <c:pt idx="7768">
                  <c:v>-5.1000000000000004E-3</c:v>
                </c:pt>
                <c:pt idx="7769">
                  <c:v>-7.9299999999999995E-2</c:v>
                </c:pt>
                <c:pt idx="7770">
                  <c:v>-7.6999999999999999E-2</c:v>
                </c:pt>
                <c:pt idx="7771">
                  <c:v>-1.23E-2</c:v>
                </c:pt>
                <c:pt idx="7772">
                  <c:v>-2.7000000000000001E-3</c:v>
                </c:pt>
                <c:pt idx="7773">
                  <c:v>-2.6700000000000002E-2</c:v>
                </c:pt>
                <c:pt idx="7774">
                  <c:v>-2.6700000000000002E-2</c:v>
                </c:pt>
                <c:pt idx="7775">
                  <c:v>2.3599999999999999E-2</c:v>
                </c:pt>
                <c:pt idx="7776">
                  <c:v>9.1999999999999998E-3</c:v>
                </c:pt>
                <c:pt idx="7777">
                  <c:v>3.7999999999999999E-2</c:v>
                </c:pt>
                <c:pt idx="7778">
                  <c:v>2.12E-2</c:v>
                </c:pt>
                <c:pt idx="7779">
                  <c:v>-4.82E-2</c:v>
                </c:pt>
                <c:pt idx="7780">
                  <c:v>3.7999999999999999E-2</c:v>
                </c:pt>
                <c:pt idx="7781">
                  <c:v>-1.95E-2</c:v>
                </c:pt>
                <c:pt idx="7782">
                  <c:v>-2.4299999999999999E-2</c:v>
                </c:pt>
                <c:pt idx="7783">
                  <c:v>-4.82E-2</c:v>
                </c:pt>
                <c:pt idx="7784">
                  <c:v>-7.4999999999999997E-3</c:v>
                </c:pt>
                <c:pt idx="7785">
                  <c:v>2E-3</c:v>
                </c:pt>
                <c:pt idx="7786">
                  <c:v>-9.9000000000000008E-3</c:v>
                </c:pt>
                <c:pt idx="7787">
                  <c:v>-1.7100000000000001E-2</c:v>
                </c:pt>
                <c:pt idx="7788">
                  <c:v>-3.15E-2</c:v>
                </c:pt>
                <c:pt idx="7789">
                  <c:v>-2.7000000000000001E-3</c:v>
                </c:pt>
                <c:pt idx="7790">
                  <c:v>-1.95E-2</c:v>
                </c:pt>
                <c:pt idx="7791">
                  <c:v>1.6400000000000001E-2</c:v>
                </c:pt>
                <c:pt idx="7792">
                  <c:v>-0.1081</c:v>
                </c:pt>
                <c:pt idx="7793">
                  <c:v>2.8400000000000002E-2</c:v>
                </c:pt>
                <c:pt idx="7794">
                  <c:v>-5.7799999999999997E-2</c:v>
                </c:pt>
                <c:pt idx="7795">
                  <c:v>-6.2600000000000003E-2</c:v>
                </c:pt>
                <c:pt idx="7796">
                  <c:v>-2.9999999999999997E-4</c:v>
                </c:pt>
                <c:pt idx="7797">
                  <c:v>-3.6299999999999999E-2</c:v>
                </c:pt>
                <c:pt idx="7798">
                  <c:v>-7.4999999999999997E-3</c:v>
                </c:pt>
                <c:pt idx="7799">
                  <c:v>6.7999999999999996E-3</c:v>
                </c:pt>
                <c:pt idx="7800">
                  <c:v>-2.1899999999999999E-2</c:v>
                </c:pt>
                <c:pt idx="7801">
                  <c:v>-1.23E-2</c:v>
                </c:pt>
                <c:pt idx="7802">
                  <c:v>-2.6700000000000002E-2</c:v>
                </c:pt>
                <c:pt idx="7803">
                  <c:v>4.99E-2</c:v>
                </c:pt>
                <c:pt idx="7804">
                  <c:v>6.1899999999999997E-2</c:v>
                </c:pt>
                <c:pt idx="7805">
                  <c:v>4.7500000000000001E-2</c:v>
                </c:pt>
                <c:pt idx="7806">
                  <c:v>5.2299999999999999E-2</c:v>
                </c:pt>
                <c:pt idx="7807">
                  <c:v>-2.9999999999999997E-4</c:v>
                </c:pt>
                <c:pt idx="7808">
                  <c:v>3.32E-2</c:v>
                </c:pt>
                <c:pt idx="7809">
                  <c:v>9.1999999999999998E-3</c:v>
                </c:pt>
                <c:pt idx="7810">
                  <c:v>-2.4299999999999999E-2</c:v>
                </c:pt>
                <c:pt idx="7811">
                  <c:v>3.0800000000000001E-2</c:v>
                </c:pt>
                <c:pt idx="7812">
                  <c:v>9.5399999999999999E-2</c:v>
                </c:pt>
                <c:pt idx="7813">
                  <c:v>-3.6299999999999999E-2</c:v>
                </c:pt>
                <c:pt idx="7814">
                  <c:v>-7.4999999999999997E-3</c:v>
                </c:pt>
                <c:pt idx="7815">
                  <c:v>-5.7799999999999997E-2</c:v>
                </c:pt>
                <c:pt idx="7816">
                  <c:v>-8.4099999999999994E-2</c:v>
                </c:pt>
                <c:pt idx="7817">
                  <c:v>5.9499999999999997E-2</c:v>
                </c:pt>
                <c:pt idx="7818">
                  <c:v>-7.4999999999999997E-3</c:v>
                </c:pt>
                <c:pt idx="7819">
                  <c:v>2.3599999999999999E-2</c:v>
                </c:pt>
                <c:pt idx="7820">
                  <c:v>5.7099999999999998E-2</c:v>
                </c:pt>
                <c:pt idx="7821">
                  <c:v>2.8400000000000002E-2</c:v>
                </c:pt>
                <c:pt idx="7822">
                  <c:v>-3.39E-2</c:v>
                </c:pt>
                <c:pt idx="7823">
                  <c:v>5.9499999999999997E-2</c:v>
                </c:pt>
                <c:pt idx="7824">
                  <c:v>7.3899999999999993E-2</c:v>
                </c:pt>
                <c:pt idx="7825">
                  <c:v>-2.6700000000000002E-2</c:v>
                </c:pt>
                <c:pt idx="7826">
                  <c:v>3.0800000000000001E-2</c:v>
                </c:pt>
                <c:pt idx="7827">
                  <c:v>6.7999999999999996E-3</c:v>
                </c:pt>
                <c:pt idx="7828">
                  <c:v>-6.5000000000000002E-2</c:v>
                </c:pt>
                <c:pt idx="7829">
                  <c:v>6.1899999999999997E-2</c:v>
                </c:pt>
                <c:pt idx="7830">
                  <c:v>-3.39E-2</c:v>
                </c:pt>
                <c:pt idx="7831">
                  <c:v>-0.1009</c:v>
                </c:pt>
                <c:pt idx="7832">
                  <c:v>-9.9000000000000008E-3</c:v>
                </c:pt>
                <c:pt idx="7833">
                  <c:v>6.4299999999999996E-2</c:v>
                </c:pt>
                <c:pt idx="7834">
                  <c:v>-1.23E-2</c:v>
                </c:pt>
                <c:pt idx="7835">
                  <c:v>6.7999999999999996E-3</c:v>
                </c:pt>
                <c:pt idx="7836">
                  <c:v>-2.1899999999999999E-2</c:v>
                </c:pt>
                <c:pt idx="7837">
                  <c:v>2.8400000000000002E-2</c:v>
                </c:pt>
                <c:pt idx="7838">
                  <c:v>-1.7100000000000001E-2</c:v>
                </c:pt>
                <c:pt idx="7839">
                  <c:v>-4.3400000000000001E-2</c:v>
                </c:pt>
                <c:pt idx="7840">
                  <c:v>-3.6299999999999999E-2</c:v>
                </c:pt>
                <c:pt idx="7841">
                  <c:v>-9.8500000000000004E-2</c:v>
                </c:pt>
                <c:pt idx="7842">
                  <c:v>-1.7100000000000001E-2</c:v>
                </c:pt>
                <c:pt idx="7843">
                  <c:v>6.6699999999999995E-2</c:v>
                </c:pt>
                <c:pt idx="7844">
                  <c:v>-7.4999999999999997E-3</c:v>
                </c:pt>
                <c:pt idx="7845">
                  <c:v>-7.22E-2</c:v>
                </c:pt>
                <c:pt idx="7846">
                  <c:v>-2.7000000000000001E-3</c:v>
                </c:pt>
                <c:pt idx="7847">
                  <c:v>-1.95E-2</c:v>
                </c:pt>
                <c:pt idx="7848">
                  <c:v>4.4000000000000003E-3</c:v>
                </c:pt>
                <c:pt idx="7849">
                  <c:v>2.5999999999999999E-2</c:v>
                </c:pt>
                <c:pt idx="7850">
                  <c:v>8.5800000000000001E-2</c:v>
                </c:pt>
                <c:pt idx="7851">
                  <c:v>6.7999999999999996E-3</c:v>
                </c:pt>
                <c:pt idx="7852">
                  <c:v>-4.82E-2</c:v>
                </c:pt>
                <c:pt idx="7853">
                  <c:v>3.56E-2</c:v>
                </c:pt>
                <c:pt idx="7854">
                  <c:v>-4.1000000000000002E-2</c:v>
                </c:pt>
                <c:pt idx="7855">
                  <c:v>-3.15E-2</c:v>
                </c:pt>
                <c:pt idx="7856">
                  <c:v>-2.6700000000000002E-2</c:v>
                </c:pt>
                <c:pt idx="7857">
                  <c:v>-1.23E-2</c:v>
                </c:pt>
                <c:pt idx="7858">
                  <c:v>-7.4999999999999997E-3</c:v>
                </c:pt>
                <c:pt idx="7859">
                  <c:v>5.2299999999999999E-2</c:v>
                </c:pt>
                <c:pt idx="7860">
                  <c:v>-4.1000000000000002E-2</c:v>
                </c:pt>
                <c:pt idx="7861">
                  <c:v>3.32E-2</c:v>
                </c:pt>
                <c:pt idx="7862">
                  <c:v>4.7500000000000001E-2</c:v>
                </c:pt>
                <c:pt idx="7863">
                  <c:v>-2.7000000000000001E-3</c:v>
                </c:pt>
                <c:pt idx="7864">
                  <c:v>6.6699999999999995E-2</c:v>
                </c:pt>
                <c:pt idx="7865">
                  <c:v>-3.6299999999999999E-2</c:v>
                </c:pt>
                <c:pt idx="7866">
                  <c:v>-5.7799999999999997E-2</c:v>
                </c:pt>
                <c:pt idx="7867">
                  <c:v>4.0399999999999998E-2</c:v>
                </c:pt>
                <c:pt idx="7868">
                  <c:v>2.12E-2</c:v>
                </c:pt>
                <c:pt idx="7869">
                  <c:v>3.56E-2</c:v>
                </c:pt>
                <c:pt idx="7870">
                  <c:v>9.2999999999999999E-2</c:v>
                </c:pt>
                <c:pt idx="7871">
                  <c:v>-1.95E-2</c:v>
                </c:pt>
                <c:pt idx="7872">
                  <c:v>-0.15359999999999999</c:v>
                </c:pt>
                <c:pt idx="7873">
                  <c:v>1.6400000000000001E-2</c:v>
                </c:pt>
                <c:pt idx="7874">
                  <c:v>6.7999999999999996E-3</c:v>
                </c:pt>
                <c:pt idx="7875">
                  <c:v>3.0800000000000001E-2</c:v>
                </c:pt>
                <c:pt idx="7876">
                  <c:v>5.9499999999999997E-2</c:v>
                </c:pt>
                <c:pt idx="7877">
                  <c:v>0.1074</c:v>
                </c:pt>
                <c:pt idx="7878">
                  <c:v>-3.6299999999999999E-2</c:v>
                </c:pt>
                <c:pt idx="7879">
                  <c:v>-5.2999999999999999E-2</c:v>
                </c:pt>
                <c:pt idx="7880">
                  <c:v>-3.15E-2</c:v>
                </c:pt>
                <c:pt idx="7881">
                  <c:v>-2.4299999999999999E-2</c:v>
                </c:pt>
                <c:pt idx="7882">
                  <c:v>-9.9000000000000008E-3</c:v>
                </c:pt>
                <c:pt idx="7883">
                  <c:v>2.3599999999999999E-2</c:v>
                </c:pt>
                <c:pt idx="7884">
                  <c:v>-7.46E-2</c:v>
                </c:pt>
                <c:pt idx="7885">
                  <c:v>-1.95E-2</c:v>
                </c:pt>
                <c:pt idx="7886">
                  <c:v>4.99E-2</c:v>
                </c:pt>
                <c:pt idx="7887">
                  <c:v>-7.6999999999999999E-2</c:v>
                </c:pt>
                <c:pt idx="7888">
                  <c:v>1.6400000000000001E-2</c:v>
                </c:pt>
                <c:pt idx="7889">
                  <c:v>7.1499999999999994E-2</c:v>
                </c:pt>
                <c:pt idx="7890">
                  <c:v>-1.23E-2</c:v>
                </c:pt>
                <c:pt idx="7891">
                  <c:v>-2.9999999999999997E-4</c:v>
                </c:pt>
                <c:pt idx="7892">
                  <c:v>-2.7000000000000001E-3</c:v>
                </c:pt>
                <c:pt idx="7893">
                  <c:v>-1.47E-2</c:v>
                </c:pt>
                <c:pt idx="7894">
                  <c:v>-5.1000000000000004E-3</c:v>
                </c:pt>
                <c:pt idx="7895">
                  <c:v>-4.1000000000000002E-2</c:v>
                </c:pt>
                <c:pt idx="7896">
                  <c:v>-2.4299999999999999E-2</c:v>
                </c:pt>
                <c:pt idx="7897">
                  <c:v>-9.8500000000000004E-2</c:v>
                </c:pt>
                <c:pt idx="7898">
                  <c:v>-2.1899999999999999E-2</c:v>
                </c:pt>
                <c:pt idx="7899">
                  <c:v>-2.7000000000000001E-3</c:v>
                </c:pt>
                <c:pt idx="7900">
                  <c:v>-7.6999999999999999E-2</c:v>
                </c:pt>
                <c:pt idx="7901">
                  <c:v>-1.95E-2</c:v>
                </c:pt>
                <c:pt idx="7902">
                  <c:v>1.1599999999999999E-2</c:v>
                </c:pt>
                <c:pt idx="7903">
                  <c:v>3.56E-2</c:v>
                </c:pt>
                <c:pt idx="7904">
                  <c:v>6.1899999999999997E-2</c:v>
                </c:pt>
                <c:pt idx="7905">
                  <c:v>4.0399999999999998E-2</c:v>
                </c:pt>
                <c:pt idx="7906">
                  <c:v>5.7099999999999998E-2</c:v>
                </c:pt>
                <c:pt idx="7907">
                  <c:v>-3.6299999999999999E-2</c:v>
                </c:pt>
                <c:pt idx="7908">
                  <c:v>-2.7000000000000001E-3</c:v>
                </c:pt>
                <c:pt idx="7909">
                  <c:v>7.3899999999999993E-2</c:v>
                </c:pt>
                <c:pt idx="7910">
                  <c:v>-5.1000000000000004E-3</c:v>
                </c:pt>
                <c:pt idx="7911">
                  <c:v>2.3599999999999999E-2</c:v>
                </c:pt>
                <c:pt idx="7912">
                  <c:v>5.2299999999999999E-2</c:v>
                </c:pt>
                <c:pt idx="7913">
                  <c:v>-2.7000000000000001E-3</c:v>
                </c:pt>
                <c:pt idx="7914">
                  <c:v>2.12E-2</c:v>
                </c:pt>
                <c:pt idx="7915">
                  <c:v>9.1999999999999998E-3</c:v>
                </c:pt>
                <c:pt idx="7916">
                  <c:v>-7.22E-2</c:v>
                </c:pt>
                <c:pt idx="7917">
                  <c:v>-4.1000000000000002E-2</c:v>
                </c:pt>
                <c:pt idx="7918">
                  <c:v>-3.6299999999999999E-2</c:v>
                </c:pt>
                <c:pt idx="7919">
                  <c:v>-2.6700000000000002E-2</c:v>
                </c:pt>
                <c:pt idx="7920">
                  <c:v>9.1999999999999998E-3</c:v>
                </c:pt>
                <c:pt idx="7921">
                  <c:v>-0.12239999999999999</c:v>
                </c:pt>
                <c:pt idx="7922">
                  <c:v>1.1599999999999999E-2</c:v>
                </c:pt>
                <c:pt idx="7923">
                  <c:v>-4.82E-2</c:v>
                </c:pt>
                <c:pt idx="7924">
                  <c:v>8.3400000000000002E-2</c:v>
                </c:pt>
                <c:pt idx="7925">
                  <c:v>2.5999999999999999E-2</c:v>
                </c:pt>
                <c:pt idx="7926">
                  <c:v>-7.4999999999999997E-3</c:v>
                </c:pt>
                <c:pt idx="7927">
                  <c:v>1.4E-2</c:v>
                </c:pt>
                <c:pt idx="7928">
                  <c:v>-2.7000000000000001E-3</c:v>
                </c:pt>
                <c:pt idx="7929">
                  <c:v>-8.6499999999999994E-2</c:v>
                </c:pt>
                <c:pt idx="7930">
                  <c:v>-3.15E-2</c:v>
                </c:pt>
                <c:pt idx="7931">
                  <c:v>4.4000000000000003E-3</c:v>
                </c:pt>
                <c:pt idx="7932">
                  <c:v>-1.47E-2</c:v>
                </c:pt>
                <c:pt idx="7933">
                  <c:v>2.12E-2</c:v>
                </c:pt>
                <c:pt idx="7934">
                  <c:v>4.7500000000000001E-2</c:v>
                </c:pt>
                <c:pt idx="7935">
                  <c:v>1.4E-2</c:v>
                </c:pt>
                <c:pt idx="7936">
                  <c:v>-3.39E-2</c:v>
                </c:pt>
                <c:pt idx="7937">
                  <c:v>-2.9999999999999997E-4</c:v>
                </c:pt>
                <c:pt idx="7938">
                  <c:v>-5.1000000000000004E-3</c:v>
                </c:pt>
                <c:pt idx="7939">
                  <c:v>1.4E-2</c:v>
                </c:pt>
                <c:pt idx="7940">
                  <c:v>2.12E-2</c:v>
                </c:pt>
                <c:pt idx="7941">
                  <c:v>3.56E-2</c:v>
                </c:pt>
                <c:pt idx="7942">
                  <c:v>5.2299999999999999E-2</c:v>
                </c:pt>
                <c:pt idx="7943">
                  <c:v>-5.1000000000000004E-3</c:v>
                </c:pt>
                <c:pt idx="7944">
                  <c:v>-4.1000000000000002E-2</c:v>
                </c:pt>
                <c:pt idx="7945">
                  <c:v>-1.95E-2</c:v>
                </c:pt>
                <c:pt idx="7946">
                  <c:v>8.8200000000000001E-2</c:v>
                </c:pt>
                <c:pt idx="7947">
                  <c:v>2.8400000000000002E-2</c:v>
                </c:pt>
                <c:pt idx="7948">
                  <c:v>-5.2999999999999999E-2</c:v>
                </c:pt>
                <c:pt idx="7949">
                  <c:v>6.7999999999999996E-3</c:v>
                </c:pt>
                <c:pt idx="7950">
                  <c:v>9.1999999999999998E-3</c:v>
                </c:pt>
                <c:pt idx="7951">
                  <c:v>-2.4299999999999999E-2</c:v>
                </c:pt>
                <c:pt idx="7952">
                  <c:v>-2.9999999999999997E-4</c:v>
                </c:pt>
                <c:pt idx="7953">
                  <c:v>-2.7000000000000001E-3</c:v>
                </c:pt>
                <c:pt idx="7954">
                  <c:v>4.2700000000000002E-2</c:v>
                </c:pt>
                <c:pt idx="7955">
                  <c:v>9.2999999999999999E-2</c:v>
                </c:pt>
                <c:pt idx="7956">
                  <c:v>1.1599999999999999E-2</c:v>
                </c:pt>
                <c:pt idx="7957">
                  <c:v>-2.1899999999999999E-2</c:v>
                </c:pt>
                <c:pt idx="7958">
                  <c:v>1.1599999999999999E-2</c:v>
                </c:pt>
                <c:pt idx="7959">
                  <c:v>-5.1000000000000004E-3</c:v>
                </c:pt>
                <c:pt idx="7960">
                  <c:v>5.9499999999999997E-2</c:v>
                </c:pt>
                <c:pt idx="7961">
                  <c:v>3.56E-2</c:v>
                </c:pt>
                <c:pt idx="7962">
                  <c:v>1.8800000000000001E-2</c:v>
                </c:pt>
                <c:pt idx="7963">
                  <c:v>5.2299999999999999E-2</c:v>
                </c:pt>
                <c:pt idx="7964">
                  <c:v>2.8400000000000002E-2</c:v>
                </c:pt>
                <c:pt idx="7965">
                  <c:v>4.0399999999999998E-2</c:v>
                </c:pt>
                <c:pt idx="7966">
                  <c:v>-8.8900000000000007E-2</c:v>
                </c:pt>
                <c:pt idx="7967">
                  <c:v>1.1599999999999999E-2</c:v>
                </c:pt>
                <c:pt idx="7968">
                  <c:v>-4.82E-2</c:v>
                </c:pt>
                <c:pt idx="7969">
                  <c:v>4.2700000000000002E-2</c:v>
                </c:pt>
                <c:pt idx="7970">
                  <c:v>-6.2600000000000003E-2</c:v>
                </c:pt>
                <c:pt idx="7971">
                  <c:v>-6.9800000000000001E-2</c:v>
                </c:pt>
                <c:pt idx="7972">
                  <c:v>3.0800000000000001E-2</c:v>
                </c:pt>
                <c:pt idx="7973">
                  <c:v>-0.1153</c:v>
                </c:pt>
                <c:pt idx="7974">
                  <c:v>-2.6700000000000002E-2</c:v>
                </c:pt>
                <c:pt idx="7975">
                  <c:v>-2.1899999999999999E-2</c:v>
                </c:pt>
                <c:pt idx="7976">
                  <c:v>-9.1300000000000006E-2</c:v>
                </c:pt>
                <c:pt idx="7977">
                  <c:v>-3.39E-2</c:v>
                </c:pt>
                <c:pt idx="7978">
                  <c:v>9.1999999999999998E-3</c:v>
                </c:pt>
                <c:pt idx="7979">
                  <c:v>1.6400000000000001E-2</c:v>
                </c:pt>
                <c:pt idx="7980">
                  <c:v>-3.39E-2</c:v>
                </c:pt>
                <c:pt idx="7981">
                  <c:v>-5.2999999999999999E-2</c:v>
                </c:pt>
                <c:pt idx="7982">
                  <c:v>-2.6700000000000002E-2</c:v>
                </c:pt>
                <c:pt idx="7983">
                  <c:v>-3.6299999999999999E-2</c:v>
                </c:pt>
                <c:pt idx="7984">
                  <c:v>-3.39E-2</c:v>
                </c:pt>
                <c:pt idx="7985">
                  <c:v>1.4E-2</c:v>
                </c:pt>
                <c:pt idx="7986">
                  <c:v>9.1999999999999998E-3</c:v>
                </c:pt>
                <c:pt idx="7987">
                  <c:v>-1.47E-2</c:v>
                </c:pt>
                <c:pt idx="7988">
                  <c:v>-6.5000000000000002E-2</c:v>
                </c:pt>
                <c:pt idx="7989">
                  <c:v>1.1599999999999999E-2</c:v>
                </c:pt>
                <c:pt idx="7990">
                  <c:v>-5.1000000000000004E-3</c:v>
                </c:pt>
                <c:pt idx="7991">
                  <c:v>-1.47E-2</c:v>
                </c:pt>
                <c:pt idx="7992">
                  <c:v>1.8800000000000001E-2</c:v>
                </c:pt>
                <c:pt idx="7993">
                  <c:v>4.4000000000000003E-3</c:v>
                </c:pt>
                <c:pt idx="7994">
                  <c:v>-4.3400000000000001E-2</c:v>
                </c:pt>
                <c:pt idx="7995">
                  <c:v>1.1599999999999999E-2</c:v>
                </c:pt>
                <c:pt idx="7996">
                  <c:v>3.56E-2</c:v>
                </c:pt>
                <c:pt idx="7997">
                  <c:v>0.1074</c:v>
                </c:pt>
                <c:pt idx="7998">
                  <c:v>2.5999999999999999E-2</c:v>
                </c:pt>
                <c:pt idx="7999">
                  <c:v>3.0800000000000001E-2</c:v>
                </c:pt>
                <c:pt idx="8000">
                  <c:v>7.1499999999999994E-2</c:v>
                </c:pt>
                <c:pt idx="8001">
                  <c:v>1.8800000000000001E-2</c:v>
                </c:pt>
                <c:pt idx="8002">
                  <c:v>2.3599999999999999E-2</c:v>
                </c:pt>
                <c:pt idx="8003">
                  <c:v>4.5100000000000001E-2</c:v>
                </c:pt>
                <c:pt idx="8004">
                  <c:v>-2.9999999999999997E-4</c:v>
                </c:pt>
                <c:pt idx="8005">
                  <c:v>-5.0599999999999999E-2</c:v>
                </c:pt>
                <c:pt idx="8006">
                  <c:v>-2.9999999999999997E-4</c:v>
                </c:pt>
                <c:pt idx="8007">
                  <c:v>5.2299999999999999E-2</c:v>
                </c:pt>
                <c:pt idx="8008">
                  <c:v>1.4E-2</c:v>
                </c:pt>
                <c:pt idx="8009">
                  <c:v>6.1899999999999997E-2</c:v>
                </c:pt>
                <c:pt idx="8010">
                  <c:v>0.11219999999999999</c:v>
                </c:pt>
                <c:pt idx="8011">
                  <c:v>-2.7000000000000001E-3</c:v>
                </c:pt>
                <c:pt idx="8012">
                  <c:v>5.2299999999999999E-2</c:v>
                </c:pt>
                <c:pt idx="8013">
                  <c:v>-1.23E-2</c:v>
                </c:pt>
                <c:pt idx="8014">
                  <c:v>6.7999999999999996E-3</c:v>
                </c:pt>
                <c:pt idx="8015">
                  <c:v>-3.6299999999999999E-2</c:v>
                </c:pt>
                <c:pt idx="8016">
                  <c:v>-6.7400000000000002E-2</c:v>
                </c:pt>
                <c:pt idx="8017">
                  <c:v>7.1499999999999994E-2</c:v>
                </c:pt>
                <c:pt idx="8018">
                  <c:v>-4.58E-2</c:v>
                </c:pt>
                <c:pt idx="8019">
                  <c:v>-4.1000000000000002E-2</c:v>
                </c:pt>
                <c:pt idx="8020">
                  <c:v>1.8800000000000001E-2</c:v>
                </c:pt>
                <c:pt idx="8021">
                  <c:v>3.7999999999999999E-2</c:v>
                </c:pt>
                <c:pt idx="8022">
                  <c:v>7.6300000000000007E-2</c:v>
                </c:pt>
                <c:pt idx="8023">
                  <c:v>9.06E-2</c:v>
                </c:pt>
                <c:pt idx="8024">
                  <c:v>3.32E-2</c:v>
                </c:pt>
                <c:pt idx="8025">
                  <c:v>3.32E-2</c:v>
                </c:pt>
                <c:pt idx="8026">
                  <c:v>1.6400000000000001E-2</c:v>
                </c:pt>
                <c:pt idx="8027">
                  <c:v>2E-3</c:v>
                </c:pt>
                <c:pt idx="8028">
                  <c:v>4.4000000000000003E-3</c:v>
                </c:pt>
                <c:pt idx="8029">
                  <c:v>2.12E-2</c:v>
                </c:pt>
                <c:pt idx="8030">
                  <c:v>7.8700000000000006E-2</c:v>
                </c:pt>
                <c:pt idx="8031">
                  <c:v>-2.6700000000000002E-2</c:v>
                </c:pt>
                <c:pt idx="8032">
                  <c:v>6.6699999999999995E-2</c:v>
                </c:pt>
                <c:pt idx="8033">
                  <c:v>2.12E-2</c:v>
                </c:pt>
                <c:pt idx="8034">
                  <c:v>-9.9000000000000008E-3</c:v>
                </c:pt>
                <c:pt idx="8035">
                  <c:v>-9.9000000000000008E-3</c:v>
                </c:pt>
                <c:pt idx="8036">
                  <c:v>2.8400000000000002E-2</c:v>
                </c:pt>
                <c:pt idx="8037">
                  <c:v>3.56E-2</c:v>
                </c:pt>
                <c:pt idx="8038">
                  <c:v>1.6400000000000001E-2</c:v>
                </c:pt>
                <c:pt idx="8039">
                  <c:v>7.8700000000000006E-2</c:v>
                </c:pt>
                <c:pt idx="8040">
                  <c:v>-2.9999999999999997E-4</c:v>
                </c:pt>
                <c:pt idx="8041">
                  <c:v>5.4699999999999999E-2</c:v>
                </c:pt>
                <c:pt idx="8042">
                  <c:v>-6.7400000000000002E-2</c:v>
                </c:pt>
                <c:pt idx="8043">
                  <c:v>-7.4999999999999997E-3</c:v>
                </c:pt>
                <c:pt idx="8044">
                  <c:v>3.32E-2</c:v>
                </c:pt>
                <c:pt idx="8045">
                  <c:v>-3.39E-2</c:v>
                </c:pt>
                <c:pt idx="8046">
                  <c:v>-6.7400000000000002E-2</c:v>
                </c:pt>
                <c:pt idx="8047">
                  <c:v>-5.1000000000000004E-3</c:v>
                </c:pt>
                <c:pt idx="8048">
                  <c:v>-2.7000000000000001E-3</c:v>
                </c:pt>
                <c:pt idx="8049">
                  <c:v>-4.1000000000000002E-2</c:v>
                </c:pt>
                <c:pt idx="8050">
                  <c:v>1.6400000000000001E-2</c:v>
                </c:pt>
                <c:pt idx="8051">
                  <c:v>-1.95E-2</c:v>
                </c:pt>
                <c:pt idx="8052">
                  <c:v>-3.15E-2</c:v>
                </c:pt>
                <c:pt idx="8053">
                  <c:v>-9.9000000000000008E-3</c:v>
                </c:pt>
                <c:pt idx="8054">
                  <c:v>-1.23E-2</c:v>
                </c:pt>
                <c:pt idx="8055">
                  <c:v>2.5999999999999999E-2</c:v>
                </c:pt>
                <c:pt idx="8056">
                  <c:v>4.4000000000000003E-3</c:v>
                </c:pt>
                <c:pt idx="8057">
                  <c:v>2.12E-2</c:v>
                </c:pt>
                <c:pt idx="8058">
                  <c:v>-2.4299999999999999E-2</c:v>
                </c:pt>
                <c:pt idx="8059">
                  <c:v>-5.0599999999999999E-2</c:v>
                </c:pt>
                <c:pt idx="8060">
                  <c:v>3.56E-2</c:v>
                </c:pt>
                <c:pt idx="8061">
                  <c:v>-6.0199999999999997E-2</c:v>
                </c:pt>
                <c:pt idx="8062">
                  <c:v>7.6300000000000007E-2</c:v>
                </c:pt>
                <c:pt idx="8063">
                  <c:v>-5.5399999999999998E-2</c:v>
                </c:pt>
                <c:pt idx="8064">
                  <c:v>7.3899999999999993E-2</c:v>
                </c:pt>
                <c:pt idx="8065">
                  <c:v>-2.4299999999999999E-2</c:v>
                </c:pt>
                <c:pt idx="8066">
                  <c:v>-2.9999999999999997E-4</c:v>
                </c:pt>
                <c:pt idx="8067">
                  <c:v>2.5999999999999999E-2</c:v>
                </c:pt>
                <c:pt idx="8068">
                  <c:v>-2.4299999999999999E-2</c:v>
                </c:pt>
                <c:pt idx="8069">
                  <c:v>-7.46E-2</c:v>
                </c:pt>
                <c:pt idx="8070">
                  <c:v>-0.1081</c:v>
                </c:pt>
                <c:pt idx="8071">
                  <c:v>-5.1000000000000004E-3</c:v>
                </c:pt>
                <c:pt idx="8072">
                  <c:v>4.7500000000000001E-2</c:v>
                </c:pt>
                <c:pt idx="8073">
                  <c:v>-4.58E-2</c:v>
                </c:pt>
                <c:pt idx="8074">
                  <c:v>-2.7000000000000001E-3</c:v>
                </c:pt>
                <c:pt idx="8075">
                  <c:v>-1.47E-2</c:v>
                </c:pt>
                <c:pt idx="8076">
                  <c:v>9.1999999999999998E-3</c:v>
                </c:pt>
                <c:pt idx="8077">
                  <c:v>-1.47E-2</c:v>
                </c:pt>
                <c:pt idx="8078">
                  <c:v>2.12E-2</c:v>
                </c:pt>
                <c:pt idx="8079">
                  <c:v>-5.7799999999999997E-2</c:v>
                </c:pt>
                <c:pt idx="8080">
                  <c:v>-4.1000000000000002E-2</c:v>
                </c:pt>
                <c:pt idx="8081">
                  <c:v>4.0399999999999998E-2</c:v>
                </c:pt>
                <c:pt idx="8082">
                  <c:v>4.4000000000000003E-3</c:v>
                </c:pt>
                <c:pt idx="8083">
                  <c:v>0.10979999999999999</c:v>
                </c:pt>
                <c:pt idx="8084">
                  <c:v>-6.7400000000000002E-2</c:v>
                </c:pt>
                <c:pt idx="8085">
                  <c:v>0.105</c:v>
                </c:pt>
                <c:pt idx="8086">
                  <c:v>-2.9100000000000001E-2</c:v>
                </c:pt>
                <c:pt idx="8087">
                  <c:v>5.2299999999999999E-2</c:v>
                </c:pt>
                <c:pt idx="8088">
                  <c:v>-4.3400000000000001E-2</c:v>
                </c:pt>
                <c:pt idx="8089">
                  <c:v>5.7099999999999998E-2</c:v>
                </c:pt>
                <c:pt idx="8090">
                  <c:v>5.7099999999999998E-2</c:v>
                </c:pt>
                <c:pt idx="8091">
                  <c:v>-3.15E-2</c:v>
                </c:pt>
                <c:pt idx="8092">
                  <c:v>3.56E-2</c:v>
                </c:pt>
                <c:pt idx="8093">
                  <c:v>4.4000000000000003E-3</c:v>
                </c:pt>
                <c:pt idx="8094">
                  <c:v>-1.47E-2</c:v>
                </c:pt>
                <c:pt idx="8095">
                  <c:v>4.99E-2</c:v>
                </c:pt>
                <c:pt idx="8096">
                  <c:v>-0.1057</c:v>
                </c:pt>
                <c:pt idx="8097">
                  <c:v>2.12E-2</c:v>
                </c:pt>
                <c:pt idx="8098">
                  <c:v>2E-3</c:v>
                </c:pt>
                <c:pt idx="8099">
                  <c:v>-2.6700000000000002E-2</c:v>
                </c:pt>
                <c:pt idx="8100">
                  <c:v>9.1999999999999998E-3</c:v>
                </c:pt>
                <c:pt idx="8101">
                  <c:v>-1.47E-2</c:v>
                </c:pt>
                <c:pt idx="8102">
                  <c:v>-7.22E-2</c:v>
                </c:pt>
                <c:pt idx="8103">
                  <c:v>-3.8600000000000002E-2</c:v>
                </c:pt>
                <c:pt idx="8104">
                  <c:v>4.0399999999999998E-2</c:v>
                </c:pt>
                <c:pt idx="8105">
                  <c:v>-4.58E-2</c:v>
                </c:pt>
                <c:pt idx="8106">
                  <c:v>2.3599999999999999E-2</c:v>
                </c:pt>
                <c:pt idx="8107">
                  <c:v>-2.9999999999999997E-4</c:v>
                </c:pt>
                <c:pt idx="8108">
                  <c:v>-2.4299999999999999E-2</c:v>
                </c:pt>
                <c:pt idx="8109">
                  <c:v>-3.39E-2</c:v>
                </c:pt>
                <c:pt idx="8110">
                  <c:v>5.2299999999999999E-2</c:v>
                </c:pt>
                <c:pt idx="8111">
                  <c:v>1.4E-2</c:v>
                </c:pt>
                <c:pt idx="8112">
                  <c:v>-3.6299999999999999E-2</c:v>
                </c:pt>
                <c:pt idx="8113">
                  <c:v>-6.0199999999999997E-2</c:v>
                </c:pt>
                <c:pt idx="8114">
                  <c:v>-1.47E-2</c:v>
                </c:pt>
                <c:pt idx="8115">
                  <c:v>-0.12</c:v>
                </c:pt>
                <c:pt idx="8116">
                  <c:v>-8.4099999999999994E-2</c:v>
                </c:pt>
                <c:pt idx="8117">
                  <c:v>-2.9999999999999997E-4</c:v>
                </c:pt>
                <c:pt idx="8118">
                  <c:v>-4.82E-2</c:v>
                </c:pt>
                <c:pt idx="8119">
                  <c:v>2.8400000000000002E-2</c:v>
                </c:pt>
                <c:pt idx="8120">
                  <c:v>4.5100000000000001E-2</c:v>
                </c:pt>
                <c:pt idx="8121">
                  <c:v>-5.2999999999999999E-2</c:v>
                </c:pt>
                <c:pt idx="8122">
                  <c:v>-1.7100000000000001E-2</c:v>
                </c:pt>
                <c:pt idx="8123">
                  <c:v>1.6400000000000001E-2</c:v>
                </c:pt>
                <c:pt idx="8124">
                  <c:v>-1.23E-2</c:v>
                </c:pt>
                <c:pt idx="8125">
                  <c:v>-1.7100000000000001E-2</c:v>
                </c:pt>
                <c:pt idx="8126">
                  <c:v>8.5800000000000001E-2</c:v>
                </c:pt>
                <c:pt idx="8127">
                  <c:v>-9.3700000000000006E-2</c:v>
                </c:pt>
                <c:pt idx="8128">
                  <c:v>-9.9000000000000008E-3</c:v>
                </c:pt>
                <c:pt idx="8129">
                  <c:v>6.1899999999999997E-2</c:v>
                </c:pt>
                <c:pt idx="8130">
                  <c:v>2.3599999999999999E-2</c:v>
                </c:pt>
                <c:pt idx="8131">
                  <c:v>-4.1000000000000002E-2</c:v>
                </c:pt>
                <c:pt idx="8132">
                  <c:v>-3.6299999999999999E-2</c:v>
                </c:pt>
                <c:pt idx="8133">
                  <c:v>-0.1033</c:v>
                </c:pt>
                <c:pt idx="8134">
                  <c:v>-2.9999999999999997E-4</c:v>
                </c:pt>
                <c:pt idx="8135">
                  <c:v>-1.95E-2</c:v>
                </c:pt>
                <c:pt idx="8136">
                  <c:v>-6.7400000000000002E-2</c:v>
                </c:pt>
                <c:pt idx="8137">
                  <c:v>4.0399999999999998E-2</c:v>
                </c:pt>
                <c:pt idx="8138">
                  <c:v>2.8400000000000002E-2</c:v>
                </c:pt>
                <c:pt idx="8139">
                  <c:v>-5.1000000000000004E-3</c:v>
                </c:pt>
                <c:pt idx="8140">
                  <c:v>-2.9999999999999997E-4</c:v>
                </c:pt>
                <c:pt idx="8141">
                  <c:v>8.1100000000000005E-2</c:v>
                </c:pt>
                <c:pt idx="8142">
                  <c:v>-4.1000000000000002E-2</c:v>
                </c:pt>
                <c:pt idx="8143">
                  <c:v>-6.5000000000000002E-2</c:v>
                </c:pt>
                <c:pt idx="8144">
                  <c:v>-6.2600000000000003E-2</c:v>
                </c:pt>
                <c:pt idx="8145">
                  <c:v>2.8400000000000002E-2</c:v>
                </c:pt>
                <c:pt idx="8146">
                  <c:v>-3.6299999999999999E-2</c:v>
                </c:pt>
                <c:pt idx="8147">
                  <c:v>-1.95E-2</c:v>
                </c:pt>
                <c:pt idx="8148">
                  <c:v>-1.47E-2</c:v>
                </c:pt>
                <c:pt idx="8149">
                  <c:v>6.7999999999999996E-3</c:v>
                </c:pt>
                <c:pt idx="8150">
                  <c:v>-1.23E-2</c:v>
                </c:pt>
                <c:pt idx="8151">
                  <c:v>5.2299999999999999E-2</c:v>
                </c:pt>
                <c:pt idx="8152">
                  <c:v>2.3599999999999999E-2</c:v>
                </c:pt>
                <c:pt idx="8153">
                  <c:v>4.7500000000000001E-2</c:v>
                </c:pt>
                <c:pt idx="8154">
                  <c:v>-3.8600000000000002E-2</c:v>
                </c:pt>
                <c:pt idx="8155">
                  <c:v>-1.47E-2</c:v>
                </c:pt>
                <c:pt idx="8156">
                  <c:v>-1.95E-2</c:v>
                </c:pt>
                <c:pt idx="8157">
                  <c:v>7.6300000000000007E-2</c:v>
                </c:pt>
                <c:pt idx="8158">
                  <c:v>-7.4999999999999997E-3</c:v>
                </c:pt>
                <c:pt idx="8159">
                  <c:v>-2.1899999999999999E-2</c:v>
                </c:pt>
                <c:pt idx="8160">
                  <c:v>2.3599999999999999E-2</c:v>
                </c:pt>
                <c:pt idx="8161">
                  <c:v>-2.7000000000000001E-3</c:v>
                </c:pt>
                <c:pt idx="8162">
                  <c:v>6.1899999999999997E-2</c:v>
                </c:pt>
                <c:pt idx="8163">
                  <c:v>-3.6299999999999999E-2</c:v>
                </c:pt>
                <c:pt idx="8164">
                  <c:v>9.06E-2</c:v>
                </c:pt>
                <c:pt idx="8165">
                  <c:v>0.10979999999999999</c:v>
                </c:pt>
                <c:pt idx="8166">
                  <c:v>-0.1057</c:v>
                </c:pt>
                <c:pt idx="8167">
                  <c:v>2.5999999999999999E-2</c:v>
                </c:pt>
                <c:pt idx="8168">
                  <c:v>-7.22E-2</c:v>
                </c:pt>
                <c:pt idx="8169">
                  <c:v>-2.7000000000000001E-3</c:v>
                </c:pt>
                <c:pt idx="8170">
                  <c:v>4.2700000000000002E-2</c:v>
                </c:pt>
                <c:pt idx="8171">
                  <c:v>-3.15E-2</c:v>
                </c:pt>
                <c:pt idx="8172">
                  <c:v>-2.4299999999999999E-2</c:v>
                </c:pt>
                <c:pt idx="8173">
                  <c:v>6.7999999999999996E-3</c:v>
                </c:pt>
                <c:pt idx="8174">
                  <c:v>-1.95E-2</c:v>
                </c:pt>
                <c:pt idx="8175">
                  <c:v>0.1265</c:v>
                </c:pt>
                <c:pt idx="8176">
                  <c:v>5.4699999999999999E-2</c:v>
                </c:pt>
                <c:pt idx="8177">
                  <c:v>-9.9000000000000008E-3</c:v>
                </c:pt>
                <c:pt idx="8178">
                  <c:v>-9.9000000000000008E-3</c:v>
                </c:pt>
                <c:pt idx="8179">
                  <c:v>-0.1129</c:v>
                </c:pt>
                <c:pt idx="8180">
                  <c:v>7.8700000000000006E-2</c:v>
                </c:pt>
                <c:pt idx="8181">
                  <c:v>6.7999999999999996E-3</c:v>
                </c:pt>
                <c:pt idx="8182">
                  <c:v>-2.9999999999999997E-4</c:v>
                </c:pt>
                <c:pt idx="8183">
                  <c:v>-2.1899999999999999E-2</c:v>
                </c:pt>
                <c:pt idx="8184">
                  <c:v>-7.46E-2</c:v>
                </c:pt>
                <c:pt idx="8185">
                  <c:v>6.7999999999999996E-3</c:v>
                </c:pt>
                <c:pt idx="8186">
                  <c:v>4.4000000000000003E-3</c:v>
                </c:pt>
                <c:pt idx="8187">
                  <c:v>6.7999999999999996E-3</c:v>
                </c:pt>
                <c:pt idx="8188">
                  <c:v>9.06E-2</c:v>
                </c:pt>
                <c:pt idx="8189">
                  <c:v>-1.23E-2</c:v>
                </c:pt>
                <c:pt idx="8190">
                  <c:v>3.32E-2</c:v>
                </c:pt>
                <c:pt idx="8191">
                  <c:v>-6.0199999999999997E-2</c:v>
                </c:pt>
                <c:pt idx="8192">
                  <c:v>4.5100000000000001E-2</c:v>
                </c:pt>
                <c:pt idx="8193">
                  <c:v>5.2299999999999999E-2</c:v>
                </c:pt>
                <c:pt idx="8194">
                  <c:v>4.4000000000000003E-3</c:v>
                </c:pt>
                <c:pt idx="8195">
                  <c:v>2.3599999999999999E-2</c:v>
                </c:pt>
                <c:pt idx="8196">
                  <c:v>3.56E-2</c:v>
                </c:pt>
                <c:pt idx="8197">
                  <c:v>8.1100000000000005E-2</c:v>
                </c:pt>
                <c:pt idx="8198">
                  <c:v>-6.5000000000000002E-2</c:v>
                </c:pt>
                <c:pt idx="8199">
                  <c:v>-8.8900000000000007E-2</c:v>
                </c:pt>
                <c:pt idx="8200">
                  <c:v>-7.4999999999999997E-3</c:v>
                </c:pt>
                <c:pt idx="8201">
                  <c:v>-6.5000000000000002E-2</c:v>
                </c:pt>
                <c:pt idx="8202">
                  <c:v>1.4E-2</c:v>
                </c:pt>
                <c:pt idx="8203">
                  <c:v>-6.2600000000000003E-2</c:v>
                </c:pt>
                <c:pt idx="8204">
                  <c:v>-2.9100000000000001E-2</c:v>
                </c:pt>
                <c:pt idx="8205">
                  <c:v>2.3599999999999999E-2</c:v>
                </c:pt>
                <c:pt idx="8206">
                  <c:v>0.11219999999999999</c:v>
                </c:pt>
                <c:pt idx="8207">
                  <c:v>2.5999999999999999E-2</c:v>
                </c:pt>
                <c:pt idx="8208">
                  <c:v>9.1999999999999998E-3</c:v>
                </c:pt>
                <c:pt idx="8209">
                  <c:v>9.06E-2</c:v>
                </c:pt>
                <c:pt idx="8210">
                  <c:v>-3.15E-2</c:v>
                </c:pt>
                <c:pt idx="8211">
                  <c:v>-4.58E-2</c:v>
                </c:pt>
                <c:pt idx="8212">
                  <c:v>-7.22E-2</c:v>
                </c:pt>
                <c:pt idx="8213">
                  <c:v>-6.0199999999999997E-2</c:v>
                </c:pt>
                <c:pt idx="8214">
                  <c:v>-5.2999999999999999E-2</c:v>
                </c:pt>
                <c:pt idx="8215">
                  <c:v>1.4E-2</c:v>
                </c:pt>
                <c:pt idx="8216">
                  <c:v>-2.7000000000000001E-3</c:v>
                </c:pt>
                <c:pt idx="8217">
                  <c:v>-3.15E-2</c:v>
                </c:pt>
                <c:pt idx="8218">
                  <c:v>-2.9999999999999997E-4</c:v>
                </c:pt>
                <c:pt idx="8219">
                  <c:v>1.6400000000000001E-2</c:v>
                </c:pt>
                <c:pt idx="8220">
                  <c:v>9.2999999999999999E-2</c:v>
                </c:pt>
                <c:pt idx="8221">
                  <c:v>-2.7000000000000001E-3</c:v>
                </c:pt>
                <c:pt idx="8222">
                  <c:v>-3.8600000000000002E-2</c:v>
                </c:pt>
                <c:pt idx="8223">
                  <c:v>4.4000000000000003E-3</c:v>
                </c:pt>
                <c:pt idx="8224">
                  <c:v>5.2299999999999999E-2</c:v>
                </c:pt>
                <c:pt idx="8225">
                  <c:v>-7.4999999999999997E-3</c:v>
                </c:pt>
                <c:pt idx="8226">
                  <c:v>-3.15E-2</c:v>
                </c:pt>
                <c:pt idx="8227">
                  <c:v>-6.0199999999999997E-2</c:v>
                </c:pt>
                <c:pt idx="8228">
                  <c:v>-2.1899999999999999E-2</c:v>
                </c:pt>
                <c:pt idx="8229">
                  <c:v>-6.9800000000000001E-2</c:v>
                </c:pt>
                <c:pt idx="8230">
                  <c:v>-7.4999999999999997E-3</c:v>
                </c:pt>
                <c:pt idx="8231">
                  <c:v>6.6699999999999995E-2</c:v>
                </c:pt>
                <c:pt idx="8232">
                  <c:v>-2.6700000000000002E-2</c:v>
                </c:pt>
                <c:pt idx="8233">
                  <c:v>7.8700000000000006E-2</c:v>
                </c:pt>
                <c:pt idx="8234">
                  <c:v>8.1100000000000005E-2</c:v>
                </c:pt>
                <c:pt idx="8235">
                  <c:v>-5.5399999999999998E-2</c:v>
                </c:pt>
                <c:pt idx="8236">
                  <c:v>6.7999999999999996E-3</c:v>
                </c:pt>
                <c:pt idx="8237">
                  <c:v>-4.1000000000000002E-2</c:v>
                </c:pt>
                <c:pt idx="8238">
                  <c:v>-5.1000000000000004E-3</c:v>
                </c:pt>
                <c:pt idx="8239">
                  <c:v>4.5100000000000001E-2</c:v>
                </c:pt>
                <c:pt idx="8240">
                  <c:v>-7.9299999999999995E-2</c:v>
                </c:pt>
                <c:pt idx="8241">
                  <c:v>-7.46E-2</c:v>
                </c:pt>
                <c:pt idx="8242">
                  <c:v>3.0800000000000001E-2</c:v>
                </c:pt>
                <c:pt idx="8243">
                  <c:v>7.3899999999999993E-2</c:v>
                </c:pt>
                <c:pt idx="8244">
                  <c:v>-3.8600000000000002E-2</c:v>
                </c:pt>
                <c:pt idx="8245">
                  <c:v>3.0800000000000001E-2</c:v>
                </c:pt>
                <c:pt idx="8246">
                  <c:v>-2.1899999999999999E-2</c:v>
                </c:pt>
                <c:pt idx="8247">
                  <c:v>4.99E-2</c:v>
                </c:pt>
                <c:pt idx="8248">
                  <c:v>-6.5000000000000002E-2</c:v>
                </c:pt>
                <c:pt idx="8249">
                  <c:v>-4.82E-2</c:v>
                </c:pt>
                <c:pt idx="8250">
                  <c:v>-2.9100000000000001E-2</c:v>
                </c:pt>
                <c:pt idx="8251">
                  <c:v>5.7099999999999998E-2</c:v>
                </c:pt>
                <c:pt idx="8252">
                  <c:v>5.7099999999999998E-2</c:v>
                </c:pt>
                <c:pt idx="8253">
                  <c:v>-5.2999999999999999E-2</c:v>
                </c:pt>
                <c:pt idx="8254">
                  <c:v>6.7999999999999996E-3</c:v>
                </c:pt>
                <c:pt idx="8255">
                  <c:v>-2.1899999999999999E-2</c:v>
                </c:pt>
                <c:pt idx="8256">
                  <c:v>-2.1899999999999999E-2</c:v>
                </c:pt>
                <c:pt idx="8257">
                  <c:v>-3.15E-2</c:v>
                </c:pt>
                <c:pt idx="8258">
                  <c:v>4.0399999999999998E-2</c:v>
                </c:pt>
                <c:pt idx="8259">
                  <c:v>-3.8600000000000002E-2</c:v>
                </c:pt>
                <c:pt idx="8260">
                  <c:v>2E-3</c:v>
                </c:pt>
                <c:pt idx="8261">
                  <c:v>2.12E-2</c:v>
                </c:pt>
                <c:pt idx="8262">
                  <c:v>5.7099999999999998E-2</c:v>
                </c:pt>
                <c:pt idx="8263">
                  <c:v>3.32E-2</c:v>
                </c:pt>
                <c:pt idx="8264">
                  <c:v>-4.1000000000000002E-2</c:v>
                </c:pt>
                <c:pt idx="8265">
                  <c:v>4.99E-2</c:v>
                </c:pt>
                <c:pt idx="8266">
                  <c:v>5.2299999999999999E-2</c:v>
                </c:pt>
                <c:pt idx="8267">
                  <c:v>-2.9999999999999997E-4</c:v>
                </c:pt>
                <c:pt idx="8268">
                  <c:v>4.2700000000000002E-2</c:v>
                </c:pt>
                <c:pt idx="8269">
                  <c:v>-0.1009</c:v>
                </c:pt>
                <c:pt idx="8270">
                  <c:v>5.7099999999999998E-2</c:v>
                </c:pt>
                <c:pt idx="8271">
                  <c:v>-0.1153</c:v>
                </c:pt>
                <c:pt idx="8272">
                  <c:v>-4.3400000000000001E-2</c:v>
                </c:pt>
                <c:pt idx="8273">
                  <c:v>9.1999999999999998E-3</c:v>
                </c:pt>
                <c:pt idx="8274">
                  <c:v>-1.95E-2</c:v>
                </c:pt>
                <c:pt idx="8275">
                  <c:v>-8.8900000000000007E-2</c:v>
                </c:pt>
                <c:pt idx="8276">
                  <c:v>3.32E-2</c:v>
                </c:pt>
                <c:pt idx="8277">
                  <c:v>-6.0199999999999997E-2</c:v>
                </c:pt>
                <c:pt idx="8278">
                  <c:v>-3.39E-2</c:v>
                </c:pt>
                <c:pt idx="8279">
                  <c:v>-2.7000000000000001E-3</c:v>
                </c:pt>
                <c:pt idx="8280">
                  <c:v>0.1313</c:v>
                </c:pt>
                <c:pt idx="8281">
                  <c:v>6.9099999999999995E-2</c:v>
                </c:pt>
                <c:pt idx="8282">
                  <c:v>3.32E-2</c:v>
                </c:pt>
                <c:pt idx="8283">
                  <c:v>7.8700000000000006E-2</c:v>
                </c:pt>
                <c:pt idx="8284">
                  <c:v>-6.7400000000000002E-2</c:v>
                </c:pt>
                <c:pt idx="8285">
                  <c:v>-2.9100000000000001E-2</c:v>
                </c:pt>
                <c:pt idx="8286">
                  <c:v>-1.7100000000000001E-2</c:v>
                </c:pt>
                <c:pt idx="8287">
                  <c:v>2.8400000000000002E-2</c:v>
                </c:pt>
                <c:pt idx="8288">
                  <c:v>-5.2999999999999999E-2</c:v>
                </c:pt>
                <c:pt idx="8289">
                  <c:v>-1.47E-2</c:v>
                </c:pt>
                <c:pt idx="8290">
                  <c:v>-2.6700000000000002E-2</c:v>
                </c:pt>
                <c:pt idx="8291">
                  <c:v>1.1599999999999999E-2</c:v>
                </c:pt>
                <c:pt idx="8292">
                  <c:v>-3.15E-2</c:v>
                </c:pt>
                <c:pt idx="8293">
                  <c:v>6.6699999999999995E-2</c:v>
                </c:pt>
                <c:pt idx="8294">
                  <c:v>1.4E-2</c:v>
                </c:pt>
                <c:pt idx="8295">
                  <c:v>-2.4299999999999999E-2</c:v>
                </c:pt>
                <c:pt idx="8296">
                  <c:v>9.7799999999999998E-2</c:v>
                </c:pt>
                <c:pt idx="8297">
                  <c:v>-2.1899999999999999E-2</c:v>
                </c:pt>
                <c:pt idx="8298">
                  <c:v>-2.1899999999999999E-2</c:v>
                </c:pt>
                <c:pt idx="8299">
                  <c:v>-0.1177</c:v>
                </c:pt>
                <c:pt idx="8300">
                  <c:v>8.3400000000000002E-2</c:v>
                </c:pt>
                <c:pt idx="8301">
                  <c:v>1.6400000000000001E-2</c:v>
                </c:pt>
                <c:pt idx="8302">
                  <c:v>9.1999999999999998E-3</c:v>
                </c:pt>
                <c:pt idx="8303">
                  <c:v>7.6300000000000007E-2</c:v>
                </c:pt>
                <c:pt idx="8304">
                  <c:v>-2.7000000000000001E-3</c:v>
                </c:pt>
                <c:pt idx="8305">
                  <c:v>-2.6700000000000002E-2</c:v>
                </c:pt>
                <c:pt idx="8306">
                  <c:v>7.3899999999999993E-2</c:v>
                </c:pt>
                <c:pt idx="8307">
                  <c:v>-7.4999999999999997E-3</c:v>
                </c:pt>
                <c:pt idx="8308">
                  <c:v>-2.4299999999999999E-2</c:v>
                </c:pt>
                <c:pt idx="8309">
                  <c:v>-2.9999999999999997E-4</c:v>
                </c:pt>
                <c:pt idx="8310">
                  <c:v>-2.4299999999999999E-2</c:v>
                </c:pt>
                <c:pt idx="8311">
                  <c:v>3.0800000000000001E-2</c:v>
                </c:pt>
                <c:pt idx="8312">
                  <c:v>-7.4999999999999997E-3</c:v>
                </c:pt>
                <c:pt idx="8313">
                  <c:v>-1.23E-2</c:v>
                </c:pt>
                <c:pt idx="8314">
                  <c:v>-6.0199999999999997E-2</c:v>
                </c:pt>
                <c:pt idx="8315">
                  <c:v>4.2700000000000002E-2</c:v>
                </c:pt>
                <c:pt idx="8316">
                  <c:v>4.0399999999999998E-2</c:v>
                </c:pt>
                <c:pt idx="8317">
                  <c:v>-4.1000000000000002E-2</c:v>
                </c:pt>
                <c:pt idx="8318">
                  <c:v>6.4299999999999996E-2</c:v>
                </c:pt>
                <c:pt idx="8319">
                  <c:v>-2.7000000000000001E-3</c:v>
                </c:pt>
                <c:pt idx="8320">
                  <c:v>4.99E-2</c:v>
                </c:pt>
                <c:pt idx="8321">
                  <c:v>1.4E-2</c:v>
                </c:pt>
                <c:pt idx="8322">
                  <c:v>-2.6700000000000002E-2</c:v>
                </c:pt>
                <c:pt idx="8323">
                  <c:v>-6.7400000000000002E-2</c:v>
                </c:pt>
                <c:pt idx="8324">
                  <c:v>-8.4099999999999994E-2</c:v>
                </c:pt>
                <c:pt idx="8325">
                  <c:v>3.0800000000000001E-2</c:v>
                </c:pt>
                <c:pt idx="8326">
                  <c:v>-3.39E-2</c:v>
                </c:pt>
                <c:pt idx="8327">
                  <c:v>-1.7100000000000001E-2</c:v>
                </c:pt>
                <c:pt idx="8328">
                  <c:v>4.4000000000000003E-3</c:v>
                </c:pt>
                <c:pt idx="8329">
                  <c:v>4.4000000000000003E-3</c:v>
                </c:pt>
                <c:pt idx="8330">
                  <c:v>9.1999999999999998E-3</c:v>
                </c:pt>
                <c:pt idx="8331">
                  <c:v>-5.5399999999999998E-2</c:v>
                </c:pt>
                <c:pt idx="8332">
                  <c:v>-7.6999999999999999E-2</c:v>
                </c:pt>
                <c:pt idx="8333">
                  <c:v>4.99E-2</c:v>
                </c:pt>
                <c:pt idx="8334">
                  <c:v>-2.9999999999999997E-4</c:v>
                </c:pt>
                <c:pt idx="8335">
                  <c:v>4.99E-2</c:v>
                </c:pt>
                <c:pt idx="8336">
                  <c:v>-1.95E-2</c:v>
                </c:pt>
                <c:pt idx="8337">
                  <c:v>-1.47E-2</c:v>
                </c:pt>
                <c:pt idx="8338">
                  <c:v>6.9099999999999995E-2</c:v>
                </c:pt>
                <c:pt idx="8339">
                  <c:v>-2.4299999999999999E-2</c:v>
                </c:pt>
                <c:pt idx="8340">
                  <c:v>-7.6999999999999999E-2</c:v>
                </c:pt>
                <c:pt idx="8341">
                  <c:v>4.2700000000000002E-2</c:v>
                </c:pt>
                <c:pt idx="8342">
                  <c:v>-8.1699999999999995E-2</c:v>
                </c:pt>
                <c:pt idx="8343">
                  <c:v>-5.0599999999999999E-2</c:v>
                </c:pt>
                <c:pt idx="8344">
                  <c:v>-2.1899999999999999E-2</c:v>
                </c:pt>
                <c:pt idx="8345">
                  <c:v>-0.1416</c:v>
                </c:pt>
                <c:pt idx="8346">
                  <c:v>3.0800000000000001E-2</c:v>
                </c:pt>
                <c:pt idx="8347">
                  <c:v>-7.4999999999999997E-3</c:v>
                </c:pt>
                <c:pt idx="8348">
                  <c:v>6.7999999999999996E-3</c:v>
                </c:pt>
                <c:pt idx="8349">
                  <c:v>6.7999999999999996E-3</c:v>
                </c:pt>
                <c:pt idx="8350">
                  <c:v>-3.15E-2</c:v>
                </c:pt>
                <c:pt idx="8351">
                  <c:v>7.3899999999999993E-2</c:v>
                </c:pt>
                <c:pt idx="8352">
                  <c:v>-4.58E-2</c:v>
                </c:pt>
                <c:pt idx="8353">
                  <c:v>1.1599999999999999E-2</c:v>
                </c:pt>
                <c:pt idx="8354">
                  <c:v>2.8400000000000002E-2</c:v>
                </c:pt>
                <c:pt idx="8355">
                  <c:v>-2.7000000000000001E-3</c:v>
                </c:pt>
                <c:pt idx="8356">
                  <c:v>-0.1033</c:v>
                </c:pt>
                <c:pt idx="8357">
                  <c:v>4.2700000000000002E-2</c:v>
                </c:pt>
                <c:pt idx="8358">
                  <c:v>7.3899999999999993E-2</c:v>
                </c:pt>
                <c:pt idx="8359">
                  <c:v>-1.7100000000000001E-2</c:v>
                </c:pt>
                <c:pt idx="8360">
                  <c:v>-4.1000000000000002E-2</c:v>
                </c:pt>
                <c:pt idx="8361">
                  <c:v>1.1599999999999999E-2</c:v>
                </c:pt>
                <c:pt idx="8362">
                  <c:v>-7.9299999999999995E-2</c:v>
                </c:pt>
                <c:pt idx="8363">
                  <c:v>-6.0199999999999997E-2</c:v>
                </c:pt>
                <c:pt idx="8364">
                  <c:v>-2.9999999999999997E-4</c:v>
                </c:pt>
                <c:pt idx="8365">
                  <c:v>-8.8900000000000007E-2</c:v>
                </c:pt>
                <c:pt idx="8366">
                  <c:v>-5.7799999999999997E-2</c:v>
                </c:pt>
                <c:pt idx="8367">
                  <c:v>-4.1000000000000002E-2</c:v>
                </c:pt>
                <c:pt idx="8368">
                  <c:v>2.5999999999999999E-2</c:v>
                </c:pt>
                <c:pt idx="8369">
                  <c:v>-2.7000000000000001E-3</c:v>
                </c:pt>
                <c:pt idx="8370">
                  <c:v>-9.9000000000000008E-3</c:v>
                </c:pt>
                <c:pt idx="8371">
                  <c:v>-5.1000000000000004E-3</c:v>
                </c:pt>
                <c:pt idx="8372">
                  <c:v>-7.9299999999999995E-2</c:v>
                </c:pt>
                <c:pt idx="8373">
                  <c:v>6.4299999999999996E-2</c:v>
                </c:pt>
                <c:pt idx="8374">
                  <c:v>3.56E-2</c:v>
                </c:pt>
                <c:pt idx="8375">
                  <c:v>-2.6700000000000002E-2</c:v>
                </c:pt>
                <c:pt idx="8376">
                  <c:v>-0.1057</c:v>
                </c:pt>
                <c:pt idx="8377">
                  <c:v>3.32E-2</c:v>
                </c:pt>
                <c:pt idx="8378">
                  <c:v>4.4000000000000003E-3</c:v>
                </c:pt>
                <c:pt idx="8379">
                  <c:v>-5.5399999999999998E-2</c:v>
                </c:pt>
                <c:pt idx="8380">
                  <c:v>4.5100000000000001E-2</c:v>
                </c:pt>
                <c:pt idx="8381">
                  <c:v>-6.9800000000000001E-2</c:v>
                </c:pt>
                <c:pt idx="8382">
                  <c:v>2.8400000000000002E-2</c:v>
                </c:pt>
                <c:pt idx="8383">
                  <c:v>7.6300000000000007E-2</c:v>
                </c:pt>
                <c:pt idx="8384">
                  <c:v>6.4299999999999996E-2</c:v>
                </c:pt>
                <c:pt idx="8385">
                  <c:v>4.4000000000000003E-3</c:v>
                </c:pt>
                <c:pt idx="8386">
                  <c:v>-6.2600000000000003E-2</c:v>
                </c:pt>
                <c:pt idx="8387">
                  <c:v>-2.6700000000000002E-2</c:v>
                </c:pt>
                <c:pt idx="8388">
                  <c:v>5.7099999999999998E-2</c:v>
                </c:pt>
                <c:pt idx="8389">
                  <c:v>6.9099999999999995E-2</c:v>
                </c:pt>
                <c:pt idx="8390">
                  <c:v>2.8400000000000002E-2</c:v>
                </c:pt>
                <c:pt idx="8391">
                  <c:v>6.6699999999999995E-2</c:v>
                </c:pt>
                <c:pt idx="8392">
                  <c:v>-5.7799999999999997E-2</c:v>
                </c:pt>
                <c:pt idx="8393">
                  <c:v>8.3400000000000002E-2</c:v>
                </c:pt>
                <c:pt idx="8394">
                  <c:v>-7.4999999999999997E-3</c:v>
                </c:pt>
                <c:pt idx="8395">
                  <c:v>-2.4299999999999999E-2</c:v>
                </c:pt>
                <c:pt idx="8396">
                  <c:v>2.5999999999999999E-2</c:v>
                </c:pt>
                <c:pt idx="8397">
                  <c:v>-2.9999999999999997E-4</c:v>
                </c:pt>
                <c:pt idx="8398">
                  <c:v>4.4000000000000003E-3</c:v>
                </c:pt>
                <c:pt idx="8399">
                  <c:v>2.12E-2</c:v>
                </c:pt>
                <c:pt idx="8400">
                  <c:v>-3.6299999999999999E-2</c:v>
                </c:pt>
                <c:pt idx="8401">
                  <c:v>5.2299999999999999E-2</c:v>
                </c:pt>
                <c:pt idx="8402">
                  <c:v>1.6400000000000001E-2</c:v>
                </c:pt>
                <c:pt idx="8403">
                  <c:v>4.4000000000000003E-3</c:v>
                </c:pt>
                <c:pt idx="8404">
                  <c:v>-6.5000000000000002E-2</c:v>
                </c:pt>
                <c:pt idx="8405">
                  <c:v>-7.9299999999999995E-2</c:v>
                </c:pt>
                <c:pt idx="8406">
                  <c:v>-3.15E-2</c:v>
                </c:pt>
                <c:pt idx="8407">
                  <c:v>-2.4299999999999999E-2</c:v>
                </c:pt>
                <c:pt idx="8408">
                  <c:v>-4.82E-2</c:v>
                </c:pt>
                <c:pt idx="8409">
                  <c:v>-0.1105</c:v>
                </c:pt>
                <c:pt idx="8410">
                  <c:v>-3.39E-2</c:v>
                </c:pt>
                <c:pt idx="8411">
                  <c:v>6.1899999999999997E-2</c:v>
                </c:pt>
                <c:pt idx="8412">
                  <c:v>2E-3</c:v>
                </c:pt>
                <c:pt idx="8413">
                  <c:v>-1.23E-2</c:v>
                </c:pt>
                <c:pt idx="8414">
                  <c:v>-1.47E-2</c:v>
                </c:pt>
                <c:pt idx="8415">
                  <c:v>4.99E-2</c:v>
                </c:pt>
                <c:pt idx="8416">
                  <c:v>2.12E-2</c:v>
                </c:pt>
                <c:pt idx="8417">
                  <c:v>-9.6100000000000005E-2</c:v>
                </c:pt>
                <c:pt idx="8418">
                  <c:v>-3.6299999999999999E-2</c:v>
                </c:pt>
                <c:pt idx="8419">
                  <c:v>-4.3400000000000001E-2</c:v>
                </c:pt>
                <c:pt idx="8420">
                  <c:v>5.2299999999999999E-2</c:v>
                </c:pt>
                <c:pt idx="8421">
                  <c:v>-5.0599999999999999E-2</c:v>
                </c:pt>
                <c:pt idx="8422">
                  <c:v>1.4E-2</c:v>
                </c:pt>
                <c:pt idx="8423">
                  <c:v>-1.95E-2</c:v>
                </c:pt>
                <c:pt idx="8424">
                  <c:v>-2.6700000000000002E-2</c:v>
                </c:pt>
                <c:pt idx="8425">
                  <c:v>-2.1899999999999999E-2</c:v>
                </c:pt>
                <c:pt idx="8426">
                  <c:v>-3.6299999999999999E-2</c:v>
                </c:pt>
                <c:pt idx="8427">
                  <c:v>-5.5399999999999998E-2</c:v>
                </c:pt>
                <c:pt idx="8428">
                  <c:v>-2.9999999999999997E-4</c:v>
                </c:pt>
                <c:pt idx="8429">
                  <c:v>2.5999999999999999E-2</c:v>
                </c:pt>
                <c:pt idx="8430">
                  <c:v>1.8800000000000001E-2</c:v>
                </c:pt>
                <c:pt idx="8431">
                  <c:v>1.8800000000000001E-2</c:v>
                </c:pt>
                <c:pt idx="8432">
                  <c:v>2.12E-2</c:v>
                </c:pt>
                <c:pt idx="8433">
                  <c:v>3.0800000000000001E-2</c:v>
                </c:pt>
                <c:pt idx="8434">
                  <c:v>-1.47E-2</c:v>
                </c:pt>
                <c:pt idx="8435">
                  <c:v>-2.9100000000000001E-2</c:v>
                </c:pt>
                <c:pt idx="8436">
                  <c:v>-5.1000000000000004E-3</c:v>
                </c:pt>
                <c:pt idx="8437">
                  <c:v>7.3899999999999993E-2</c:v>
                </c:pt>
                <c:pt idx="8438">
                  <c:v>1.8800000000000001E-2</c:v>
                </c:pt>
                <c:pt idx="8439">
                  <c:v>-3.15E-2</c:v>
                </c:pt>
                <c:pt idx="8440">
                  <c:v>4.4000000000000003E-3</c:v>
                </c:pt>
                <c:pt idx="8441">
                  <c:v>4.99E-2</c:v>
                </c:pt>
                <c:pt idx="8442">
                  <c:v>-2.1899999999999999E-2</c:v>
                </c:pt>
                <c:pt idx="8443">
                  <c:v>3.32E-2</c:v>
                </c:pt>
                <c:pt idx="8444">
                  <c:v>-7.22E-2</c:v>
                </c:pt>
                <c:pt idx="8445">
                  <c:v>-1.95E-2</c:v>
                </c:pt>
                <c:pt idx="8446">
                  <c:v>4.2700000000000002E-2</c:v>
                </c:pt>
                <c:pt idx="8447">
                  <c:v>-1.47E-2</c:v>
                </c:pt>
                <c:pt idx="8448">
                  <c:v>6.7999999999999996E-3</c:v>
                </c:pt>
                <c:pt idx="8449">
                  <c:v>2.5999999999999999E-2</c:v>
                </c:pt>
                <c:pt idx="8450">
                  <c:v>6.1899999999999997E-2</c:v>
                </c:pt>
                <c:pt idx="8451">
                  <c:v>1.4E-2</c:v>
                </c:pt>
                <c:pt idx="8452">
                  <c:v>-2.9999999999999997E-4</c:v>
                </c:pt>
                <c:pt idx="8453">
                  <c:v>7.3899999999999993E-2</c:v>
                </c:pt>
                <c:pt idx="8454">
                  <c:v>5.2299999999999999E-2</c:v>
                </c:pt>
                <c:pt idx="8455">
                  <c:v>1.8800000000000001E-2</c:v>
                </c:pt>
                <c:pt idx="8456">
                  <c:v>4.5100000000000001E-2</c:v>
                </c:pt>
                <c:pt idx="8457">
                  <c:v>-2.9999999999999997E-4</c:v>
                </c:pt>
                <c:pt idx="8458">
                  <c:v>8.1100000000000005E-2</c:v>
                </c:pt>
                <c:pt idx="8459">
                  <c:v>0.10979999999999999</c:v>
                </c:pt>
                <c:pt idx="8460">
                  <c:v>-2.4299999999999999E-2</c:v>
                </c:pt>
                <c:pt idx="8461">
                  <c:v>4.0399999999999998E-2</c:v>
                </c:pt>
                <c:pt idx="8462">
                  <c:v>2.8400000000000002E-2</c:v>
                </c:pt>
                <c:pt idx="8463">
                  <c:v>3.7999999999999999E-2</c:v>
                </c:pt>
                <c:pt idx="8464">
                  <c:v>-2.9999999999999997E-4</c:v>
                </c:pt>
                <c:pt idx="8465">
                  <c:v>9.1999999999999998E-3</c:v>
                </c:pt>
                <c:pt idx="8466">
                  <c:v>4.0399999999999998E-2</c:v>
                </c:pt>
                <c:pt idx="8467">
                  <c:v>-2.9100000000000001E-2</c:v>
                </c:pt>
                <c:pt idx="8468">
                  <c:v>-7.6999999999999999E-2</c:v>
                </c:pt>
                <c:pt idx="8469">
                  <c:v>3.7999999999999999E-2</c:v>
                </c:pt>
                <c:pt idx="8470">
                  <c:v>4.4000000000000003E-3</c:v>
                </c:pt>
                <c:pt idx="8471">
                  <c:v>-2.1899999999999999E-2</c:v>
                </c:pt>
                <c:pt idx="8472">
                  <c:v>-2.9999999999999997E-4</c:v>
                </c:pt>
                <c:pt idx="8473">
                  <c:v>-7.22E-2</c:v>
                </c:pt>
                <c:pt idx="8474">
                  <c:v>5.7099999999999998E-2</c:v>
                </c:pt>
                <c:pt idx="8475">
                  <c:v>7.8700000000000006E-2</c:v>
                </c:pt>
                <c:pt idx="8476">
                  <c:v>-1.7100000000000001E-2</c:v>
                </c:pt>
                <c:pt idx="8477">
                  <c:v>-1.7100000000000001E-2</c:v>
                </c:pt>
                <c:pt idx="8478">
                  <c:v>2.5999999999999999E-2</c:v>
                </c:pt>
                <c:pt idx="8479">
                  <c:v>1.1599999999999999E-2</c:v>
                </c:pt>
                <c:pt idx="8480">
                  <c:v>-9.6100000000000005E-2</c:v>
                </c:pt>
                <c:pt idx="8481">
                  <c:v>-3.6299999999999999E-2</c:v>
                </c:pt>
                <c:pt idx="8482">
                  <c:v>-1.47E-2</c:v>
                </c:pt>
                <c:pt idx="8483">
                  <c:v>2.5999999999999999E-2</c:v>
                </c:pt>
                <c:pt idx="8484">
                  <c:v>-3.8600000000000002E-2</c:v>
                </c:pt>
                <c:pt idx="8485">
                  <c:v>-1.47E-2</c:v>
                </c:pt>
                <c:pt idx="8486">
                  <c:v>3.0800000000000001E-2</c:v>
                </c:pt>
                <c:pt idx="8487">
                  <c:v>-4.58E-2</c:v>
                </c:pt>
                <c:pt idx="8488">
                  <c:v>1.6400000000000001E-2</c:v>
                </c:pt>
                <c:pt idx="8489">
                  <c:v>-3.15E-2</c:v>
                </c:pt>
                <c:pt idx="8490">
                  <c:v>3.32E-2</c:v>
                </c:pt>
                <c:pt idx="8491">
                  <c:v>7.1499999999999994E-2</c:v>
                </c:pt>
                <c:pt idx="8492">
                  <c:v>4.0399999999999998E-2</c:v>
                </c:pt>
                <c:pt idx="8493">
                  <c:v>-1.95E-2</c:v>
                </c:pt>
                <c:pt idx="8494">
                  <c:v>3.56E-2</c:v>
                </c:pt>
                <c:pt idx="8495">
                  <c:v>-3.39E-2</c:v>
                </c:pt>
                <c:pt idx="8496">
                  <c:v>-6.9800000000000001E-2</c:v>
                </c:pt>
                <c:pt idx="8497">
                  <c:v>-4.1000000000000002E-2</c:v>
                </c:pt>
                <c:pt idx="8498">
                  <c:v>2.12E-2</c:v>
                </c:pt>
                <c:pt idx="8499">
                  <c:v>1.8800000000000001E-2</c:v>
                </c:pt>
                <c:pt idx="8500">
                  <c:v>5.4699999999999999E-2</c:v>
                </c:pt>
                <c:pt idx="8501">
                  <c:v>-6.2600000000000003E-2</c:v>
                </c:pt>
                <c:pt idx="8502">
                  <c:v>-3.8600000000000002E-2</c:v>
                </c:pt>
                <c:pt idx="8503">
                  <c:v>-1.23E-2</c:v>
                </c:pt>
                <c:pt idx="8504">
                  <c:v>-5.2999999999999999E-2</c:v>
                </c:pt>
                <c:pt idx="8505">
                  <c:v>3.56E-2</c:v>
                </c:pt>
                <c:pt idx="8506">
                  <c:v>9.2999999999999999E-2</c:v>
                </c:pt>
                <c:pt idx="8507">
                  <c:v>-4.82E-2</c:v>
                </c:pt>
                <c:pt idx="8508">
                  <c:v>-2.9999999999999997E-4</c:v>
                </c:pt>
                <c:pt idx="8509">
                  <c:v>2E-3</c:v>
                </c:pt>
                <c:pt idx="8510">
                  <c:v>2.3599999999999999E-2</c:v>
                </c:pt>
                <c:pt idx="8511">
                  <c:v>-2.9100000000000001E-2</c:v>
                </c:pt>
                <c:pt idx="8512">
                  <c:v>1.1599999999999999E-2</c:v>
                </c:pt>
                <c:pt idx="8513">
                  <c:v>6.6699999999999995E-2</c:v>
                </c:pt>
                <c:pt idx="8514">
                  <c:v>3.0800000000000001E-2</c:v>
                </c:pt>
                <c:pt idx="8515">
                  <c:v>-2.6700000000000002E-2</c:v>
                </c:pt>
                <c:pt idx="8516">
                  <c:v>3.56E-2</c:v>
                </c:pt>
                <c:pt idx="8517">
                  <c:v>2.3599999999999999E-2</c:v>
                </c:pt>
                <c:pt idx="8518">
                  <c:v>4.0399999999999998E-2</c:v>
                </c:pt>
                <c:pt idx="8519">
                  <c:v>3.56E-2</c:v>
                </c:pt>
                <c:pt idx="8520">
                  <c:v>-1.7100000000000001E-2</c:v>
                </c:pt>
                <c:pt idx="8521">
                  <c:v>1.6400000000000001E-2</c:v>
                </c:pt>
                <c:pt idx="8522">
                  <c:v>3.0800000000000001E-2</c:v>
                </c:pt>
                <c:pt idx="8523">
                  <c:v>-2.4299999999999999E-2</c:v>
                </c:pt>
                <c:pt idx="8524">
                  <c:v>-6.9800000000000001E-2</c:v>
                </c:pt>
                <c:pt idx="8525">
                  <c:v>-7.4999999999999997E-3</c:v>
                </c:pt>
                <c:pt idx="8526">
                  <c:v>-1.7100000000000001E-2</c:v>
                </c:pt>
                <c:pt idx="8527">
                  <c:v>-2.1899999999999999E-2</c:v>
                </c:pt>
                <c:pt idx="8528">
                  <c:v>5.4699999999999999E-2</c:v>
                </c:pt>
                <c:pt idx="8529">
                  <c:v>-6.7400000000000002E-2</c:v>
                </c:pt>
                <c:pt idx="8530">
                  <c:v>-4.58E-2</c:v>
                </c:pt>
                <c:pt idx="8531">
                  <c:v>-3.15E-2</c:v>
                </c:pt>
                <c:pt idx="8532">
                  <c:v>0.1026</c:v>
                </c:pt>
                <c:pt idx="8533">
                  <c:v>2E-3</c:v>
                </c:pt>
                <c:pt idx="8534">
                  <c:v>-0.1464</c:v>
                </c:pt>
                <c:pt idx="8535">
                  <c:v>-0.1512</c:v>
                </c:pt>
                <c:pt idx="8536">
                  <c:v>0.1313</c:v>
                </c:pt>
                <c:pt idx="8537">
                  <c:v>-2.6700000000000002E-2</c:v>
                </c:pt>
                <c:pt idx="8538">
                  <c:v>5.7099999999999998E-2</c:v>
                </c:pt>
                <c:pt idx="8539">
                  <c:v>9.1999999999999998E-3</c:v>
                </c:pt>
                <c:pt idx="8540">
                  <c:v>2.3599999999999999E-2</c:v>
                </c:pt>
                <c:pt idx="8541">
                  <c:v>-4.1000000000000002E-2</c:v>
                </c:pt>
                <c:pt idx="8542">
                  <c:v>2.3599999999999999E-2</c:v>
                </c:pt>
                <c:pt idx="8543">
                  <c:v>2.8400000000000002E-2</c:v>
                </c:pt>
                <c:pt idx="8544">
                  <c:v>-0.1033</c:v>
                </c:pt>
                <c:pt idx="8545">
                  <c:v>-2.1899999999999999E-2</c:v>
                </c:pt>
                <c:pt idx="8546">
                  <c:v>-7.22E-2</c:v>
                </c:pt>
                <c:pt idx="8547">
                  <c:v>-7.6999999999999999E-2</c:v>
                </c:pt>
                <c:pt idx="8548">
                  <c:v>1.1599999999999999E-2</c:v>
                </c:pt>
                <c:pt idx="8549">
                  <c:v>4.4000000000000003E-3</c:v>
                </c:pt>
                <c:pt idx="8550">
                  <c:v>6.7999999999999996E-3</c:v>
                </c:pt>
                <c:pt idx="8551">
                  <c:v>-6.5000000000000002E-2</c:v>
                </c:pt>
                <c:pt idx="8552">
                  <c:v>2.8400000000000002E-2</c:v>
                </c:pt>
                <c:pt idx="8553">
                  <c:v>2.12E-2</c:v>
                </c:pt>
                <c:pt idx="8554">
                  <c:v>2.12E-2</c:v>
                </c:pt>
                <c:pt idx="8555">
                  <c:v>-1.47E-2</c:v>
                </c:pt>
                <c:pt idx="8556">
                  <c:v>-4.1000000000000002E-2</c:v>
                </c:pt>
                <c:pt idx="8557">
                  <c:v>4.99E-2</c:v>
                </c:pt>
                <c:pt idx="8558">
                  <c:v>5.9499999999999997E-2</c:v>
                </c:pt>
                <c:pt idx="8559">
                  <c:v>-4.82E-2</c:v>
                </c:pt>
                <c:pt idx="8560">
                  <c:v>2.12E-2</c:v>
                </c:pt>
                <c:pt idx="8561">
                  <c:v>2.3599999999999999E-2</c:v>
                </c:pt>
                <c:pt idx="8562">
                  <c:v>1.6400000000000001E-2</c:v>
                </c:pt>
                <c:pt idx="8563">
                  <c:v>-5.0599999999999999E-2</c:v>
                </c:pt>
                <c:pt idx="8564">
                  <c:v>-5.1000000000000004E-3</c:v>
                </c:pt>
                <c:pt idx="8565">
                  <c:v>-2.1899999999999999E-2</c:v>
                </c:pt>
                <c:pt idx="8566">
                  <c:v>2E-3</c:v>
                </c:pt>
                <c:pt idx="8567">
                  <c:v>6.4299999999999996E-2</c:v>
                </c:pt>
                <c:pt idx="8568">
                  <c:v>-1.23E-2</c:v>
                </c:pt>
                <c:pt idx="8569">
                  <c:v>-2.6700000000000002E-2</c:v>
                </c:pt>
                <c:pt idx="8570">
                  <c:v>-0.12</c:v>
                </c:pt>
                <c:pt idx="8571">
                  <c:v>6.7999999999999996E-3</c:v>
                </c:pt>
                <c:pt idx="8572">
                  <c:v>0.10979999999999999</c:v>
                </c:pt>
                <c:pt idx="8573">
                  <c:v>2.3599999999999999E-2</c:v>
                </c:pt>
                <c:pt idx="8574">
                  <c:v>-8.4099999999999994E-2</c:v>
                </c:pt>
                <c:pt idx="8575">
                  <c:v>-3.6299999999999999E-2</c:v>
                </c:pt>
                <c:pt idx="8576">
                  <c:v>3.0800000000000001E-2</c:v>
                </c:pt>
                <c:pt idx="8577">
                  <c:v>-5.1000000000000004E-3</c:v>
                </c:pt>
                <c:pt idx="8578">
                  <c:v>-6.5000000000000002E-2</c:v>
                </c:pt>
                <c:pt idx="8579">
                  <c:v>3.32E-2</c:v>
                </c:pt>
                <c:pt idx="8580">
                  <c:v>-2.9999999999999997E-4</c:v>
                </c:pt>
                <c:pt idx="8581">
                  <c:v>-6.9800000000000001E-2</c:v>
                </c:pt>
                <c:pt idx="8582">
                  <c:v>-1.23E-2</c:v>
                </c:pt>
                <c:pt idx="8583">
                  <c:v>-2.9999999999999997E-4</c:v>
                </c:pt>
                <c:pt idx="8584">
                  <c:v>8.3400000000000002E-2</c:v>
                </c:pt>
                <c:pt idx="8585">
                  <c:v>-1.23E-2</c:v>
                </c:pt>
                <c:pt idx="8586">
                  <c:v>-8.8900000000000007E-2</c:v>
                </c:pt>
                <c:pt idx="8587">
                  <c:v>-1.23E-2</c:v>
                </c:pt>
                <c:pt idx="8588">
                  <c:v>-2.7000000000000001E-3</c:v>
                </c:pt>
                <c:pt idx="8589">
                  <c:v>-4.58E-2</c:v>
                </c:pt>
                <c:pt idx="8590">
                  <c:v>-6.7400000000000002E-2</c:v>
                </c:pt>
                <c:pt idx="8591">
                  <c:v>-5.5399999999999998E-2</c:v>
                </c:pt>
                <c:pt idx="8592">
                  <c:v>-7.4999999999999997E-3</c:v>
                </c:pt>
                <c:pt idx="8593">
                  <c:v>-5.1000000000000004E-3</c:v>
                </c:pt>
                <c:pt idx="8594">
                  <c:v>6.7999999999999996E-3</c:v>
                </c:pt>
                <c:pt idx="8595">
                  <c:v>2E-3</c:v>
                </c:pt>
                <c:pt idx="8596">
                  <c:v>-7.22E-2</c:v>
                </c:pt>
                <c:pt idx="8597">
                  <c:v>4.2700000000000002E-2</c:v>
                </c:pt>
                <c:pt idx="8598">
                  <c:v>-3.15E-2</c:v>
                </c:pt>
                <c:pt idx="8599">
                  <c:v>4.99E-2</c:v>
                </c:pt>
                <c:pt idx="8600">
                  <c:v>2.8400000000000002E-2</c:v>
                </c:pt>
                <c:pt idx="8601">
                  <c:v>-0.12</c:v>
                </c:pt>
                <c:pt idx="8602">
                  <c:v>-3.39E-2</c:v>
                </c:pt>
                <c:pt idx="8603">
                  <c:v>3.0800000000000001E-2</c:v>
                </c:pt>
                <c:pt idx="8604">
                  <c:v>3.32E-2</c:v>
                </c:pt>
                <c:pt idx="8605">
                  <c:v>-1.95E-2</c:v>
                </c:pt>
                <c:pt idx="8606">
                  <c:v>6.7999999999999996E-3</c:v>
                </c:pt>
                <c:pt idx="8607">
                  <c:v>-1.47E-2</c:v>
                </c:pt>
                <c:pt idx="8608">
                  <c:v>1.1599999999999999E-2</c:v>
                </c:pt>
                <c:pt idx="8609">
                  <c:v>2.12E-2</c:v>
                </c:pt>
                <c:pt idx="8610">
                  <c:v>9.1999999999999998E-3</c:v>
                </c:pt>
                <c:pt idx="8611">
                  <c:v>7.3899999999999993E-2</c:v>
                </c:pt>
                <c:pt idx="8612">
                  <c:v>-5.0599999999999999E-2</c:v>
                </c:pt>
                <c:pt idx="8613">
                  <c:v>4.7500000000000001E-2</c:v>
                </c:pt>
                <c:pt idx="8614">
                  <c:v>2.12E-2</c:v>
                </c:pt>
                <c:pt idx="8615">
                  <c:v>2.8400000000000002E-2</c:v>
                </c:pt>
                <c:pt idx="8616">
                  <c:v>1.4E-2</c:v>
                </c:pt>
                <c:pt idx="8617">
                  <c:v>-5.1000000000000004E-3</c:v>
                </c:pt>
                <c:pt idx="8618">
                  <c:v>3.32E-2</c:v>
                </c:pt>
                <c:pt idx="8619">
                  <c:v>6.1899999999999997E-2</c:v>
                </c:pt>
                <c:pt idx="8620">
                  <c:v>4.4000000000000003E-3</c:v>
                </c:pt>
                <c:pt idx="8621">
                  <c:v>2.12E-2</c:v>
                </c:pt>
                <c:pt idx="8622">
                  <c:v>-5.5399999999999998E-2</c:v>
                </c:pt>
                <c:pt idx="8623">
                  <c:v>-4.58E-2</c:v>
                </c:pt>
                <c:pt idx="8624">
                  <c:v>-2.4299999999999999E-2</c:v>
                </c:pt>
                <c:pt idx="8625">
                  <c:v>-5.1000000000000004E-3</c:v>
                </c:pt>
                <c:pt idx="8626">
                  <c:v>9.1999999999999998E-3</c:v>
                </c:pt>
                <c:pt idx="8627">
                  <c:v>3.0800000000000001E-2</c:v>
                </c:pt>
                <c:pt idx="8628">
                  <c:v>-4.3400000000000001E-2</c:v>
                </c:pt>
                <c:pt idx="8629">
                  <c:v>-8.4099999999999994E-2</c:v>
                </c:pt>
                <c:pt idx="8630">
                  <c:v>4.99E-2</c:v>
                </c:pt>
                <c:pt idx="8631">
                  <c:v>-6.2600000000000003E-2</c:v>
                </c:pt>
                <c:pt idx="8632">
                  <c:v>-4.1000000000000002E-2</c:v>
                </c:pt>
                <c:pt idx="8633">
                  <c:v>9.5399999999999999E-2</c:v>
                </c:pt>
                <c:pt idx="8634">
                  <c:v>-1.7100000000000001E-2</c:v>
                </c:pt>
                <c:pt idx="8635">
                  <c:v>3.7999999999999999E-2</c:v>
                </c:pt>
                <c:pt idx="8636">
                  <c:v>1.1599999999999999E-2</c:v>
                </c:pt>
                <c:pt idx="8637">
                  <c:v>-2.7000000000000001E-3</c:v>
                </c:pt>
                <c:pt idx="8638">
                  <c:v>-6.0199999999999997E-2</c:v>
                </c:pt>
                <c:pt idx="8639">
                  <c:v>6.6699999999999995E-2</c:v>
                </c:pt>
                <c:pt idx="8640">
                  <c:v>-2.7000000000000001E-3</c:v>
                </c:pt>
                <c:pt idx="8641">
                  <c:v>1.4E-2</c:v>
                </c:pt>
                <c:pt idx="8642">
                  <c:v>4.7500000000000001E-2</c:v>
                </c:pt>
                <c:pt idx="8643">
                  <c:v>-3.15E-2</c:v>
                </c:pt>
                <c:pt idx="8644">
                  <c:v>-1.95E-2</c:v>
                </c:pt>
                <c:pt idx="8645">
                  <c:v>5.4699999999999999E-2</c:v>
                </c:pt>
                <c:pt idx="8646">
                  <c:v>-1.47E-2</c:v>
                </c:pt>
                <c:pt idx="8647">
                  <c:v>9.1999999999999998E-3</c:v>
                </c:pt>
                <c:pt idx="8648">
                  <c:v>-4.82E-2</c:v>
                </c:pt>
                <c:pt idx="8649">
                  <c:v>1.4E-2</c:v>
                </c:pt>
                <c:pt idx="8650">
                  <c:v>-0.1129</c:v>
                </c:pt>
                <c:pt idx="8651">
                  <c:v>-4.1000000000000002E-2</c:v>
                </c:pt>
                <c:pt idx="8652">
                  <c:v>-9.9000000000000008E-3</c:v>
                </c:pt>
                <c:pt idx="8653">
                  <c:v>-2.1899999999999999E-2</c:v>
                </c:pt>
                <c:pt idx="8654">
                  <c:v>-3.6299999999999999E-2</c:v>
                </c:pt>
                <c:pt idx="8655">
                  <c:v>-0.12479999999999999</c:v>
                </c:pt>
                <c:pt idx="8656">
                  <c:v>8.1100000000000005E-2</c:v>
                </c:pt>
                <c:pt idx="8657">
                  <c:v>-4.82E-2</c:v>
                </c:pt>
                <c:pt idx="8658">
                  <c:v>-7.4999999999999997E-3</c:v>
                </c:pt>
                <c:pt idx="8659">
                  <c:v>9.1999999999999998E-3</c:v>
                </c:pt>
                <c:pt idx="8660">
                  <c:v>-9.3700000000000006E-2</c:v>
                </c:pt>
                <c:pt idx="8661">
                  <c:v>-4.1000000000000002E-2</c:v>
                </c:pt>
                <c:pt idx="8662">
                  <c:v>-0.1105</c:v>
                </c:pt>
                <c:pt idx="8663">
                  <c:v>-8.8900000000000007E-2</c:v>
                </c:pt>
                <c:pt idx="8664">
                  <c:v>-2.1899999999999999E-2</c:v>
                </c:pt>
                <c:pt idx="8665">
                  <c:v>5.4699999999999999E-2</c:v>
                </c:pt>
                <c:pt idx="8666">
                  <c:v>-3.15E-2</c:v>
                </c:pt>
                <c:pt idx="8667">
                  <c:v>-4.1000000000000002E-2</c:v>
                </c:pt>
                <c:pt idx="8668">
                  <c:v>3.7999999999999999E-2</c:v>
                </c:pt>
                <c:pt idx="8669">
                  <c:v>-4.82E-2</c:v>
                </c:pt>
                <c:pt idx="8670">
                  <c:v>-2.1899999999999999E-2</c:v>
                </c:pt>
                <c:pt idx="8671">
                  <c:v>-2.9999999999999997E-4</c:v>
                </c:pt>
                <c:pt idx="8672">
                  <c:v>-1.7100000000000001E-2</c:v>
                </c:pt>
                <c:pt idx="8673">
                  <c:v>-5.1000000000000004E-3</c:v>
                </c:pt>
                <c:pt idx="8674">
                  <c:v>-4.1000000000000002E-2</c:v>
                </c:pt>
                <c:pt idx="8675">
                  <c:v>3.7999999999999999E-2</c:v>
                </c:pt>
                <c:pt idx="8676">
                  <c:v>-3.39E-2</c:v>
                </c:pt>
                <c:pt idx="8677">
                  <c:v>-2.9999999999999997E-4</c:v>
                </c:pt>
                <c:pt idx="8678">
                  <c:v>-2.9100000000000001E-2</c:v>
                </c:pt>
                <c:pt idx="8679">
                  <c:v>-9.6100000000000005E-2</c:v>
                </c:pt>
                <c:pt idx="8680">
                  <c:v>-9.9000000000000008E-3</c:v>
                </c:pt>
                <c:pt idx="8681">
                  <c:v>-1.23E-2</c:v>
                </c:pt>
                <c:pt idx="8682">
                  <c:v>0.11219999999999999</c:v>
                </c:pt>
                <c:pt idx="8683">
                  <c:v>4.0399999999999998E-2</c:v>
                </c:pt>
                <c:pt idx="8684">
                  <c:v>-2.1899999999999999E-2</c:v>
                </c:pt>
                <c:pt idx="8685">
                  <c:v>-1.47E-2</c:v>
                </c:pt>
                <c:pt idx="8686">
                  <c:v>3.0800000000000001E-2</c:v>
                </c:pt>
                <c:pt idx="8687">
                  <c:v>-2.4299999999999999E-2</c:v>
                </c:pt>
                <c:pt idx="8688">
                  <c:v>6.4299999999999996E-2</c:v>
                </c:pt>
                <c:pt idx="8689">
                  <c:v>5.2299999999999999E-2</c:v>
                </c:pt>
                <c:pt idx="8690">
                  <c:v>6.1899999999999997E-2</c:v>
                </c:pt>
                <c:pt idx="8691">
                  <c:v>-3.8600000000000002E-2</c:v>
                </c:pt>
                <c:pt idx="8692">
                  <c:v>4.99E-2</c:v>
                </c:pt>
                <c:pt idx="8693">
                  <c:v>2.5999999999999999E-2</c:v>
                </c:pt>
                <c:pt idx="8694">
                  <c:v>-0.1368</c:v>
                </c:pt>
                <c:pt idx="8695">
                  <c:v>1.1599999999999999E-2</c:v>
                </c:pt>
                <c:pt idx="8696">
                  <c:v>2.8400000000000002E-2</c:v>
                </c:pt>
                <c:pt idx="8697">
                  <c:v>-1.47E-2</c:v>
                </c:pt>
                <c:pt idx="8698">
                  <c:v>-9.9000000000000008E-3</c:v>
                </c:pt>
                <c:pt idx="8699">
                  <c:v>-1.95E-2</c:v>
                </c:pt>
                <c:pt idx="8700">
                  <c:v>-6.2600000000000003E-2</c:v>
                </c:pt>
                <c:pt idx="8701">
                  <c:v>9.2999999999999999E-2</c:v>
                </c:pt>
                <c:pt idx="8702">
                  <c:v>9.1999999999999998E-3</c:v>
                </c:pt>
                <c:pt idx="8703">
                  <c:v>2.8400000000000002E-2</c:v>
                </c:pt>
                <c:pt idx="8704">
                  <c:v>-1.23E-2</c:v>
                </c:pt>
                <c:pt idx="8705">
                  <c:v>1.8800000000000001E-2</c:v>
                </c:pt>
                <c:pt idx="8706">
                  <c:v>-5.1000000000000004E-3</c:v>
                </c:pt>
                <c:pt idx="8707">
                  <c:v>-6.0199999999999997E-2</c:v>
                </c:pt>
                <c:pt idx="8708">
                  <c:v>-3.15E-2</c:v>
                </c:pt>
                <c:pt idx="8709">
                  <c:v>-1.47E-2</c:v>
                </c:pt>
                <c:pt idx="8710">
                  <c:v>2.12E-2</c:v>
                </c:pt>
                <c:pt idx="8711">
                  <c:v>-7.22E-2</c:v>
                </c:pt>
                <c:pt idx="8712">
                  <c:v>2.5999999999999999E-2</c:v>
                </c:pt>
                <c:pt idx="8713">
                  <c:v>-8.1699999999999995E-2</c:v>
                </c:pt>
                <c:pt idx="8714">
                  <c:v>-1.47E-2</c:v>
                </c:pt>
                <c:pt idx="8715">
                  <c:v>2.5999999999999999E-2</c:v>
                </c:pt>
                <c:pt idx="8716">
                  <c:v>3.0800000000000001E-2</c:v>
                </c:pt>
                <c:pt idx="8717">
                  <c:v>-5.1000000000000004E-3</c:v>
                </c:pt>
                <c:pt idx="8718">
                  <c:v>-1.23E-2</c:v>
                </c:pt>
                <c:pt idx="8719">
                  <c:v>8.3400000000000002E-2</c:v>
                </c:pt>
                <c:pt idx="8720">
                  <c:v>-8.8900000000000007E-2</c:v>
                </c:pt>
                <c:pt idx="8721">
                  <c:v>-1.95E-2</c:v>
                </c:pt>
                <c:pt idx="8722">
                  <c:v>-8.1699999999999995E-2</c:v>
                </c:pt>
                <c:pt idx="8723">
                  <c:v>4.4000000000000003E-3</c:v>
                </c:pt>
                <c:pt idx="8724">
                  <c:v>-5.5399999999999998E-2</c:v>
                </c:pt>
                <c:pt idx="8725">
                  <c:v>-7.46E-2</c:v>
                </c:pt>
                <c:pt idx="8726">
                  <c:v>6.1899999999999997E-2</c:v>
                </c:pt>
                <c:pt idx="8727">
                  <c:v>-2.9999999999999997E-4</c:v>
                </c:pt>
                <c:pt idx="8728">
                  <c:v>3.56E-2</c:v>
                </c:pt>
                <c:pt idx="8729">
                  <c:v>4.4000000000000003E-3</c:v>
                </c:pt>
                <c:pt idx="8730">
                  <c:v>-7.4999999999999997E-3</c:v>
                </c:pt>
                <c:pt idx="8731">
                  <c:v>-5.5399999999999998E-2</c:v>
                </c:pt>
                <c:pt idx="8732">
                  <c:v>-3.8600000000000002E-2</c:v>
                </c:pt>
                <c:pt idx="8733">
                  <c:v>-5.1000000000000004E-3</c:v>
                </c:pt>
                <c:pt idx="8734">
                  <c:v>1.4E-2</c:v>
                </c:pt>
                <c:pt idx="8735">
                  <c:v>-5.1000000000000004E-3</c:v>
                </c:pt>
                <c:pt idx="8736">
                  <c:v>1.4E-2</c:v>
                </c:pt>
                <c:pt idx="8737">
                  <c:v>-6.2600000000000003E-2</c:v>
                </c:pt>
                <c:pt idx="8738">
                  <c:v>-5.7799999999999997E-2</c:v>
                </c:pt>
                <c:pt idx="8739">
                  <c:v>7.3899999999999993E-2</c:v>
                </c:pt>
                <c:pt idx="8740">
                  <c:v>-1.7100000000000001E-2</c:v>
                </c:pt>
                <c:pt idx="8741">
                  <c:v>6.6699999999999995E-2</c:v>
                </c:pt>
                <c:pt idx="8742">
                  <c:v>3.0800000000000001E-2</c:v>
                </c:pt>
                <c:pt idx="8743">
                  <c:v>-6.9800000000000001E-2</c:v>
                </c:pt>
                <c:pt idx="8744">
                  <c:v>-2.6700000000000002E-2</c:v>
                </c:pt>
                <c:pt idx="8745">
                  <c:v>4.2700000000000002E-2</c:v>
                </c:pt>
                <c:pt idx="8746">
                  <c:v>-2.6700000000000002E-2</c:v>
                </c:pt>
                <c:pt idx="8747">
                  <c:v>-7.4999999999999997E-3</c:v>
                </c:pt>
                <c:pt idx="8748">
                  <c:v>-7.4999999999999997E-3</c:v>
                </c:pt>
                <c:pt idx="8749">
                  <c:v>2.12E-2</c:v>
                </c:pt>
                <c:pt idx="8750">
                  <c:v>4.2700000000000002E-2</c:v>
                </c:pt>
                <c:pt idx="8751">
                  <c:v>3.7999999999999999E-2</c:v>
                </c:pt>
                <c:pt idx="8752">
                  <c:v>-2.4299999999999999E-2</c:v>
                </c:pt>
                <c:pt idx="8753">
                  <c:v>-5.1000000000000004E-3</c:v>
                </c:pt>
                <c:pt idx="8754">
                  <c:v>-1.95E-2</c:v>
                </c:pt>
                <c:pt idx="8755">
                  <c:v>-5.0599999999999999E-2</c:v>
                </c:pt>
                <c:pt idx="8756">
                  <c:v>2.3599999999999999E-2</c:v>
                </c:pt>
                <c:pt idx="8757">
                  <c:v>-1.47E-2</c:v>
                </c:pt>
                <c:pt idx="8758">
                  <c:v>2.12E-2</c:v>
                </c:pt>
                <c:pt idx="8759">
                  <c:v>3.7999999999999999E-2</c:v>
                </c:pt>
                <c:pt idx="8760">
                  <c:v>3.7999999999999999E-2</c:v>
                </c:pt>
                <c:pt idx="8761">
                  <c:v>-6.2600000000000003E-2</c:v>
                </c:pt>
                <c:pt idx="8762">
                  <c:v>6.4299999999999996E-2</c:v>
                </c:pt>
                <c:pt idx="8763">
                  <c:v>6.9099999999999995E-2</c:v>
                </c:pt>
                <c:pt idx="8764">
                  <c:v>8.5800000000000001E-2</c:v>
                </c:pt>
                <c:pt idx="8765">
                  <c:v>5.2299999999999999E-2</c:v>
                </c:pt>
                <c:pt idx="8766">
                  <c:v>5.4699999999999999E-2</c:v>
                </c:pt>
                <c:pt idx="8767">
                  <c:v>-1.47E-2</c:v>
                </c:pt>
                <c:pt idx="8768">
                  <c:v>-6.5000000000000002E-2</c:v>
                </c:pt>
                <c:pt idx="8769">
                  <c:v>-2.1899999999999999E-2</c:v>
                </c:pt>
                <c:pt idx="8770">
                  <c:v>-9.9000000000000008E-3</c:v>
                </c:pt>
                <c:pt idx="8771">
                  <c:v>2.3599999999999999E-2</c:v>
                </c:pt>
                <c:pt idx="8772">
                  <c:v>-2.1899999999999999E-2</c:v>
                </c:pt>
                <c:pt idx="8773">
                  <c:v>-3.15E-2</c:v>
                </c:pt>
                <c:pt idx="8774">
                  <c:v>5.4699999999999999E-2</c:v>
                </c:pt>
                <c:pt idx="8775">
                  <c:v>-2.7000000000000001E-3</c:v>
                </c:pt>
                <c:pt idx="8776">
                  <c:v>-3.39E-2</c:v>
                </c:pt>
                <c:pt idx="8777">
                  <c:v>6.7999999999999996E-3</c:v>
                </c:pt>
                <c:pt idx="8778">
                  <c:v>-5.1000000000000004E-3</c:v>
                </c:pt>
                <c:pt idx="8779">
                  <c:v>-2.7000000000000001E-3</c:v>
                </c:pt>
                <c:pt idx="8780">
                  <c:v>-5.2999999999999999E-2</c:v>
                </c:pt>
                <c:pt idx="8781">
                  <c:v>2.3599999999999999E-2</c:v>
                </c:pt>
                <c:pt idx="8782">
                  <c:v>5.7099999999999998E-2</c:v>
                </c:pt>
                <c:pt idx="8783">
                  <c:v>-2.6700000000000002E-2</c:v>
                </c:pt>
                <c:pt idx="8784">
                  <c:v>-8.1699999999999995E-2</c:v>
                </c:pt>
                <c:pt idx="8785">
                  <c:v>-5.1000000000000004E-3</c:v>
                </c:pt>
                <c:pt idx="8786">
                  <c:v>-4.1000000000000002E-2</c:v>
                </c:pt>
                <c:pt idx="8787">
                  <c:v>-5.5399999999999998E-2</c:v>
                </c:pt>
                <c:pt idx="8788">
                  <c:v>-7.9299999999999995E-2</c:v>
                </c:pt>
                <c:pt idx="8789">
                  <c:v>-4.82E-2</c:v>
                </c:pt>
                <c:pt idx="8790">
                  <c:v>-2.6700000000000002E-2</c:v>
                </c:pt>
                <c:pt idx="8791">
                  <c:v>1.6400000000000001E-2</c:v>
                </c:pt>
                <c:pt idx="8792">
                  <c:v>3.56E-2</c:v>
                </c:pt>
                <c:pt idx="8793">
                  <c:v>-3.6299999999999999E-2</c:v>
                </c:pt>
                <c:pt idx="8794">
                  <c:v>-2.1899999999999999E-2</c:v>
                </c:pt>
                <c:pt idx="8795">
                  <c:v>-7.46E-2</c:v>
                </c:pt>
                <c:pt idx="8796">
                  <c:v>1.6400000000000001E-2</c:v>
                </c:pt>
                <c:pt idx="8797">
                  <c:v>4.4000000000000003E-3</c:v>
                </c:pt>
                <c:pt idx="8798">
                  <c:v>-7.22E-2</c:v>
                </c:pt>
                <c:pt idx="8799">
                  <c:v>-1.23E-2</c:v>
                </c:pt>
                <c:pt idx="8800">
                  <c:v>2.5999999999999999E-2</c:v>
                </c:pt>
                <c:pt idx="8801">
                  <c:v>-3.39E-2</c:v>
                </c:pt>
                <c:pt idx="8802">
                  <c:v>-1.23E-2</c:v>
                </c:pt>
                <c:pt idx="8803">
                  <c:v>-6.9800000000000001E-2</c:v>
                </c:pt>
                <c:pt idx="8804">
                  <c:v>9.1999999999999998E-3</c:v>
                </c:pt>
                <c:pt idx="8805">
                  <c:v>-2.7000000000000001E-3</c:v>
                </c:pt>
                <c:pt idx="8806">
                  <c:v>3.7999999999999999E-2</c:v>
                </c:pt>
                <c:pt idx="8807">
                  <c:v>7.1499999999999994E-2</c:v>
                </c:pt>
                <c:pt idx="8808">
                  <c:v>-5.2999999999999999E-2</c:v>
                </c:pt>
                <c:pt idx="8809">
                  <c:v>-9.6100000000000005E-2</c:v>
                </c:pt>
                <c:pt idx="8810">
                  <c:v>-7.4999999999999997E-3</c:v>
                </c:pt>
                <c:pt idx="8811">
                  <c:v>3.7999999999999999E-2</c:v>
                </c:pt>
                <c:pt idx="8812">
                  <c:v>-5.0599999999999999E-2</c:v>
                </c:pt>
                <c:pt idx="8813">
                  <c:v>4.99E-2</c:v>
                </c:pt>
                <c:pt idx="8814">
                  <c:v>7.3899999999999993E-2</c:v>
                </c:pt>
                <c:pt idx="8815">
                  <c:v>-6.9800000000000001E-2</c:v>
                </c:pt>
                <c:pt idx="8816">
                  <c:v>-9.1300000000000006E-2</c:v>
                </c:pt>
                <c:pt idx="8817">
                  <c:v>-6.0199999999999997E-2</c:v>
                </c:pt>
                <c:pt idx="8818">
                  <c:v>1.1599999999999999E-2</c:v>
                </c:pt>
                <c:pt idx="8819">
                  <c:v>1.1599999999999999E-2</c:v>
                </c:pt>
                <c:pt idx="8820">
                  <c:v>-5.1000000000000004E-3</c:v>
                </c:pt>
                <c:pt idx="8821">
                  <c:v>-2.9999999999999997E-4</c:v>
                </c:pt>
                <c:pt idx="8822">
                  <c:v>3.32E-2</c:v>
                </c:pt>
                <c:pt idx="8823">
                  <c:v>-1.23E-2</c:v>
                </c:pt>
                <c:pt idx="8824">
                  <c:v>-9.9000000000000008E-3</c:v>
                </c:pt>
                <c:pt idx="8825">
                  <c:v>-4.58E-2</c:v>
                </c:pt>
                <c:pt idx="8826">
                  <c:v>1.8800000000000001E-2</c:v>
                </c:pt>
                <c:pt idx="8827">
                  <c:v>1.4E-2</c:v>
                </c:pt>
                <c:pt idx="8828">
                  <c:v>1.4E-2</c:v>
                </c:pt>
                <c:pt idx="8829">
                  <c:v>2.12E-2</c:v>
                </c:pt>
                <c:pt idx="8830">
                  <c:v>-5.1000000000000004E-3</c:v>
                </c:pt>
                <c:pt idx="8831">
                  <c:v>-6.7400000000000002E-2</c:v>
                </c:pt>
                <c:pt idx="8832">
                  <c:v>9.1999999999999998E-3</c:v>
                </c:pt>
                <c:pt idx="8833">
                  <c:v>4.2700000000000002E-2</c:v>
                </c:pt>
                <c:pt idx="8834">
                  <c:v>5.4699999999999999E-2</c:v>
                </c:pt>
                <c:pt idx="8835">
                  <c:v>3.56E-2</c:v>
                </c:pt>
                <c:pt idx="8836">
                  <c:v>-1.23E-2</c:v>
                </c:pt>
                <c:pt idx="8837">
                  <c:v>2.3599999999999999E-2</c:v>
                </c:pt>
                <c:pt idx="8838">
                  <c:v>3.56E-2</c:v>
                </c:pt>
                <c:pt idx="8839">
                  <c:v>6.9099999999999995E-2</c:v>
                </c:pt>
                <c:pt idx="8840">
                  <c:v>1.6400000000000001E-2</c:v>
                </c:pt>
                <c:pt idx="8841">
                  <c:v>2.5999999999999999E-2</c:v>
                </c:pt>
                <c:pt idx="8842">
                  <c:v>-5.1000000000000004E-3</c:v>
                </c:pt>
                <c:pt idx="8843">
                  <c:v>1.8800000000000001E-2</c:v>
                </c:pt>
                <c:pt idx="8844">
                  <c:v>4.7500000000000001E-2</c:v>
                </c:pt>
                <c:pt idx="8845">
                  <c:v>9.1999999999999998E-3</c:v>
                </c:pt>
                <c:pt idx="8846">
                  <c:v>-0.1033</c:v>
                </c:pt>
                <c:pt idx="8847">
                  <c:v>-1.95E-2</c:v>
                </c:pt>
                <c:pt idx="8848">
                  <c:v>-9.3700000000000006E-2</c:v>
                </c:pt>
                <c:pt idx="8849">
                  <c:v>4.0399999999999998E-2</c:v>
                </c:pt>
                <c:pt idx="8850">
                  <c:v>-2.7000000000000001E-3</c:v>
                </c:pt>
                <c:pt idx="8851">
                  <c:v>3.0800000000000001E-2</c:v>
                </c:pt>
                <c:pt idx="8852">
                  <c:v>4.99E-2</c:v>
                </c:pt>
                <c:pt idx="8853">
                  <c:v>-6.0199999999999997E-2</c:v>
                </c:pt>
                <c:pt idx="8854">
                  <c:v>3.0800000000000001E-2</c:v>
                </c:pt>
                <c:pt idx="8855">
                  <c:v>6.1899999999999997E-2</c:v>
                </c:pt>
                <c:pt idx="8856">
                  <c:v>2.8400000000000002E-2</c:v>
                </c:pt>
                <c:pt idx="8857">
                  <c:v>2.5999999999999999E-2</c:v>
                </c:pt>
                <c:pt idx="8858">
                  <c:v>-9.9000000000000008E-3</c:v>
                </c:pt>
                <c:pt idx="8859">
                  <c:v>-7.4999999999999997E-3</c:v>
                </c:pt>
                <c:pt idx="8860">
                  <c:v>-2.9999999999999997E-4</c:v>
                </c:pt>
                <c:pt idx="8861">
                  <c:v>3.0800000000000001E-2</c:v>
                </c:pt>
                <c:pt idx="8862">
                  <c:v>-2.9100000000000001E-2</c:v>
                </c:pt>
                <c:pt idx="8863">
                  <c:v>1.4E-2</c:v>
                </c:pt>
                <c:pt idx="8864">
                  <c:v>-1.7100000000000001E-2</c:v>
                </c:pt>
                <c:pt idx="8865">
                  <c:v>4.7500000000000001E-2</c:v>
                </c:pt>
                <c:pt idx="8866">
                  <c:v>-9.9000000000000008E-3</c:v>
                </c:pt>
                <c:pt idx="8867">
                  <c:v>-5.7799999999999997E-2</c:v>
                </c:pt>
                <c:pt idx="8868">
                  <c:v>1.1599999999999999E-2</c:v>
                </c:pt>
                <c:pt idx="8869">
                  <c:v>6.1899999999999997E-2</c:v>
                </c:pt>
                <c:pt idx="8870">
                  <c:v>6.9099999999999995E-2</c:v>
                </c:pt>
                <c:pt idx="8871">
                  <c:v>-2.9999999999999997E-4</c:v>
                </c:pt>
                <c:pt idx="8872">
                  <c:v>-1.47E-2</c:v>
                </c:pt>
                <c:pt idx="8873">
                  <c:v>-4.3400000000000001E-2</c:v>
                </c:pt>
                <c:pt idx="8874">
                  <c:v>4.99E-2</c:v>
                </c:pt>
                <c:pt idx="8875">
                  <c:v>7.3899999999999993E-2</c:v>
                </c:pt>
                <c:pt idx="8876">
                  <c:v>7.6300000000000007E-2</c:v>
                </c:pt>
                <c:pt idx="8877">
                  <c:v>1.6400000000000001E-2</c:v>
                </c:pt>
                <c:pt idx="8878">
                  <c:v>2.12E-2</c:v>
                </c:pt>
                <c:pt idx="8879">
                  <c:v>-1.95E-2</c:v>
                </c:pt>
                <c:pt idx="8880">
                  <c:v>-9.9000000000000008E-3</c:v>
                </c:pt>
                <c:pt idx="8881">
                  <c:v>-7.4999999999999997E-3</c:v>
                </c:pt>
                <c:pt idx="8882">
                  <c:v>6.9099999999999995E-2</c:v>
                </c:pt>
                <c:pt idx="8883">
                  <c:v>1.1599999999999999E-2</c:v>
                </c:pt>
                <c:pt idx="8884">
                  <c:v>4.4000000000000003E-3</c:v>
                </c:pt>
                <c:pt idx="8885">
                  <c:v>-3.6299999999999999E-2</c:v>
                </c:pt>
                <c:pt idx="8886">
                  <c:v>6.7999999999999996E-3</c:v>
                </c:pt>
                <c:pt idx="8887">
                  <c:v>-2.6700000000000002E-2</c:v>
                </c:pt>
                <c:pt idx="8888">
                  <c:v>-2.9100000000000001E-2</c:v>
                </c:pt>
                <c:pt idx="8889">
                  <c:v>2.3599999999999999E-2</c:v>
                </c:pt>
                <c:pt idx="8890">
                  <c:v>-3.15E-2</c:v>
                </c:pt>
                <c:pt idx="8891">
                  <c:v>2.12E-2</c:v>
                </c:pt>
                <c:pt idx="8892">
                  <c:v>2.5999999999999999E-2</c:v>
                </c:pt>
                <c:pt idx="8893">
                  <c:v>6.9099999999999995E-2</c:v>
                </c:pt>
                <c:pt idx="8894">
                  <c:v>6.7999999999999996E-3</c:v>
                </c:pt>
                <c:pt idx="8895">
                  <c:v>-2.9999999999999997E-4</c:v>
                </c:pt>
                <c:pt idx="8896">
                  <c:v>-2.1899999999999999E-2</c:v>
                </c:pt>
                <c:pt idx="8897">
                  <c:v>-2.4299999999999999E-2</c:v>
                </c:pt>
                <c:pt idx="8898">
                  <c:v>-2.1899999999999999E-2</c:v>
                </c:pt>
                <c:pt idx="8899">
                  <c:v>-8.1699999999999995E-2</c:v>
                </c:pt>
                <c:pt idx="8900">
                  <c:v>-2.1899999999999999E-2</c:v>
                </c:pt>
                <c:pt idx="8901">
                  <c:v>-4.58E-2</c:v>
                </c:pt>
                <c:pt idx="8902">
                  <c:v>1.4E-2</c:v>
                </c:pt>
                <c:pt idx="8903">
                  <c:v>3.7999999999999999E-2</c:v>
                </c:pt>
                <c:pt idx="8904">
                  <c:v>-5.1000000000000004E-3</c:v>
                </c:pt>
                <c:pt idx="8905">
                  <c:v>8.1100000000000005E-2</c:v>
                </c:pt>
                <c:pt idx="8906">
                  <c:v>-2.9999999999999997E-4</c:v>
                </c:pt>
                <c:pt idx="8907">
                  <c:v>-8.4099999999999994E-2</c:v>
                </c:pt>
                <c:pt idx="8908">
                  <c:v>-3.6299999999999999E-2</c:v>
                </c:pt>
                <c:pt idx="8909">
                  <c:v>-5.2999999999999999E-2</c:v>
                </c:pt>
                <c:pt idx="8910">
                  <c:v>-1.95E-2</c:v>
                </c:pt>
                <c:pt idx="8911">
                  <c:v>-6.7400000000000002E-2</c:v>
                </c:pt>
                <c:pt idx="8912">
                  <c:v>-5.5399999999999998E-2</c:v>
                </c:pt>
                <c:pt idx="8913">
                  <c:v>5.9499999999999997E-2</c:v>
                </c:pt>
                <c:pt idx="8914">
                  <c:v>6.7999999999999996E-3</c:v>
                </c:pt>
                <c:pt idx="8915">
                  <c:v>0.1002</c:v>
                </c:pt>
                <c:pt idx="8916">
                  <c:v>-2.7000000000000001E-3</c:v>
                </c:pt>
                <c:pt idx="8917">
                  <c:v>5.9499999999999997E-2</c:v>
                </c:pt>
                <c:pt idx="8918">
                  <c:v>5.2299999999999999E-2</c:v>
                </c:pt>
                <c:pt idx="8919">
                  <c:v>6.7999999999999996E-3</c:v>
                </c:pt>
                <c:pt idx="8920">
                  <c:v>-6.0199999999999997E-2</c:v>
                </c:pt>
                <c:pt idx="8921">
                  <c:v>2.12E-2</c:v>
                </c:pt>
                <c:pt idx="8922">
                  <c:v>-4.82E-2</c:v>
                </c:pt>
                <c:pt idx="8923">
                  <c:v>-6.9800000000000001E-2</c:v>
                </c:pt>
                <c:pt idx="8924">
                  <c:v>-2.4299999999999999E-2</c:v>
                </c:pt>
                <c:pt idx="8925">
                  <c:v>2.8400000000000002E-2</c:v>
                </c:pt>
                <c:pt idx="8926">
                  <c:v>5.7099999999999998E-2</c:v>
                </c:pt>
                <c:pt idx="8927">
                  <c:v>-4.1000000000000002E-2</c:v>
                </c:pt>
                <c:pt idx="8928">
                  <c:v>-1.23E-2</c:v>
                </c:pt>
                <c:pt idx="8929">
                  <c:v>-7.6999999999999999E-2</c:v>
                </c:pt>
                <c:pt idx="8930">
                  <c:v>-7.4999999999999997E-3</c:v>
                </c:pt>
                <c:pt idx="8931">
                  <c:v>-6.2600000000000003E-2</c:v>
                </c:pt>
                <c:pt idx="8932">
                  <c:v>-5.2999999999999999E-2</c:v>
                </c:pt>
                <c:pt idx="8933">
                  <c:v>5.7099999999999998E-2</c:v>
                </c:pt>
                <c:pt idx="8934">
                  <c:v>5.7099999999999998E-2</c:v>
                </c:pt>
                <c:pt idx="8935">
                  <c:v>2E-3</c:v>
                </c:pt>
                <c:pt idx="8936">
                  <c:v>9.2999999999999999E-2</c:v>
                </c:pt>
                <c:pt idx="8937">
                  <c:v>4.2700000000000002E-2</c:v>
                </c:pt>
                <c:pt idx="8938">
                  <c:v>-2.1899999999999999E-2</c:v>
                </c:pt>
                <c:pt idx="8939">
                  <c:v>-1.7100000000000001E-2</c:v>
                </c:pt>
                <c:pt idx="8940">
                  <c:v>6.7999999999999996E-3</c:v>
                </c:pt>
                <c:pt idx="8941">
                  <c:v>-2.7000000000000001E-3</c:v>
                </c:pt>
                <c:pt idx="8942">
                  <c:v>6.6699999999999995E-2</c:v>
                </c:pt>
                <c:pt idx="8943">
                  <c:v>2.12E-2</c:v>
                </c:pt>
                <c:pt idx="8944">
                  <c:v>0.11219999999999999</c:v>
                </c:pt>
                <c:pt idx="8945">
                  <c:v>1.6400000000000001E-2</c:v>
                </c:pt>
                <c:pt idx="8946">
                  <c:v>2.5999999999999999E-2</c:v>
                </c:pt>
                <c:pt idx="8947">
                  <c:v>-8.4099999999999994E-2</c:v>
                </c:pt>
                <c:pt idx="8948">
                  <c:v>-6.7400000000000002E-2</c:v>
                </c:pt>
                <c:pt idx="8949">
                  <c:v>-1.7100000000000001E-2</c:v>
                </c:pt>
                <c:pt idx="8950">
                  <c:v>-8.6499999999999994E-2</c:v>
                </c:pt>
                <c:pt idx="8951">
                  <c:v>-1.7100000000000001E-2</c:v>
                </c:pt>
                <c:pt idx="8952">
                  <c:v>7.1499999999999994E-2</c:v>
                </c:pt>
                <c:pt idx="8953">
                  <c:v>-9.6100000000000005E-2</c:v>
                </c:pt>
                <c:pt idx="8954">
                  <c:v>-9.9000000000000008E-3</c:v>
                </c:pt>
                <c:pt idx="8955">
                  <c:v>-1.95E-2</c:v>
                </c:pt>
                <c:pt idx="8956">
                  <c:v>8.1100000000000005E-2</c:v>
                </c:pt>
                <c:pt idx="8957">
                  <c:v>6.7999999999999996E-3</c:v>
                </c:pt>
                <c:pt idx="8958">
                  <c:v>6.7999999999999996E-3</c:v>
                </c:pt>
                <c:pt idx="8959">
                  <c:v>1.1599999999999999E-2</c:v>
                </c:pt>
                <c:pt idx="8960">
                  <c:v>-1.7100000000000001E-2</c:v>
                </c:pt>
                <c:pt idx="8961">
                  <c:v>3.0800000000000001E-2</c:v>
                </c:pt>
                <c:pt idx="8962">
                  <c:v>-7.22E-2</c:v>
                </c:pt>
                <c:pt idx="8963">
                  <c:v>5.2299999999999999E-2</c:v>
                </c:pt>
                <c:pt idx="8964">
                  <c:v>-7.46E-2</c:v>
                </c:pt>
                <c:pt idx="8965">
                  <c:v>-3.6299999999999999E-2</c:v>
                </c:pt>
                <c:pt idx="8966">
                  <c:v>-4.1000000000000002E-2</c:v>
                </c:pt>
                <c:pt idx="8967">
                  <c:v>-8.1699999999999995E-2</c:v>
                </c:pt>
                <c:pt idx="8968">
                  <c:v>-1.47E-2</c:v>
                </c:pt>
                <c:pt idx="8969">
                  <c:v>-0.1009</c:v>
                </c:pt>
                <c:pt idx="8970">
                  <c:v>1.1599999999999999E-2</c:v>
                </c:pt>
                <c:pt idx="8971">
                  <c:v>-2.9100000000000001E-2</c:v>
                </c:pt>
                <c:pt idx="8972">
                  <c:v>-2.1899999999999999E-2</c:v>
                </c:pt>
                <c:pt idx="8973">
                  <c:v>-2.6700000000000002E-2</c:v>
                </c:pt>
                <c:pt idx="8974">
                  <c:v>-4.3400000000000001E-2</c:v>
                </c:pt>
                <c:pt idx="8975">
                  <c:v>-7.9299999999999995E-2</c:v>
                </c:pt>
                <c:pt idx="8976">
                  <c:v>-3.6299999999999999E-2</c:v>
                </c:pt>
                <c:pt idx="8977">
                  <c:v>4.7500000000000001E-2</c:v>
                </c:pt>
                <c:pt idx="8978">
                  <c:v>-2.9100000000000001E-2</c:v>
                </c:pt>
                <c:pt idx="8979">
                  <c:v>2.12E-2</c:v>
                </c:pt>
                <c:pt idx="8980">
                  <c:v>-1.95E-2</c:v>
                </c:pt>
                <c:pt idx="8981">
                  <c:v>2.3599999999999999E-2</c:v>
                </c:pt>
                <c:pt idx="8982">
                  <c:v>-3.6299999999999999E-2</c:v>
                </c:pt>
                <c:pt idx="8983">
                  <c:v>-1.95E-2</c:v>
                </c:pt>
                <c:pt idx="8984">
                  <c:v>0.11459999999999999</c:v>
                </c:pt>
                <c:pt idx="8985">
                  <c:v>4.5100000000000001E-2</c:v>
                </c:pt>
                <c:pt idx="8986">
                  <c:v>2.5999999999999999E-2</c:v>
                </c:pt>
                <c:pt idx="8987">
                  <c:v>6.6699999999999995E-2</c:v>
                </c:pt>
                <c:pt idx="8988">
                  <c:v>5.9499999999999997E-2</c:v>
                </c:pt>
                <c:pt idx="8989">
                  <c:v>-2.9999999999999997E-4</c:v>
                </c:pt>
                <c:pt idx="8990">
                  <c:v>-2.9100000000000001E-2</c:v>
                </c:pt>
                <c:pt idx="8991">
                  <c:v>1.1599999999999999E-2</c:v>
                </c:pt>
                <c:pt idx="8992">
                  <c:v>-6.5000000000000002E-2</c:v>
                </c:pt>
                <c:pt idx="8993">
                  <c:v>4.4000000000000003E-3</c:v>
                </c:pt>
                <c:pt idx="8994">
                  <c:v>-0.12479999999999999</c:v>
                </c:pt>
                <c:pt idx="8995">
                  <c:v>-8.4099999999999994E-2</c:v>
                </c:pt>
                <c:pt idx="8996">
                  <c:v>-3.6299999999999999E-2</c:v>
                </c:pt>
                <c:pt idx="8997">
                  <c:v>-4.58E-2</c:v>
                </c:pt>
                <c:pt idx="8998">
                  <c:v>-1.47E-2</c:v>
                </c:pt>
                <c:pt idx="8999">
                  <c:v>4.4000000000000003E-3</c:v>
                </c:pt>
                <c:pt idx="9000">
                  <c:v>-1.95E-2</c:v>
                </c:pt>
                <c:pt idx="9001">
                  <c:v>-4.1000000000000002E-2</c:v>
                </c:pt>
                <c:pt idx="9002">
                  <c:v>-3.8600000000000002E-2</c:v>
                </c:pt>
                <c:pt idx="9003">
                  <c:v>-5.2999999999999999E-2</c:v>
                </c:pt>
                <c:pt idx="9004">
                  <c:v>-3.8600000000000002E-2</c:v>
                </c:pt>
                <c:pt idx="9005">
                  <c:v>-4.58E-2</c:v>
                </c:pt>
                <c:pt idx="9006">
                  <c:v>-5.7799999999999997E-2</c:v>
                </c:pt>
                <c:pt idx="9007">
                  <c:v>3.0800000000000001E-2</c:v>
                </c:pt>
                <c:pt idx="9008">
                  <c:v>3.0800000000000001E-2</c:v>
                </c:pt>
                <c:pt idx="9009">
                  <c:v>3.0800000000000001E-2</c:v>
                </c:pt>
                <c:pt idx="9010">
                  <c:v>6.7999999999999996E-3</c:v>
                </c:pt>
                <c:pt idx="9011">
                  <c:v>-7.4999999999999997E-3</c:v>
                </c:pt>
                <c:pt idx="9012">
                  <c:v>-2.6700000000000002E-2</c:v>
                </c:pt>
                <c:pt idx="9013">
                  <c:v>-4.1000000000000002E-2</c:v>
                </c:pt>
                <c:pt idx="9014">
                  <c:v>-2.7000000000000001E-3</c:v>
                </c:pt>
                <c:pt idx="9015">
                  <c:v>-1.95E-2</c:v>
                </c:pt>
                <c:pt idx="9016">
                  <c:v>-5.1000000000000004E-3</c:v>
                </c:pt>
                <c:pt idx="9017">
                  <c:v>-2.9999999999999997E-4</c:v>
                </c:pt>
                <c:pt idx="9018">
                  <c:v>4.7500000000000001E-2</c:v>
                </c:pt>
                <c:pt idx="9019">
                  <c:v>-5.7799999999999997E-2</c:v>
                </c:pt>
                <c:pt idx="9020">
                  <c:v>6.4299999999999996E-2</c:v>
                </c:pt>
                <c:pt idx="9021">
                  <c:v>-4.1000000000000002E-2</c:v>
                </c:pt>
                <c:pt idx="9022">
                  <c:v>7.8700000000000006E-2</c:v>
                </c:pt>
                <c:pt idx="9023">
                  <c:v>-2.1899999999999999E-2</c:v>
                </c:pt>
                <c:pt idx="9024">
                  <c:v>7.6300000000000007E-2</c:v>
                </c:pt>
                <c:pt idx="9025">
                  <c:v>1.1599999999999999E-2</c:v>
                </c:pt>
                <c:pt idx="9026">
                  <c:v>-2.7000000000000001E-3</c:v>
                </c:pt>
                <c:pt idx="9027">
                  <c:v>1.6400000000000001E-2</c:v>
                </c:pt>
                <c:pt idx="9028">
                  <c:v>7.3899999999999993E-2</c:v>
                </c:pt>
                <c:pt idx="9029">
                  <c:v>-2.1899999999999999E-2</c:v>
                </c:pt>
                <c:pt idx="9030">
                  <c:v>-1.47E-2</c:v>
                </c:pt>
                <c:pt idx="9031">
                  <c:v>-6.2600000000000003E-2</c:v>
                </c:pt>
                <c:pt idx="9032">
                  <c:v>7.6300000000000007E-2</c:v>
                </c:pt>
                <c:pt idx="9033">
                  <c:v>-8.6499999999999994E-2</c:v>
                </c:pt>
                <c:pt idx="9034">
                  <c:v>-7.22E-2</c:v>
                </c:pt>
                <c:pt idx="9035">
                  <c:v>4.2700000000000002E-2</c:v>
                </c:pt>
                <c:pt idx="9036">
                  <c:v>-2.7000000000000001E-3</c:v>
                </c:pt>
                <c:pt idx="9037">
                  <c:v>-2.4299999999999999E-2</c:v>
                </c:pt>
                <c:pt idx="9038">
                  <c:v>6.9099999999999995E-2</c:v>
                </c:pt>
                <c:pt idx="9039">
                  <c:v>-1.95E-2</c:v>
                </c:pt>
                <c:pt idx="9040">
                  <c:v>-4.1000000000000002E-2</c:v>
                </c:pt>
                <c:pt idx="9041">
                  <c:v>3.32E-2</c:v>
                </c:pt>
                <c:pt idx="9042">
                  <c:v>3.56E-2</c:v>
                </c:pt>
                <c:pt idx="9043">
                  <c:v>-2.7000000000000001E-3</c:v>
                </c:pt>
                <c:pt idx="9044">
                  <c:v>-5.0599999999999999E-2</c:v>
                </c:pt>
                <c:pt idx="9045">
                  <c:v>3.7999999999999999E-2</c:v>
                </c:pt>
                <c:pt idx="9046">
                  <c:v>-2.6700000000000002E-2</c:v>
                </c:pt>
                <c:pt idx="9047">
                  <c:v>-3.39E-2</c:v>
                </c:pt>
                <c:pt idx="9048">
                  <c:v>-5.0599999999999999E-2</c:v>
                </c:pt>
                <c:pt idx="9049">
                  <c:v>4.4000000000000003E-3</c:v>
                </c:pt>
                <c:pt idx="9050">
                  <c:v>5.9499999999999997E-2</c:v>
                </c:pt>
                <c:pt idx="9051">
                  <c:v>-2.1899999999999999E-2</c:v>
                </c:pt>
                <c:pt idx="9052">
                  <c:v>-2.6700000000000002E-2</c:v>
                </c:pt>
                <c:pt idx="9053">
                  <c:v>1.6400000000000001E-2</c:v>
                </c:pt>
                <c:pt idx="9054">
                  <c:v>1.4E-2</c:v>
                </c:pt>
                <c:pt idx="9055">
                  <c:v>-8.1699999999999995E-2</c:v>
                </c:pt>
                <c:pt idx="9056">
                  <c:v>1.4E-2</c:v>
                </c:pt>
                <c:pt idx="9057">
                  <c:v>5.2299999999999999E-2</c:v>
                </c:pt>
                <c:pt idx="9058">
                  <c:v>4.4000000000000003E-3</c:v>
                </c:pt>
                <c:pt idx="9059">
                  <c:v>2.3599999999999999E-2</c:v>
                </c:pt>
                <c:pt idx="9060">
                  <c:v>8.5800000000000001E-2</c:v>
                </c:pt>
                <c:pt idx="9061">
                  <c:v>2.3599999999999999E-2</c:v>
                </c:pt>
                <c:pt idx="9062">
                  <c:v>-2.6700000000000002E-2</c:v>
                </c:pt>
                <c:pt idx="9063">
                  <c:v>1.6400000000000001E-2</c:v>
                </c:pt>
                <c:pt idx="9064">
                  <c:v>3.0800000000000001E-2</c:v>
                </c:pt>
                <c:pt idx="9065">
                  <c:v>6.4299999999999996E-2</c:v>
                </c:pt>
                <c:pt idx="9066">
                  <c:v>-2.9999999999999997E-4</c:v>
                </c:pt>
                <c:pt idx="9067">
                  <c:v>-3.39E-2</c:v>
                </c:pt>
                <c:pt idx="9068">
                  <c:v>-8.1699999999999995E-2</c:v>
                </c:pt>
                <c:pt idx="9069">
                  <c:v>-9.3700000000000006E-2</c:v>
                </c:pt>
                <c:pt idx="9070">
                  <c:v>4.4000000000000003E-3</c:v>
                </c:pt>
                <c:pt idx="9071">
                  <c:v>2.3599999999999999E-2</c:v>
                </c:pt>
                <c:pt idx="9072">
                  <c:v>-4.1000000000000002E-2</c:v>
                </c:pt>
                <c:pt idx="9073">
                  <c:v>4.0399999999999998E-2</c:v>
                </c:pt>
                <c:pt idx="9074">
                  <c:v>8.1100000000000005E-2</c:v>
                </c:pt>
                <c:pt idx="9075">
                  <c:v>5.7099999999999998E-2</c:v>
                </c:pt>
                <c:pt idx="9076">
                  <c:v>-3.6299999999999999E-2</c:v>
                </c:pt>
                <c:pt idx="9077">
                  <c:v>5.2299999999999999E-2</c:v>
                </c:pt>
                <c:pt idx="9078">
                  <c:v>9.1999999999999998E-3</c:v>
                </c:pt>
                <c:pt idx="9079">
                  <c:v>-4.82E-2</c:v>
                </c:pt>
                <c:pt idx="9080">
                  <c:v>-2.9100000000000001E-2</c:v>
                </c:pt>
                <c:pt idx="9081">
                  <c:v>2E-3</c:v>
                </c:pt>
                <c:pt idx="9082">
                  <c:v>-1.23E-2</c:v>
                </c:pt>
                <c:pt idx="9083">
                  <c:v>-4.82E-2</c:v>
                </c:pt>
                <c:pt idx="9084">
                  <c:v>-7.4999999999999997E-3</c:v>
                </c:pt>
                <c:pt idx="9085">
                  <c:v>9.1999999999999998E-3</c:v>
                </c:pt>
                <c:pt idx="9086">
                  <c:v>4.7500000000000001E-2</c:v>
                </c:pt>
                <c:pt idx="9087">
                  <c:v>-4.1000000000000002E-2</c:v>
                </c:pt>
                <c:pt idx="9088">
                  <c:v>-5.0599999999999999E-2</c:v>
                </c:pt>
                <c:pt idx="9089">
                  <c:v>2E-3</c:v>
                </c:pt>
                <c:pt idx="9090">
                  <c:v>-2.9999999999999997E-4</c:v>
                </c:pt>
                <c:pt idx="9091">
                  <c:v>-2.7000000000000001E-3</c:v>
                </c:pt>
                <c:pt idx="9092">
                  <c:v>4.0399999999999998E-2</c:v>
                </c:pt>
                <c:pt idx="9093">
                  <c:v>6.7999999999999996E-3</c:v>
                </c:pt>
                <c:pt idx="9094">
                  <c:v>-3.39E-2</c:v>
                </c:pt>
                <c:pt idx="9095">
                  <c:v>5.7099999999999998E-2</c:v>
                </c:pt>
                <c:pt idx="9096">
                  <c:v>-2.1899999999999999E-2</c:v>
                </c:pt>
                <c:pt idx="9097">
                  <c:v>-5.2999999999999999E-2</c:v>
                </c:pt>
                <c:pt idx="9098">
                  <c:v>-2.6700000000000002E-2</c:v>
                </c:pt>
                <c:pt idx="9099">
                  <c:v>-2.1899999999999999E-2</c:v>
                </c:pt>
                <c:pt idx="9100">
                  <c:v>-6.0199999999999997E-2</c:v>
                </c:pt>
                <c:pt idx="9101">
                  <c:v>2.12E-2</c:v>
                </c:pt>
                <c:pt idx="9102">
                  <c:v>-3.39E-2</c:v>
                </c:pt>
                <c:pt idx="9103">
                  <c:v>4.4000000000000003E-3</c:v>
                </c:pt>
                <c:pt idx="9104">
                  <c:v>2.8400000000000002E-2</c:v>
                </c:pt>
                <c:pt idx="9105">
                  <c:v>2E-3</c:v>
                </c:pt>
                <c:pt idx="9106">
                  <c:v>-3.6299999999999999E-2</c:v>
                </c:pt>
                <c:pt idx="9107">
                  <c:v>4.99E-2</c:v>
                </c:pt>
                <c:pt idx="9108">
                  <c:v>4.0399999999999998E-2</c:v>
                </c:pt>
                <c:pt idx="9109">
                  <c:v>-1.23E-2</c:v>
                </c:pt>
                <c:pt idx="9110">
                  <c:v>9.1999999999999998E-3</c:v>
                </c:pt>
                <c:pt idx="9111">
                  <c:v>-1.7100000000000001E-2</c:v>
                </c:pt>
                <c:pt idx="9112">
                  <c:v>-2.1899999999999999E-2</c:v>
                </c:pt>
                <c:pt idx="9113">
                  <c:v>3.0800000000000001E-2</c:v>
                </c:pt>
                <c:pt idx="9114">
                  <c:v>-9.1300000000000006E-2</c:v>
                </c:pt>
                <c:pt idx="9115">
                  <c:v>1.4E-2</c:v>
                </c:pt>
                <c:pt idx="9116">
                  <c:v>6.6699999999999995E-2</c:v>
                </c:pt>
                <c:pt idx="9117">
                  <c:v>2.3599999999999999E-2</c:v>
                </c:pt>
                <c:pt idx="9118">
                  <c:v>3.56E-2</c:v>
                </c:pt>
                <c:pt idx="9119">
                  <c:v>1.4E-2</c:v>
                </c:pt>
                <c:pt idx="9120">
                  <c:v>4.5100000000000001E-2</c:v>
                </c:pt>
                <c:pt idx="9121">
                  <c:v>-4.3400000000000001E-2</c:v>
                </c:pt>
                <c:pt idx="9122">
                  <c:v>2.8400000000000002E-2</c:v>
                </c:pt>
                <c:pt idx="9123">
                  <c:v>-3.6299999999999999E-2</c:v>
                </c:pt>
                <c:pt idx="9124">
                  <c:v>-5.7799999999999997E-2</c:v>
                </c:pt>
                <c:pt idx="9125">
                  <c:v>-2.4299999999999999E-2</c:v>
                </c:pt>
                <c:pt idx="9126">
                  <c:v>5.7099999999999998E-2</c:v>
                </c:pt>
                <c:pt idx="9127">
                  <c:v>-1.95E-2</c:v>
                </c:pt>
                <c:pt idx="9128">
                  <c:v>-5.5399999999999998E-2</c:v>
                </c:pt>
                <c:pt idx="9129">
                  <c:v>2.5999999999999999E-2</c:v>
                </c:pt>
                <c:pt idx="9130">
                  <c:v>4.4000000000000003E-3</c:v>
                </c:pt>
                <c:pt idx="9131">
                  <c:v>4.99E-2</c:v>
                </c:pt>
                <c:pt idx="9132">
                  <c:v>-2.1899999999999999E-2</c:v>
                </c:pt>
                <c:pt idx="9133">
                  <c:v>0.1265</c:v>
                </c:pt>
                <c:pt idx="9134">
                  <c:v>-9.6100000000000005E-2</c:v>
                </c:pt>
                <c:pt idx="9135">
                  <c:v>-3.15E-2</c:v>
                </c:pt>
                <c:pt idx="9136">
                  <c:v>-1.23E-2</c:v>
                </c:pt>
                <c:pt idx="9137">
                  <c:v>-3.15E-2</c:v>
                </c:pt>
                <c:pt idx="9138">
                  <c:v>1.6400000000000001E-2</c:v>
                </c:pt>
                <c:pt idx="9139">
                  <c:v>4.5100000000000001E-2</c:v>
                </c:pt>
                <c:pt idx="9140">
                  <c:v>-9.9000000000000008E-3</c:v>
                </c:pt>
                <c:pt idx="9141">
                  <c:v>4.0399999999999998E-2</c:v>
                </c:pt>
                <c:pt idx="9142">
                  <c:v>-2.9999999999999997E-4</c:v>
                </c:pt>
                <c:pt idx="9143">
                  <c:v>-1.47E-2</c:v>
                </c:pt>
                <c:pt idx="9144">
                  <c:v>1.4E-2</c:v>
                </c:pt>
                <c:pt idx="9145">
                  <c:v>-4.58E-2</c:v>
                </c:pt>
                <c:pt idx="9146">
                  <c:v>-5.5399999999999998E-2</c:v>
                </c:pt>
                <c:pt idx="9147">
                  <c:v>-2.7000000000000001E-3</c:v>
                </c:pt>
                <c:pt idx="9148">
                  <c:v>-1.47E-2</c:v>
                </c:pt>
                <c:pt idx="9149">
                  <c:v>2E-3</c:v>
                </c:pt>
                <c:pt idx="9150">
                  <c:v>-6.2600000000000003E-2</c:v>
                </c:pt>
                <c:pt idx="9151">
                  <c:v>-3.8600000000000002E-2</c:v>
                </c:pt>
                <c:pt idx="9152">
                  <c:v>4.2700000000000002E-2</c:v>
                </c:pt>
                <c:pt idx="9153">
                  <c:v>-2.6700000000000002E-2</c:v>
                </c:pt>
                <c:pt idx="9154">
                  <c:v>5.9499999999999997E-2</c:v>
                </c:pt>
                <c:pt idx="9155">
                  <c:v>-5.1000000000000004E-3</c:v>
                </c:pt>
                <c:pt idx="9156">
                  <c:v>4.4000000000000003E-3</c:v>
                </c:pt>
                <c:pt idx="9157">
                  <c:v>-2.9999999999999997E-4</c:v>
                </c:pt>
                <c:pt idx="9158">
                  <c:v>-1.7100000000000001E-2</c:v>
                </c:pt>
                <c:pt idx="9159">
                  <c:v>-2.4299999999999999E-2</c:v>
                </c:pt>
                <c:pt idx="9160">
                  <c:v>5.7099999999999998E-2</c:v>
                </c:pt>
                <c:pt idx="9161">
                  <c:v>2.12E-2</c:v>
                </c:pt>
                <c:pt idx="9162">
                  <c:v>2.5999999999999999E-2</c:v>
                </c:pt>
                <c:pt idx="9163">
                  <c:v>4.99E-2</c:v>
                </c:pt>
                <c:pt idx="9164">
                  <c:v>3.0800000000000001E-2</c:v>
                </c:pt>
                <c:pt idx="9165">
                  <c:v>4.0399999999999998E-2</c:v>
                </c:pt>
                <c:pt idx="9166">
                  <c:v>-1.95E-2</c:v>
                </c:pt>
                <c:pt idx="9167">
                  <c:v>1.8800000000000001E-2</c:v>
                </c:pt>
                <c:pt idx="9168">
                  <c:v>5.4699999999999999E-2</c:v>
                </c:pt>
                <c:pt idx="9169">
                  <c:v>-2.1899999999999999E-2</c:v>
                </c:pt>
                <c:pt idx="9170">
                  <c:v>7.1499999999999994E-2</c:v>
                </c:pt>
                <c:pt idx="9171">
                  <c:v>2E-3</c:v>
                </c:pt>
                <c:pt idx="9172">
                  <c:v>-1.23E-2</c:v>
                </c:pt>
                <c:pt idx="9173">
                  <c:v>-5.1000000000000004E-3</c:v>
                </c:pt>
                <c:pt idx="9174">
                  <c:v>-3.39E-2</c:v>
                </c:pt>
                <c:pt idx="9175">
                  <c:v>0.1241</c:v>
                </c:pt>
                <c:pt idx="9176">
                  <c:v>4.5100000000000001E-2</c:v>
                </c:pt>
                <c:pt idx="9177">
                  <c:v>-1.7100000000000001E-2</c:v>
                </c:pt>
                <c:pt idx="9178">
                  <c:v>-9.9000000000000008E-3</c:v>
                </c:pt>
                <c:pt idx="9179">
                  <c:v>-8.8900000000000007E-2</c:v>
                </c:pt>
                <c:pt idx="9180">
                  <c:v>9.1999999999999998E-3</c:v>
                </c:pt>
                <c:pt idx="9181">
                  <c:v>-1.47E-2</c:v>
                </c:pt>
                <c:pt idx="9182">
                  <c:v>-1.23E-2</c:v>
                </c:pt>
                <c:pt idx="9183">
                  <c:v>1.6400000000000001E-2</c:v>
                </c:pt>
                <c:pt idx="9184">
                  <c:v>-5.1000000000000004E-3</c:v>
                </c:pt>
                <c:pt idx="9185">
                  <c:v>-0.1033</c:v>
                </c:pt>
                <c:pt idx="9186">
                  <c:v>9.1999999999999998E-3</c:v>
                </c:pt>
                <c:pt idx="9187">
                  <c:v>-4.82E-2</c:v>
                </c:pt>
                <c:pt idx="9188">
                  <c:v>1.1599999999999999E-2</c:v>
                </c:pt>
                <c:pt idx="9189">
                  <c:v>5.9499999999999997E-2</c:v>
                </c:pt>
                <c:pt idx="9190">
                  <c:v>3.7999999999999999E-2</c:v>
                </c:pt>
                <c:pt idx="9191">
                  <c:v>6.7999999999999996E-3</c:v>
                </c:pt>
                <c:pt idx="9192">
                  <c:v>-4.58E-2</c:v>
                </c:pt>
                <c:pt idx="9193">
                  <c:v>-4.1000000000000002E-2</c:v>
                </c:pt>
                <c:pt idx="9194">
                  <c:v>2.3599999999999999E-2</c:v>
                </c:pt>
                <c:pt idx="9195">
                  <c:v>-0.12</c:v>
                </c:pt>
                <c:pt idx="9196">
                  <c:v>-3.15E-2</c:v>
                </c:pt>
                <c:pt idx="9197">
                  <c:v>9.06E-2</c:v>
                </c:pt>
                <c:pt idx="9198">
                  <c:v>3.56E-2</c:v>
                </c:pt>
                <c:pt idx="9199">
                  <c:v>2.5999999999999999E-2</c:v>
                </c:pt>
                <c:pt idx="9200">
                  <c:v>2.3599999999999999E-2</c:v>
                </c:pt>
                <c:pt idx="9201">
                  <c:v>0.1241</c:v>
                </c:pt>
                <c:pt idx="9202">
                  <c:v>8.3400000000000002E-2</c:v>
                </c:pt>
                <c:pt idx="9203">
                  <c:v>-4.58E-2</c:v>
                </c:pt>
                <c:pt idx="9204">
                  <c:v>-4.82E-2</c:v>
                </c:pt>
                <c:pt idx="9205">
                  <c:v>-2.1899999999999999E-2</c:v>
                </c:pt>
                <c:pt idx="9206">
                  <c:v>-2.4299999999999999E-2</c:v>
                </c:pt>
                <c:pt idx="9207">
                  <c:v>-2.9999999999999997E-4</c:v>
                </c:pt>
                <c:pt idx="9208">
                  <c:v>-7.4999999999999997E-3</c:v>
                </c:pt>
                <c:pt idx="9209">
                  <c:v>-2.4299999999999999E-2</c:v>
                </c:pt>
                <c:pt idx="9210">
                  <c:v>2.8400000000000002E-2</c:v>
                </c:pt>
                <c:pt idx="9211">
                  <c:v>-2.1899999999999999E-2</c:v>
                </c:pt>
                <c:pt idx="9212">
                  <c:v>-2.9999999999999997E-4</c:v>
                </c:pt>
                <c:pt idx="9213">
                  <c:v>-7.4999999999999997E-3</c:v>
                </c:pt>
                <c:pt idx="9214">
                  <c:v>-2.4299999999999999E-2</c:v>
                </c:pt>
                <c:pt idx="9215">
                  <c:v>-5.2999999999999999E-2</c:v>
                </c:pt>
                <c:pt idx="9216">
                  <c:v>-2.1899999999999999E-2</c:v>
                </c:pt>
                <c:pt idx="9217">
                  <c:v>-5.5399999999999998E-2</c:v>
                </c:pt>
                <c:pt idx="9218">
                  <c:v>9.1999999999999998E-3</c:v>
                </c:pt>
                <c:pt idx="9219">
                  <c:v>3.0800000000000001E-2</c:v>
                </c:pt>
                <c:pt idx="9220">
                  <c:v>-5.2999999999999999E-2</c:v>
                </c:pt>
                <c:pt idx="9221">
                  <c:v>-1.47E-2</c:v>
                </c:pt>
                <c:pt idx="9222">
                  <c:v>-0.1057</c:v>
                </c:pt>
                <c:pt idx="9223">
                  <c:v>-2.7000000000000001E-3</c:v>
                </c:pt>
                <c:pt idx="9224">
                  <c:v>8.3400000000000002E-2</c:v>
                </c:pt>
                <c:pt idx="9225">
                  <c:v>5.4699999999999999E-2</c:v>
                </c:pt>
                <c:pt idx="9226">
                  <c:v>2E-3</c:v>
                </c:pt>
                <c:pt idx="9227">
                  <c:v>3.56E-2</c:v>
                </c:pt>
                <c:pt idx="9228">
                  <c:v>-5.2999999999999999E-2</c:v>
                </c:pt>
                <c:pt idx="9229">
                  <c:v>-4.1000000000000002E-2</c:v>
                </c:pt>
                <c:pt idx="9230">
                  <c:v>-5.1000000000000004E-3</c:v>
                </c:pt>
                <c:pt idx="9231">
                  <c:v>-9.9000000000000008E-3</c:v>
                </c:pt>
                <c:pt idx="9232">
                  <c:v>2.3599999999999999E-2</c:v>
                </c:pt>
                <c:pt idx="9233">
                  <c:v>-8.4099999999999994E-2</c:v>
                </c:pt>
                <c:pt idx="9234">
                  <c:v>-8.6499999999999994E-2</c:v>
                </c:pt>
                <c:pt idx="9235">
                  <c:v>9.5399999999999999E-2</c:v>
                </c:pt>
                <c:pt idx="9236">
                  <c:v>1.4E-2</c:v>
                </c:pt>
                <c:pt idx="9237">
                  <c:v>3.7999999999999999E-2</c:v>
                </c:pt>
                <c:pt idx="9238">
                  <c:v>3.56E-2</c:v>
                </c:pt>
                <c:pt idx="9239">
                  <c:v>-6.0199999999999997E-2</c:v>
                </c:pt>
                <c:pt idx="9240">
                  <c:v>2E-3</c:v>
                </c:pt>
                <c:pt idx="9241">
                  <c:v>1.4E-2</c:v>
                </c:pt>
                <c:pt idx="9242">
                  <c:v>-8.4099999999999994E-2</c:v>
                </c:pt>
                <c:pt idx="9243">
                  <c:v>-2.7000000000000001E-3</c:v>
                </c:pt>
                <c:pt idx="9244">
                  <c:v>-4.82E-2</c:v>
                </c:pt>
                <c:pt idx="9245">
                  <c:v>3.7999999999999999E-2</c:v>
                </c:pt>
                <c:pt idx="9246">
                  <c:v>-7.4999999999999997E-3</c:v>
                </c:pt>
                <c:pt idx="9247">
                  <c:v>-4.1000000000000002E-2</c:v>
                </c:pt>
                <c:pt idx="9248">
                  <c:v>3.56E-2</c:v>
                </c:pt>
                <c:pt idx="9249">
                  <c:v>4.4000000000000003E-3</c:v>
                </c:pt>
                <c:pt idx="9250">
                  <c:v>-5.2999999999999999E-2</c:v>
                </c:pt>
                <c:pt idx="9251">
                  <c:v>-1.23E-2</c:v>
                </c:pt>
                <c:pt idx="9252">
                  <c:v>-6.0199999999999997E-2</c:v>
                </c:pt>
                <c:pt idx="9253">
                  <c:v>-4.3400000000000001E-2</c:v>
                </c:pt>
                <c:pt idx="9254">
                  <c:v>3.7999999999999999E-2</c:v>
                </c:pt>
                <c:pt idx="9255">
                  <c:v>3.0800000000000001E-2</c:v>
                </c:pt>
                <c:pt idx="9256">
                  <c:v>-4.58E-2</c:v>
                </c:pt>
                <c:pt idx="9257">
                  <c:v>4.4000000000000003E-3</c:v>
                </c:pt>
                <c:pt idx="9258">
                  <c:v>-1.47E-2</c:v>
                </c:pt>
                <c:pt idx="9259">
                  <c:v>-6.2600000000000003E-2</c:v>
                </c:pt>
                <c:pt idx="9260">
                  <c:v>-2.9999999999999997E-4</c:v>
                </c:pt>
                <c:pt idx="9261">
                  <c:v>2.12E-2</c:v>
                </c:pt>
                <c:pt idx="9262">
                  <c:v>1.1599999999999999E-2</c:v>
                </c:pt>
                <c:pt idx="9263">
                  <c:v>6.7999999999999996E-3</c:v>
                </c:pt>
                <c:pt idx="9264">
                  <c:v>-1.7100000000000001E-2</c:v>
                </c:pt>
                <c:pt idx="9265">
                  <c:v>-3.8600000000000002E-2</c:v>
                </c:pt>
                <c:pt idx="9266">
                  <c:v>7.6300000000000007E-2</c:v>
                </c:pt>
                <c:pt idx="9267">
                  <c:v>-5.2999999999999999E-2</c:v>
                </c:pt>
                <c:pt idx="9268">
                  <c:v>-2.4299999999999999E-2</c:v>
                </c:pt>
                <c:pt idx="9269">
                  <c:v>-2.6700000000000002E-2</c:v>
                </c:pt>
                <c:pt idx="9270">
                  <c:v>9.5399999999999999E-2</c:v>
                </c:pt>
                <c:pt idx="9271">
                  <c:v>-5.5399999999999998E-2</c:v>
                </c:pt>
                <c:pt idx="9272">
                  <c:v>3.56E-2</c:v>
                </c:pt>
                <c:pt idx="9273">
                  <c:v>-5.1000000000000004E-3</c:v>
                </c:pt>
                <c:pt idx="9274">
                  <c:v>9.1999999999999998E-3</c:v>
                </c:pt>
                <c:pt idx="9275">
                  <c:v>-3.15E-2</c:v>
                </c:pt>
                <c:pt idx="9276">
                  <c:v>-2.1899999999999999E-2</c:v>
                </c:pt>
                <c:pt idx="9277">
                  <c:v>-9.8500000000000004E-2</c:v>
                </c:pt>
                <c:pt idx="9278">
                  <c:v>6.1899999999999997E-2</c:v>
                </c:pt>
                <c:pt idx="9279">
                  <c:v>-0.1153</c:v>
                </c:pt>
                <c:pt idx="9280">
                  <c:v>3.7999999999999999E-2</c:v>
                </c:pt>
                <c:pt idx="9281">
                  <c:v>-3.39E-2</c:v>
                </c:pt>
                <c:pt idx="9282">
                  <c:v>5.9499999999999997E-2</c:v>
                </c:pt>
                <c:pt idx="9283">
                  <c:v>9.06E-2</c:v>
                </c:pt>
                <c:pt idx="9284">
                  <c:v>-9.9000000000000008E-3</c:v>
                </c:pt>
                <c:pt idx="9285">
                  <c:v>6.6699999999999995E-2</c:v>
                </c:pt>
                <c:pt idx="9286">
                  <c:v>2E-3</c:v>
                </c:pt>
                <c:pt idx="9287">
                  <c:v>6.9099999999999995E-2</c:v>
                </c:pt>
                <c:pt idx="9288">
                  <c:v>1.1599999999999999E-2</c:v>
                </c:pt>
                <c:pt idx="9289">
                  <c:v>-3.6299999999999999E-2</c:v>
                </c:pt>
                <c:pt idx="9290">
                  <c:v>-2.4299999999999999E-2</c:v>
                </c:pt>
                <c:pt idx="9291">
                  <c:v>9.1999999999999998E-3</c:v>
                </c:pt>
                <c:pt idx="9292">
                  <c:v>6.1899999999999997E-2</c:v>
                </c:pt>
                <c:pt idx="9293">
                  <c:v>1.6400000000000001E-2</c:v>
                </c:pt>
                <c:pt idx="9294">
                  <c:v>-8.1699999999999995E-2</c:v>
                </c:pt>
                <c:pt idx="9295">
                  <c:v>-8.1699999999999995E-2</c:v>
                </c:pt>
                <c:pt idx="9296">
                  <c:v>-2.7000000000000001E-3</c:v>
                </c:pt>
                <c:pt idx="9297">
                  <c:v>6.7999999999999996E-3</c:v>
                </c:pt>
                <c:pt idx="9298">
                  <c:v>-3.39E-2</c:v>
                </c:pt>
                <c:pt idx="9299">
                  <c:v>-5.1000000000000004E-3</c:v>
                </c:pt>
                <c:pt idx="9300">
                  <c:v>-7.22E-2</c:v>
                </c:pt>
                <c:pt idx="9301">
                  <c:v>6.4299999999999996E-2</c:v>
                </c:pt>
                <c:pt idx="9302">
                  <c:v>1.1599999999999999E-2</c:v>
                </c:pt>
                <c:pt idx="9303">
                  <c:v>8.8200000000000001E-2</c:v>
                </c:pt>
                <c:pt idx="9304">
                  <c:v>6.4299999999999996E-2</c:v>
                </c:pt>
                <c:pt idx="9305">
                  <c:v>5.2299999999999999E-2</c:v>
                </c:pt>
                <c:pt idx="9306">
                  <c:v>5.9499999999999997E-2</c:v>
                </c:pt>
                <c:pt idx="9307">
                  <c:v>1.1599999999999999E-2</c:v>
                </c:pt>
                <c:pt idx="9308">
                  <c:v>2E-3</c:v>
                </c:pt>
                <c:pt idx="9309">
                  <c:v>-3.15E-2</c:v>
                </c:pt>
                <c:pt idx="9310">
                  <c:v>7.1499999999999994E-2</c:v>
                </c:pt>
                <c:pt idx="9311">
                  <c:v>-2.4299999999999999E-2</c:v>
                </c:pt>
                <c:pt idx="9312">
                  <c:v>9.1999999999999998E-3</c:v>
                </c:pt>
                <c:pt idx="9313">
                  <c:v>-5.7799999999999997E-2</c:v>
                </c:pt>
                <c:pt idx="9314">
                  <c:v>8.8200000000000001E-2</c:v>
                </c:pt>
                <c:pt idx="9315">
                  <c:v>-5.1000000000000004E-3</c:v>
                </c:pt>
                <c:pt idx="9316">
                  <c:v>-2.9999999999999997E-4</c:v>
                </c:pt>
                <c:pt idx="9317">
                  <c:v>4.0399999999999998E-2</c:v>
                </c:pt>
                <c:pt idx="9318">
                  <c:v>-0.1057</c:v>
                </c:pt>
                <c:pt idx="9319">
                  <c:v>-3.15E-2</c:v>
                </c:pt>
                <c:pt idx="9320">
                  <c:v>4.2700000000000002E-2</c:v>
                </c:pt>
                <c:pt idx="9321">
                  <c:v>2.5999999999999999E-2</c:v>
                </c:pt>
                <c:pt idx="9322">
                  <c:v>-3.15E-2</c:v>
                </c:pt>
                <c:pt idx="9323">
                  <c:v>-2.7000000000000001E-3</c:v>
                </c:pt>
                <c:pt idx="9324">
                  <c:v>-9.9000000000000008E-3</c:v>
                </c:pt>
                <c:pt idx="9325">
                  <c:v>2.5999999999999999E-2</c:v>
                </c:pt>
                <c:pt idx="9326">
                  <c:v>1.1599999999999999E-2</c:v>
                </c:pt>
                <c:pt idx="9327">
                  <c:v>-5.1000000000000004E-3</c:v>
                </c:pt>
                <c:pt idx="9328">
                  <c:v>6.7999999999999996E-3</c:v>
                </c:pt>
                <c:pt idx="9329">
                  <c:v>1.6400000000000001E-2</c:v>
                </c:pt>
                <c:pt idx="9330">
                  <c:v>3.32E-2</c:v>
                </c:pt>
                <c:pt idx="9331">
                  <c:v>-1.7100000000000001E-2</c:v>
                </c:pt>
                <c:pt idx="9332">
                  <c:v>3.56E-2</c:v>
                </c:pt>
                <c:pt idx="9333">
                  <c:v>-7.9299999999999995E-2</c:v>
                </c:pt>
                <c:pt idx="9334">
                  <c:v>-2.9999999999999997E-4</c:v>
                </c:pt>
                <c:pt idx="9335">
                  <c:v>6.6699999999999995E-2</c:v>
                </c:pt>
                <c:pt idx="9336">
                  <c:v>-2.6700000000000002E-2</c:v>
                </c:pt>
                <c:pt idx="9337">
                  <c:v>-7.4999999999999997E-3</c:v>
                </c:pt>
                <c:pt idx="9338">
                  <c:v>-8.1699999999999995E-2</c:v>
                </c:pt>
                <c:pt idx="9339">
                  <c:v>6.4299999999999996E-2</c:v>
                </c:pt>
                <c:pt idx="9340">
                  <c:v>1.1599999999999999E-2</c:v>
                </c:pt>
                <c:pt idx="9341">
                  <c:v>-3.15E-2</c:v>
                </c:pt>
                <c:pt idx="9342">
                  <c:v>-1.47E-2</c:v>
                </c:pt>
                <c:pt idx="9343">
                  <c:v>-5.2999999999999999E-2</c:v>
                </c:pt>
                <c:pt idx="9344">
                  <c:v>2E-3</c:v>
                </c:pt>
                <c:pt idx="9345">
                  <c:v>4.4000000000000003E-3</c:v>
                </c:pt>
                <c:pt idx="9346">
                  <c:v>-1.47E-2</c:v>
                </c:pt>
                <c:pt idx="9347">
                  <c:v>-2.1899999999999999E-2</c:v>
                </c:pt>
                <c:pt idx="9348">
                  <c:v>-4.82E-2</c:v>
                </c:pt>
                <c:pt idx="9349">
                  <c:v>-2.9100000000000001E-2</c:v>
                </c:pt>
                <c:pt idx="9350">
                  <c:v>2.12E-2</c:v>
                </c:pt>
                <c:pt idx="9351">
                  <c:v>-1.95E-2</c:v>
                </c:pt>
                <c:pt idx="9352">
                  <c:v>-2.6700000000000002E-2</c:v>
                </c:pt>
                <c:pt idx="9353">
                  <c:v>-4.82E-2</c:v>
                </c:pt>
                <c:pt idx="9354">
                  <c:v>-2.7000000000000001E-3</c:v>
                </c:pt>
                <c:pt idx="9355">
                  <c:v>-4.58E-2</c:v>
                </c:pt>
                <c:pt idx="9356">
                  <c:v>4.5100000000000001E-2</c:v>
                </c:pt>
                <c:pt idx="9357">
                  <c:v>4.7500000000000001E-2</c:v>
                </c:pt>
                <c:pt idx="9358">
                  <c:v>1.1599999999999999E-2</c:v>
                </c:pt>
                <c:pt idx="9359">
                  <c:v>8.3400000000000002E-2</c:v>
                </c:pt>
                <c:pt idx="9360">
                  <c:v>-1.47E-2</c:v>
                </c:pt>
                <c:pt idx="9361">
                  <c:v>4.5100000000000001E-2</c:v>
                </c:pt>
                <c:pt idx="9362">
                  <c:v>3.32E-2</c:v>
                </c:pt>
                <c:pt idx="9363">
                  <c:v>7.8700000000000006E-2</c:v>
                </c:pt>
                <c:pt idx="9364">
                  <c:v>1.6400000000000001E-2</c:v>
                </c:pt>
                <c:pt idx="9365">
                  <c:v>6.7999999999999996E-3</c:v>
                </c:pt>
                <c:pt idx="9366">
                  <c:v>4.4000000000000003E-3</c:v>
                </c:pt>
                <c:pt idx="9367">
                  <c:v>-2.6700000000000002E-2</c:v>
                </c:pt>
                <c:pt idx="9368">
                  <c:v>4.2700000000000002E-2</c:v>
                </c:pt>
                <c:pt idx="9369">
                  <c:v>-5.5399999999999998E-2</c:v>
                </c:pt>
                <c:pt idx="9370">
                  <c:v>-5.2999999999999999E-2</c:v>
                </c:pt>
                <c:pt idx="9371">
                  <c:v>-1.23E-2</c:v>
                </c:pt>
                <c:pt idx="9372">
                  <c:v>2.3599999999999999E-2</c:v>
                </c:pt>
                <c:pt idx="9373">
                  <c:v>-2.9999999999999997E-4</c:v>
                </c:pt>
                <c:pt idx="9374">
                  <c:v>4.2700000000000002E-2</c:v>
                </c:pt>
                <c:pt idx="9375">
                  <c:v>3.32E-2</c:v>
                </c:pt>
                <c:pt idx="9376">
                  <c:v>3.56E-2</c:v>
                </c:pt>
                <c:pt idx="9377">
                  <c:v>1.6400000000000001E-2</c:v>
                </c:pt>
                <c:pt idx="9378">
                  <c:v>3.7999999999999999E-2</c:v>
                </c:pt>
                <c:pt idx="9379">
                  <c:v>-7.9299999999999995E-2</c:v>
                </c:pt>
                <c:pt idx="9380">
                  <c:v>2.3599999999999999E-2</c:v>
                </c:pt>
                <c:pt idx="9381">
                  <c:v>4.7500000000000001E-2</c:v>
                </c:pt>
                <c:pt idx="9382">
                  <c:v>-4.1000000000000002E-2</c:v>
                </c:pt>
                <c:pt idx="9383">
                  <c:v>-3.8600000000000002E-2</c:v>
                </c:pt>
                <c:pt idx="9384">
                  <c:v>2.8400000000000002E-2</c:v>
                </c:pt>
                <c:pt idx="9385">
                  <c:v>-2.1899999999999999E-2</c:v>
                </c:pt>
                <c:pt idx="9386">
                  <c:v>2E-3</c:v>
                </c:pt>
                <c:pt idx="9387">
                  <c:v>-9.6100000000000005E-2</c:v>
                </c:pt>
                <c:pt idx="9388">
                  <c:v>-2.1899999999999999E-2</c:v>
                </c:pt>
                <c:pt idx="9389">
                  <c:v>-3.39E-2</c:v>
                </c:pt>
                <c:pt idx="9390">
                  <c:v>-2.7000000000000001E-3</c:v>
                </c:pt>
                <c:pt idx="9391">
                  <c:v>4.0399999999999998E-2</c:v>
                </c:pt>
                <c:pt idx="9392">
                  <c:v>3.32E-2</c:v>
                </c:pt>
                <c:pt idx="9393">
                  <c:v>-6.5000000000000002E-2</c:v>
                </c:pt>
                <c:pt idx="9394">
                  <c:v>-9.9000000000000008E-3</c:v>
                </c:pt>
                <c:pt idx="9395">
                  <c:v>-1.23E-2</c:v>
                </c:pt>
                <c:pt idx="9396">
                  <c:v>6.7999999999999996E-3</c:v>
                </c:pt>
                <c:pt idx="9397">
                  <c:v>4.5100000000000001E-2</c:v>
                </c:pt>
                <c:pt idx="9398">
                  <c:v>-3.6299999999999999E-2</c:v>
                </c:pt>
                <c:pt idx="9399">
                  <c:v>2.5999999999999999E-2</c:v>
                </c:pt>
                <c:pt idx="9400">
                  <c:v>4.4000000000000003E-3</c:v>
                </c:pt>
                <c:pt idx="9401">
                  <c:v>-1.47E-2</c:v>
                </c:pt>
                <c:pt idx="9402">
                  <c:v>-0.16550000000000001</c:v>
                </c:pt>
                <c:pt idx="9403">
                  <c:v>-4.1000000000000002E-2</c:v>
                </c:pt>
                <c:pt idx="9404">
                  <c:v>-1.95E-2</c:v>
                </c:pt>
                <c:pt idx="9405">
                  <c:v>-5.7799999999999997E-2</c:v>
                </c:pt>
                <c:pt idx="9406">
                  <c:v>-5.2999999999999999E-2</c:v>
                </c:pt>
                <c:pt idx="9407">
                  <c:v>-8.4099999999999994E-2</c:v>
                </c:pt>
                <c:pt idx="9408">
                  <c:v>-2.6700000000000002E-2</c:v>
                </c:pt>
                <c:pt idx="9409">
                  <c:v>2.8400000000000002E-2</c:v>
                </c:pt>
                <c:pt idx="9410">
                  <c:v>1.6400000000000001E-2</c:v>
                </c:pt>
                <c:pt idx="9411">
                  <c:v>-1.7100000000000001E-2</c:v>
                </c:pt>
                <c:pt idx="9412">
                  <c:v>4.5100000000000001E-2</c:v>
                </c:pt>
                <c:pt idx="9413">
                  <c:v>3.56E-2</c:v>
                </c:pt>
                <c:pt idx="9414">
                  <c:v>-6.9800000000000001E-2</c:v>
                </c:pt>
                <c:pt idx="9415">
                  <c:v>-2.7000000000000001E-3</c:v>
                </c:pt>
                <c:pt idx="9416">
                  <c:v>8.1100000000000005E-2</c:v>
                </c:pt>
                <c:pt idx="9417">
                  <c:v>-2.6700000000000002E-2</c:v>
                </c:pt>
                <c:pt idx="9418">
                  <c:v>2.12E-2</c:v>
                </c:pt>
                <c:pt idx="9419">
                  <c:v>-1.7100000000000001E-2</c:v>
                </c:pt>
                <c:pt idx="9420">
                  <c:v>9.1999999999999998E-3</c:v>
                </c:pt>
                <c:pt idx="9421">
                  <c:v>2E-3</c:v>
                </c:pt>
                <c:pt idx="9422">
                  <c:v>3.56E-2</c:v>
                </c:pt>
                <c:pt idx="9423">
                  <c:v>4.7500000000000001E-2</c:v>
                </c:pt>
                <c:pt idx="9424">
                  <c:v>4.0399999999999998E-2</c:v>
                </c:pt>
                <c:pt idx="9425">
                  <c:v>9.1999999999999998E-3</c:v>
                </c:pt>
                <c:pt idx="9426">
                  <c:v>-2.1899999999999999E-2</c:v>
                </c:pt>
                <c:pt idx="9427">
                  <c:v>3.56E-2</c:v>
                </c:pt>
                <c:pt idx="9428">
                  <c:v>2.12E-2</c:v>
                </c:pt>
                <c:pt idx="9429">
                  <c:v>-7.4999999999999997E-3</c:v>
                </c:pt>
                <c:pt idx="9430">
                  <c:v>-3.8600000000000002E-2</c:v>
                </c:pt>
                <c:pt idx="9431">
                  <c:v>-0.1033</c:v>
                </c:pt>
                <c:pt idx="9432">
                  <c:v>-9.9000000000000008E-3</c:v>
                </c:pt>
                <c:pt idx="9433">
                  <c:v>2.5999999999999999E-2</c:v>
                </c:pt>
                <c:pt idx="9434">
                  <c:v>3.0800000000000001E-2</c:v>
                </c:pt>
                <c:pt idx="9435">
                  <c:v>7.6300000000000007E-2</c:v>
                </c:pt>
                <c:pt idx="9436">
                  <c:v>-4.3400000000000001E-2</c:v>
                </c:pt>
                <c:pt idx="9437">
                  <c:v>-2.9100000000000001E-2</c:v>
                </c:pt>
                <c:pt idx="9438">
                  <c:v>-6.2600000000000003E-2</c:v>
                </c:pt>
                <c:pt idx="9439">
                  <c:v>-4.82E-2</c:v>
                </c:pt>
                <c:pt idx="9440">
                  <c:v>3.0800000000000001E-2</c:v>
                </c:pt>
                <c:pt idx="9441">
                  <c:v>7.3899999999999993E-2</c:v>
                </c:pt>
                <c:pt idx="9442">
                  <c:v>0.105</c:v>
                </c:pt>
                <c:pt idx="9443">
                  <c:v>5.7099999999999998E-2</c:v>
                </c:pt>
                <c:pt idx="9444">
                  <c:v>2.12E-2</c:v>
                </c:pt>
                <c:pt idx="9445">
                  <c:v>5.9499999999999997E-2</c:v>
                </c:pt>
                <c:pt idx="9446">
                  <c:v>4.99E-2</c:v>
                </c:pt>
                <c:pt idx="9447">
                  <c:v>9.1999999999999998E-3</c:v>
                </c:pt>
                <c:pt idx="9448">
                  <c:v>-1.95E-2</c:v>
                </c:pt>
                <c:pt idx="9449">
                  <c:v>5.2299999999999999E-2</c:v>
                </c:pt>
                <c:pt idx="9450">
                  <c:v>-5.1000000000000004E-3</c:v>
                </c:pt>
                <c:pt idx="9451">
                  <c:v>-2.9999999999999997E-4</c:v>
                </c:pt>
                <c:pt idx="9452">
                  <c:v>8.3400000000000002E-2</c:v>
                </c:pt>
                <c:pt idx="9453">
                  <c:v>-5.2999999999999999E-2</c:v>
                </c:pt>
                <c:pt idx="9454">
                  <c:v>-3.15E-2</c:v>
                </c:pt>
                <c:pt idx="9455">
                  <c:v>-1.7100000000000001E-2</c:v>
                </c:pt>
                <c:pt idx="9456">
                  <c:v>2.5999999999999999E-2</c:v>
                </c:pt>
                <c:pt idx="9457">
                  <c:v>8.3400000000000002E-2</c:v>
                </c:pt>
                <c:pt idx="9458">
                  <c:v>9.1999999999999998E-3</c:v>
                </c:pt>
                <c:pt idx="9459">
                  <c:v>2.5999999999999999E-2</c:v>
                </c:pt>
                <c:pt idx="9460">
                  <c:v>-5.0599999999999999E-2</c:v>
                </c:pt>
                <c:pt idx="9461">
                  <c:v>-1.47E-2</c:v>
                </c:pt>
                <c:pt idx="9462">
                  <c:v>-6.7400000000000002E-2</c:v>
                </c:pt>
                <c:pt idx="9463">
                  <c:v>-1.7100000000000001E-2</c:v>
                </c:pt>
                <c:pt idx="9464">
                  <c:v>-4.58E-2</c:v>
                </c:pt>
                <c:pt idx="9465">
                  <c:v>-2.9999999999999997E-4</c:v>
                </c:pt>
                <c:pt idx="9466">
                  <c:v>-2.6700000000000002E-2</c:v>
                </c:pt>
                <c:pt idx="9467">
                  <c:v>2.5999999999999999E-2</c:v>
                </c:pt>
                <c:pt idx="9468">
                  <c:v>9.06E-2</c:v>
                </c:pt>
                <c:pt idx="9469">
                  <c:v>9.1999999999999998E-3</c:v>
                </c:pt>
                <c:pt idx="9470">
                  <c:v>4.4000000000000003E-3</c:v>
                </c:pt>
                <c:pt idx="9471">
                  <c:v>-2.7000000000000001E-3</c:v>
                </c:pt>
                <c:pt idx="9472">
                  <c:v>-7.46E-2</c:v>
                </c:pt>
                <c:pt idx="9473">
                  <c:v>-4.82E-2</c:v>
                </c:pt>
                <c:pt idx="9474">
                  <c:v>4.7500000000000001E-2</c:v>
                </c:pt>
                <c:pt idx="9475">
                  <c:v>6.7999999999999996E-3</c:v>
                </c:pt>
                <c:pt idx="9476">
                  <c:v>-4.1000000000000002E-2</c:v>
                </c:pt>
                <c:pt idx="9477">
                  <c:v>-9.8500000000000004E-2</c:v>
                </c:pt>
                <c:pt idx="9478">
                  <c:v>-7.4999999999999997E-3</c:v>
                </c:pt>
                <c:pt idx="9479">
                  <c:v>1.1599999999999999E-2</c:v>
                </c:pt>
                <c:pt idx="9480">
                  <c:v>-1.7100000000000001E-2</c:v>
                </c:pt>
                <c:pt idx="9481">
                  <c:v>-2.6700000000000002E-2</c:v>
                </c:pt>
                <c:pt idx="9482">
                  <c:v>4.4000000000000003E-3</c:v>
                </c:pt>
                <c:pt idx="9483">
                  <c:v>-2.9999999999999997E-4</c:v>
                </c:pt>
                <c:pt idx="9484">
                  <c:v>-2.7000000000000001E-3</c:v>
                </c:pt>
                <c:pt idx="9485">
                  <c:v>-1.23E-2</c:v>
                </c:pt>
                <c:pt idx="9486">
                  <c:v>-2.9100000000000001E-2</c:v>
                </c:pt>
                <c:pt idx="9487">
                  <c:v>-9.9000000000000008E-3</c:v>
                </c:pt>
                <c:pt idx="9488">
                  <c:v>1.6400000000000001E-2</c:v>
                </c:pt>
                <c:pt idx="9489">
                  <c:v>-7.46E-2</c:v>
                </c:pt>
                <c:pt idx="9490">
                  <c:v>-2.7000000000000001E-3</c:v>
                </c:pt>
                <c:pt idx="9491">
                  <c:v>1.4E-2</c:v>
                </c:pt>
                <c:pt idx="9492">
                  <c:v>-7.22E-2</c:v>
                </c:pt>
                <c:pt idx="9493">
                  <c:v>-6.0199999999999997E-2</c:v>
                </c:pt>
                <c:pt idx="9494">
                  <c:v>-3.15E-2</c:v>
                </c:pt>
                <c:pt idx="9495">
                  <c:v>2E-3</c:v>
                </c:pt>
                <c:pt idx="9496">
                  <c:v>-2.6700000000000002E-2</c:v>
                </c:pt>
                <c:pt idx="9497">
                  <c:v>0.11459999999999999</c:v>
                </c:pt>
                <c:pt idx="9498">
                  <c:v>6.9099999999999995E-2</c:v>
                </c:pt>
                <c:pt idx="9499">
                  <c:v>7.1499999999999994E-2</c:v>
                </c:pt>
                <c:pt idx="9500">
                  <c:v>2.12E-2</c:v>
                </c:pt>
                <c:pt idx="9501">
                  <c:v>-0.13439999999999999</c:v>
                </c:pt>
                <c:pt idx="9502">
                  <c:v>5.4699999999999999E-2</c:v>
                </c:pt>
                <c:pt idx="9503">
                  <c:v>-7.9299999999999995E-2</c:v>
                </c:pt>
                <c:pt idx="9504">
                  <c:v>-7.4999999999999997E-3</c:v>
                </c:pt>
                <c:pt idx="9505">
                  <c:v>-3.15E-2</c:v>
                </c:pt>
                <c:pt idx="9506">
                  <c:v>-2.9999999999999997E-4</c:v>
                </c:pt>
                <c:pt idx="9507">
                  <c:v>-2.1899999999999999E-2</c:v>
                </c:pt>
                <c:pt idx="9508">
                  <c:v>6.4299999999999996E-2</c:v>
                </c:pt>
                <c:pt idx="9509">
                  <c:v>-1.7100000000000001E-2</c:v>
                </c:pt>
                <c:pt idx="9510">
                  <c:v>-4.1000000000000002E-2</c:v>
                </c:pt>
                <c:pt idx="9511">
                  <c:v>-1.95E-2</c:v>
                </c:pt>
                <c:pt idx="9512">
                  <c:v>-9.8500000000000004E-2</c:v>
                </c:pt>
                <c:pt idx="9513">
                  <c:v>-5.1000000000000004E-3</c:v>
                </c:pt>
                <c:pt idx="9514">
                  <c:v>4.0399999999999998E-2</c:v>
                </c:pt>
                <c:pt idx="9515">
                  <c:v>6.7999999999999996E-3</c:v>
                </c:pt>
                <c:pt idx="9516">
                  <c:v>4.2700000000000002E-2</c:v>
                </c:pt>
                <c:pt idx="9517">
                  <c:v>6.6699999999999995E-2</c:v>
                </c:pt>
                <c:pt idx="9518">
                  <c:v>4.4000000000000003E-3</c:v>
                </c:pt>
                <c:pt idx="9519">
                  <c:v>-9.9000000000000008E-3</c:v>
                </c:pt>
                <c:pt idx="9520">
                  <c:v>1.6400000000000001E-2</c:v>
                </c:pt>
                <c:pt idx="9521">
                  <c:v>4.2700000000000002E-2</c:v>
                </c:pt>
                <c:pt idx="9522">
                  <c:v>8.3400000000000002E-2</c:v>
                </c:pt>
                <c:pt idx="9523">
                  <c:v>4.99E-2</c:v>
                </c:pt>
                <c:pt idx="9524">
                  <c:v>-8.6499999999999994E-2</c:v>
                </c:pt>
                <c:pt idx="9525">
                  <c:v>1.6400000000000001E-2</c:v>
                </c:pt>
                <c:pt idx="9526">
                  <c:v>-9.9000000000000008E-3</c:v>
                </c:pt>
                <c:pt idx="9527">
                  <c:v>6.7999999999999996E-3</c:v>
                </c:pt>
                <c:pt idx="9528">
                  <c:v>-1.47E-2</c:v>
                </c:pt>
                <c:pt idx="9529">
                  <c:v>9.1999999999999998E-3</c:v>
                </c:pt>
                <c:pt idx="9530">
                  <c:v>-1.7100000000000001E-2</c:v>
                </c:pt>
                <c:pt idx="9531">
                  <c:v>-7.46E-2</c:v>
                </c:pt>
                <c:pt idx="9532">
                  <c:v>2.5999999999999999E-2</c:v>
                </c:pt>
                <c:pt idx="9533">
                  <c:v>2.12E-2</c:v>
                </c:pt>
                <c:pt idx="9534">
                  <c:v>-1.95E-2</c:v>
                </c:pt>
                <c:pt idx="9535">
                  <c:v>-1.7100000000000001E-2</c:v>
                </c:pt>
                <c:pt idx="9536">
                  <c:v>4.4000000000000003E-3</c:v>
                </c:pt>
                <c:pt idx="9537">
                  <c:v>6.7999999999999996E-3</c:v>
                </c:pt>
                <c:pt idx="9538">
                  <c:v>0.1026</c:v>
                </c:pt>
                <c:pt idx="9539">
                  <c:v>8.8200000000000001E-2</c:v>
                </c:pt>
                <c:pt idx="9540">
                  <c:v>-5.2999999999999999E-2</c:v>
                </c:pt>
                <c:pt idx="9541">
                  <c:v>-7.4999999999999997E-3</c:v>
                </c:pt>
                <c:pt idx="9542">
                  <c:v>9.1999999999999998E-3</c:v>
                </c:pt>
                <c:pt idx="9543">
                  <c:v>5.2299999999999999E-2</c:v>
                </c:pt>
                <c:pt idx="9544">
                  <c:v>-4.82E-2</c:v>
                </c:pt>
                <c:pt idx="9545">
                  <c:v>-5.2999999999999999E-2</c:v>
                </c:pt>
                <c:pt idx="9546">
                  <c:v>-4.58E-2</c:v>
                </c:pt>
                <c:pt idx="9547">
                  <c:v>3.56E-2</c:v>
                </c:pt>
                <c:pt idx="9548">
                  <c:v>-7.4999999999999997E-3</c:v>
                </c:pt>
                <c:pt idx="9549">
                  <c:v>-6.7400000000000002E-2</c:v>
                </c:pt>
                <c:pt idx="9550">
                  <c:v>2.3599999999999999E-2</c:v>
                </c:pt>
                <c:pt idx="9551">
                  <c:v>-1.95E-2</c:v>
                </c:pt>
                <c:pt idx="9552">
                  <c:v>3.7999999999999999E-2</c:v>
                </c:pt>
                <c:pt idx="9553">
                  <c:v>5.2299999999999999E-2</c:v>
                </c:pt>
                <c:pt idx="9554">
                  <c:v>3.56E-2</c:v>
                </c:pt>
                <c:pt idx="9555">
                  <c:v>3.32E-2</c:v>
                </c:pt>
                <c:pt idx="9556">
                  <c:v>-5.0599999999999999E-2</c:v>
                </c:pt>
                <c:pt idx="9557">
                  <c:v>-3.15E-2</c:v>
                </c:pt>
                <c:pt idx="9558">
                  <c:v>-6.9800000000000001E-2</c:v>
                </c:pt>
                <c:pt idx="9559">
                  <c:v>2.5999999999999999E-2</c:v>
                </c:pt>
                <c:pt idx="9560">
                  <c:v>2.5999999999999999E-2</c:v>
                </c:pt>
                <c:pt idx="9561">
                  <c:v>-2.9999999999999997E-4</c:v>
                </c:pt>
                <c:pt idx="9562">
                  <c:v>-5.7799999999999997E-2</c:v>
                </c:pt>
                <c:pt idx="9563">
                  <c:v>4.2700000000000002E-2</c:v>
                </c:pt>
                <c:pt idx="9564">
                  <c:v>-2.9999999999999997E-4</c:v>
                </c:pt>
                <c:pt idx="9565">
                  <c:v>6.7999999999999996E-3</c:v>
                </c:pt>
                <c:pt idx="9566">
                  <c:v>5.7099999999999998E-2</c:v>
                </c:pt>
                <c:pt idx="9567">
                  <c:v>-4.3400000000000001E-2</c:v>
                </c:pt>
                <c:pt idx="9568">
                  <c:v>1.6400000000000001E-2</c:v>
                </c:pt>
                <c:pt idx="9569">
                  <c:v>3.56E-2</c:v>
                </c:pt>
                <c:pt idx="9570">
                  <c:v>-2.6700000000000002E-2</c:v>
                </c:pt>
                <c:pt idx="9571">
                  <c:v>-3.15E-2</c:v>
                </c:pt>
                <c:pt idx="9572">
                  <c:v>-6.7400000000000002E-2</c:v>
                </c:pt>
                <c:pt idx="9573">
                  <c:v>2.12E-2</c:v>
                </c:pt>
                <c:pt idx="9574">
                  <c:v>-7.4999999999999997E-3</c:v>
                </c:pt>
                <c:pt idx="9575">
                  <c:v>-6.7400000000000002E-2</c:v>
                </c:pt>
                <c:pt idx="9576">
                  <c:v>-2.4299999999999999E-2</c:v>
                </c:pt>
                <c:pt idx="9577">
                  <c:v>-9.9000000000000008E-3</c:v>
                </c:pt>
                <c:pt idx="9578">
                  <c:v>-5.2999999999999999E-2</c:v>
                </c:pt>
                <c:pt idx="9579">
                  <c:v>4.2700000000000002E-2</c:v>
                </c:pt>
                <c:pt idx="9580">
                  <c:v>-8.8900000000000007E-2</c:v>
                </c:pt>
                <c:pt idx="9581">
                  <c:v>4.0399999999999998E-2</c:v>
                </c:pt>
                <c:pt idx="9582">
                  <c:v>9.1999999999999998E-3</c:v>
                </c:pt>
                <c:pt idx="9583">
                  <c:v>-3.8600000000000002E-2</c:v>
                </c:pt>
                <c:pt idx="9584">
                  <c:v>-5.0599999999999999E-2</c:v>
                </c:pt>
                <c:pt idx="9585">
                  <c:v>6.6699999999999995E-2</c:v>
                </c:pt>
                <c:pt idx="9586">
                  <c:v>4.4000000000000003E-3</c:v>
                </c:pt>
                <c:pt idx="9587">
                  <c:v>-8.4099999999999994E-2</c:v>
                </c:pt>
                <c:pt idx="9588">
                  <c:v>2.12E-2</c:v>
                </c:pt>
                <c:pt idx="9589">
                  <c:v>3.56E-2</c:v>
                </c:pt>
                <c:pt idx="9590">
                  <c:v>-7.4999999999999997E-3</c:v>
                </c:pt>
                <c:pt idx="9591">
                  <c:v>-1.47E-2</c:v>
                </c:pt>
                <c:pt idx="9592">
                  <c:v>-9.9000000000000008E-3</c:v>
                </c:pt>
                <c:pt idx="9593">
                  <c:v>1.4E-2</c:v>
                </c:pt>
                <c:pt idx="9594">
                  <c:v>-4.3400000000000001E-2</c:v>
                </c:pt>
                <c:pt idx="9595">
                  <c:v>-4.1000000000000002E-2</c:v>
                </c:pt>
                <c:pt idx="9596">
                  <c:v>2.5999999999999999E-2</c:v>
                </c:pt>
                <c:pt idx="9597">
                  <c:v>6.6699999999999995E-2</c:v>
                </c:pt>
                <c:pt idx="9598">
                  <c:v>3.56E-2</c:v>
                </c:pt>
                <c:pt idx="9599">
                  <c:v>-6.9800000000000001E-2</c:v>
                </c:pt>
                <c:pt idx="9600">
                  <c:v>3.32E-2</c:v>
                </c:pt>
                <c:pt idx="9601">
                  <c:v>1.4E-2</c:v>
                </c:pt>
                <c:pt idx="9602">
                  <c:v>3.7999999999999999E-2</c:v>
                </c:pt>
                <c:pt idx="9603">
                  <c:v>1.8800000000000001E-2</c:v>
                </c:pt>
                <c:pt idx="9604">
                  <c:v>-3.39E-2</c:v>
                </c:pt>
                <c:pt idx="9605">
                  <c:v>-7.4999999999999997E-3</c:v>
                </c:pt>
                <c:pt idx="9606">
                  <c:v>-5.5399999999999998E-2</c:v>
                </c:pt>
                <c:pt idx="9607">
                  <c:v>-1.23E-2</c:v>
                </c:pt>
                <c:pt idx="9608">
                  <c:v>-7.46E-2</c:v>
                </c:pt>
                <c:pt idx="9609">
                  <c:v>0.1002</c:v>
                </c:pt>
                <c:pt idx="9610">
                  <c:v>-4.3400000000000001E-2</c:v>
                </c:pt>
                <c:pt idx="9611">
                  <c:v>-2.7000000000000001E-3</c:v>
                </c:pt>
                <c:pt idx="9612">
                  <c:v>2.5999999999999999E-2</c:v>
                </c:pt>
                <c:pt idx="9613">
                  <c:v>4.4000000000000003E-3</c:v>
                </c:pt>
                <c:pt idx="9614">
                  <c:v>-2.1899999999999999E-2</c:v>
                </c:pt>
                <c:pt idx="9615">
                  <c:v>3.56E-2</c:v>
                </c:pt>
                <c:pt idx="9616">
                  <c:v>3.7999999999999999E-2</c:v>
                </c:pt>
                <c:pt idx="9617">
                  <c:v>-6.7400000000000002E-2</c:v>
                </c:pt>
                <c:pt idx="9618">
                  <c:v>4.2700000000000002E-2</c:v>
                </c:pt>
                <c:pt idx="9619">
                  <c:v>-3.39E-2</c:v>
                </c:pt>
                <c:pt idx="9620">
                  <c:v>6.9099999999999995E-2</c:v>
                </c:pt>
                <c:pt idx="9621">
                  <c:v>6.6699999999999995E-2</c:v>
                </c:pt>
                <c:pt idx="9622">
                  <c:v>1.6400000000000001E-2</c:v>
                </c:pt>
                <c:pt idx="9623">
                  <c:v>-8.1699999999999995E-2</c:v>
                </c:pt>
                <c:pt idx="9624">
                  <c:v>-5.1000000000000004E-3</c:v>
                </c:pt>
                <c:pt idx="9625">
                  <c:v>-1.23E-2</c:v>
                </c:pt>
                <c:pt idx="9626">
                  <c:v>-6.5000000000000002E-2</c:v>
                </c:pt>
                <c:pt idx="9627">
                  <c:v>4.0399999999999998E-2</c:v>
                </c:pt>
                <c:pt idx="9628">
                  <c:v>2.5999999999999999E-2</c:v>
                </c:pt>
                <c:pt idx="9629">
                  <c:v>5.9499999999999997E-2</c:v>
                </c:pt>
                <c:pt idx="9630">
                  <c:v>4.7500000000000001E-2</c:v>
                </c:pt>
                <c:pt idx="9631">
                  <c:v>4.5100000000000001E-2</c:v>
                </c:pt>
                <c:pt idx="9632">
                  <c:v>2.8400000000000002E-2</c:v>
                </c:pt>
                <c:pt idx="9633">
                  <c:v>-1.7100000000000001E-2</c:v>
                </c:pt>
                <c:pt idx="9634">
                  <c:v>4.5100000000000001E-2</c:v>
                </c:pt>
                <c:pt idx="9635">
                  <c:v>-3.15E-2</c:v>
                </c:pt>
                <c:pt idx="9636">
                  <c:v>-6.5000000000000002E-2</c:v>
                </c:pt>
                <c:pt idx="9637">
                  <c:v>-4.1000000000000002E-2</c:v>
                </c:pt>
                <c:pt idx="9638">
                  <c:v>0.1648</c:v>
                </c:pt>
                <c:pt idx="9639">
                  <c:v>-1.47E-2</c:v>
                </c:pt>
                <c:pt idx="9640">
                  <c:v>3.56E-2</c:v>
                </c:pt>
                <c:pt idx="9641">
                  <c:v>-2.9999999999999997E-4</c:v>
                </c:pt>
                <c:pt idx="9642">
                  <c:v>-0.1153</c:v>
                </c:pt>
                <c:pt idx="9643">
                  <c:v>-5.7799999999999997E-2</c:v>
                </c:pt>
                <c:pt idx="9644">
                  <c:v>4.7500000000000001E-2</c:v>
                </c:pt>
                <c:pt idx="9645">
                  <c:v>-9.3700000000000006E-2</c:v>
                </c:pt>
                <c:pt idx="9646">
                  <c:v>-2.9100000000000001E-2</c:v>
                </c:pt>
                <c:pt idx="9647">
                  <c:v>4.2700000000000002E-2</c:v>
                </c:pt>
                <c:pt idx="9648">
                  <c:v>-4.1000000000000002E-2</c:v>
                </c:pt>
                <c:pt idx="9649">
                  <c:v>-2.6700000000000002E-2</c:v>
                </c:pt>
                <c:pt idx="9650">
                  <c:v>2.12E-2</c:v>
                </c:pt>
                <c:pt idx="9651">
                  <c:v>4.5100000000000001E-2</c:v>
                </c:pt>
                <c:pt idx="9652">
                  <c:v>-2.7000000000000001E-3</c:v>
                </c:pt>
                <c:pt idx="9653">
                  <c:v>6.1899999999999997E-2</c:v>
                </c:pt>
                <c:pt idx="9654">
                  <c:v>3.56E-2</c:v>
                </c:pt>
                <c:pt idx="9655">
                  <c:v>2.8400000000000002E-2</c:v>
                </c:pt>
                <c:pt idx="9656">
                  <c:v>-2.6700000000000002E-2</c:v>
                </c:pt>
                <c:pt idx="9657">
                  <c:v>-7.4999999999999997E-3</c:v>
                </c:pt>
                <c:pt idx="9658">
                  <c:v>-1.95E-2</c:v>
                </c:pt>
                <c:pt idx="9659">
                  <c:v>1.1599999999999999E-2</c:v>
                </c:pt>
                <c:pt idx="9660">
                  <c:v>-0.1033</c:v>
                </c:pt>
                <c:pt idx="9661">
                  <c:v>-2.9999999999999997E-4</c:v>
                </c:pt>
                <c:pt idx="9662">
                  <c:v>-3.39E-2</c:v>
                </c:pt>
                <c:pt idx="9663">
                  <c:v>-5.1000000000000004E-3</c:v>
                </c:pt>
                <c:pt idx="9664">
                  <c:v>-2.7000000000000001E-3</c:v>
                </c:pt>
                <c:pt idx="9665">
                  <c:v>-5.1000000000000004E-3</c:v>
                </c:pt>
                <c:pt idx="9666">
                  <c:v>-2.9999999999999997E-4</c:v>
                </c:pt>
                <c:pt idx="9667">
                  <c:v>1.4E-2</c:v>
                </c:pt>
                <c:pt idx="9668">
                  <c:v>2.3599999999999999E-2</c:v>
                </c:pt>
                <c:pt idx="9669">
                  <c:v>-7.46E-2</c:v>
                </c:pt>
                <c:pt idx="9670">
                  <c:v>-1.47E-2</c:v>
                </c:pt>
                <c:pt idx="9671">
                  <c:v>-1.95E-2</c:v>
                </c:pt>
                <c:pt idx="9672">
                  <c:v>3.56E-2</c:v>
                </c:pt>
                <c:pt idx="9673">
                  <c:v>-6.2600000000000003E-2</c:v>
                </c:pt>
                <c:pt idx="9674">
                  <c:v>-9.9000000000000008E-3</c:v>
                </c:pt>
                <c:pt idx="9675">
                  <c:v>3.56E-2</c:v>
                </c:pt>
                <c:pt idx="9676">
                  <c:v>-9.1300000000000006E-2</c:v>
                </c:pt>
                <c:pt idx="9677">
                  <c:v>8.1100000000000005E-2</c:v>
                </c:pt>
                <c:pt idx="9678">
                  <c:v>-1.47E-2</c:v>
                </c:pt>
                <c:pt idx="9679">
                  <c:v>-6.2600000000000003E-2</c:v>
                </c:pt>
                <c:pt idx="9680">
                  <c:v>2.8400000000000002E-2</c:v>
                </c:pt>
                <c:pt idx="9681">
                  <c:v>2.8400000000000002E-2</c:v>
                </c:pt>
                <c:pt idx="9682">
                  <c:v>5.4699999999999999E-2</c:v>
                </c:pt>
                <c:pt idx="9683">
                  <c:v>3.56E-2</c:v>
                </c:pt>
                <c:pt idx="9684">
                  <c:v>-1.95E-2</c:v>
                </c:pt>
                <c:pt idx="9685">
                  <c:v>-7.22E-2</c:v>
                </c:pt>
                <c:pt idx="9686">
                  <c:v>4.2700000000000002E-2</c:v>
                </c:pt>
                <c:pt idx="9687">
                  <c:v>6.7999999999999996E-3</c:v>
                </c:pt>
                <c:pt idx="9688">
                  <c:v>-8.4099999999999994E-2</c:v>
                </c:pt>
                <c:pt idx="9689">
                  <c:v>-3.8600000000000002E-2</c:v>
                </c:pt>
                <c:pt idx="9690">
                  <c:v>-1.7100000000000001E-2</c:v>
                </c:pt>
                <c:pt idx="9691">
                  <c:v>4.99E-2</c:v>
                </c:pt>
                <c:pt idx="9692">
                  <c:v>-9.1300000000000006E-2</c:v>
                </c:pt>
                <c:pt idx="9693">
                  <c:v>-5.5399999999999998E-2</c:v>
                </c:pt>
                <c:pt idx="9694">
                  <c:v>-5.1000000000000004E-3</c:v>
                </c:pt>
                <c:pt idx="9695">
                  <c:v>4.2700000000000002E-2</c:v>
                </c:pt>
                <c:pt idx="9696">
                  <c:v>-5.7799999999999997E-2</c:v>
                </c:pt>
                <c:pt idx="9697">
                  <c:v>-5.1000000000000004E-3</c:v>
                </c:pt>
                <c:pt idx="9698">
                  <c:v>-5.7799999999999997E-2</c:v>
                </c:pt>
                <c:pt idx="9699">
                  <c:v>5.7099999999999998E-2</c:v>
                </c:pt>
                <c:pt idx="9700">
                  <c:v>-9.9000000000000008E-3</c:v>
                </c:pt>
                <c:pt idx="9701">
                  <c:v>4.2700000000000002E-2</c:v>
                </c:pt>
                <c:pt idx="9702">
                  <c:v>2.12E-2</c:v>
                </c:pt>
                <c:pt idx="9703">
                  <c:v>2E-3</c:v>
                </c:pt>
                <c:pt idx="9704">
                  <c:v>-4.82E-2</c:v>
                </c:pt>
                <c:pt idx="9705">
                  <c:v>3.7999999999999999E-2</c:v>
                </c:pt>
                <c:pt idx="9706">
                  <c:v>2.12E-2</c:v>
                </c:pt>
                <c:pt idx="9707">
                  <c:v>5.7099999999999998E-2</c:v>
                </c:pt>
                <c:pt idx="9708">
                  <c:v>-4.58E-2</c:v>
                </c:pt>
                <c:pt idx="9709">
                  <c:v>-1.23E-2</c:v>
                </c:pt>
                <c:pt idx="9710">
                  <c:v>-1.95E-2</c:v>
                </c:pt>
                <c:pt idx="9711">
                  <c:v>-3.15E-2</c:v>
                </c:pt>
                <c:pt idx="9712">
                  <c:v>-2.9100000000000001E-2</c:v>
                </c:pt>
                <c:pt idx="9713">
                  <c:v>-9.9000000000000008E-3</c:v>
                </c:pt>
                <c:pt idx="9714">
                  <c:v>-7.4999999999999997E-3</c:v>
                </c:pt>
                <c:pt idx="9715">
                  <c:v>-4.3400000000000001E-2</c:v>
                </c:pt>
                <c:pt idx="9716">
                  <c:v>-7.4999999999999997E-3</c:v>
                </c:pt>
                <c:pt idx="9717">
                  <c:v>-7.22E-2</c:v>
                </c:pt>
                <c:pt idx="9718">
                  <c:v>-1.7100000000000001E-2</c:v>
                </c:pt>
                <c:pt idx="9719">
                  <c:v>2.8400000000000002E-2</c:v>
                </c:pt>
                <c:pt idx="9720">
                  <c:v>3.56E-2</c:v>
                </c:pt>
                <c:pt idx="9721">
                  <c:v>7.3899999999999993E-2</c:v>
                </c:pt>
                <c:pt idx="9722">
                  <c:v>-2.4299999999999999E-2</c:v>
                </c:pt>
                <c:pt idx="9723">
                  <c:v>4.0399999999999998E-2</c:v>
                </c:pt>
                <c:pt idx="9724">
                  <c:v>5.2299999999999999E-2</c:v>
                </c:pt>
                <c:pt idx="9725">
                  <c:v>4.99E-2</c:v>
                </c:pt>
                <c:pt idx="9726">
                  <c:v>-1.23E-2</c:v>
                </c:pt>
                <c:pt idx="9727">
                  <c:v>-7.6999999999999999E-2</c:v>
                </c:pt>
                <c:pt idx="9728">
                  <c:v>-6.7400000000000002E-2</c:v>
                </c:pt>
                <c:pt idx="9729">
                  <c:v>-1.47E-2</c:v>
                </c:pt>
                <c:pt idx="9730">
                  <c:v>2.3599999999999999E-2</c:v>
                </c:pt>
                <c:pt idx="9731">
                  <c:v>3.56E-2</c:v>
                </c:pt>
                <c:pt idx="9732">
                  <c:v>3.56E-2</c:v>
                </c:pt>
                <c:pt idx="9733">
                  <c:v>-3.39E-2</c:v>
                </c:pt>
                <c:pt idx="9734">
                  <c:v>6.4299999999999996E-2</c:v>
                </c:pt>
                <c:pt idx="9735">
                  <c:v>1.6400000000000001E-2</c:v>
                </c:pt>
                <c:pt idx="9736">
                  <c:v>6.4299999999999996E-2</c:v>
                </c:pt>
                <c:pt idx="9737">
                  <c:v>1.6400000000000001E-2</c:v>
                </c:pt>
                <c:pt idx="9738">
                  <c:v>-1.23E-2</c:v>
                </c:pt>
                <c:pt idx="9739">
                  <c:v>-4.1000000000000002E-2</c:v>
                </c:pt>
                <c:pt idx="9740">
                  <c:v>-2.6700000000000002E-2</c:v>
                </c:pt>
                <c:pt idx="9741">
                  <c:v>6.6699999999999995E-2</c:v>
                </c:pt>
                <c:pt idx="9742">
                  <c:v>6.7999999999999996E-3</c:v>
                </c:pt>
                <c:pt idx="9743">
                  <c:v>2.5999999999999999E-2</c:v>
                </c:pt>
                <c:pt idx="9744">
                  <c:v>7.8700000000000006E-2</c:v>
                </c:pt>
                <c:pt idx="9745">
                  <c:v>2.3599999999999999E-2</c:v>
                </c:pt>
                <c:pt idx="9746">
                  <c:v>-7.4999999999999997E-3</c:v>
                </c:pt>
                <c:pt idx="9747">
                  <c:v>-2.9999999999999997E-4</c:v>
                </c:pt>
                <c:pt idx="9748">
                  <c:v>-2.9999999999999997E-4</c:v>
                </c:pt>
                <c:pt idx="9749">
                  <c:v>1.4E-2</c:v>
                </c:pt>
                <c:pt idx="9750">
                  <c:v>-5.2999999999999999E-2</c:v>
                </c:pt>
                <c:pt idx="9751">
                  <c:v>5.4699999999999999E-2</c:v>
                </c:pt>
                <c:pt idx="9752">
                  <c:v>-3.6299999999999999E-2</c:v>
                </c:pt>
                <c:pt idx="9753">
                  <c:v>-2.1899999999999999E-2</c:v>
                </c:pt>
                <c:pt idx="9754">
                  <c:v>0.15049999999999999</c:v>
                </c:pt>
                <c:pt idx="9755">
                  <c:v>3.7999999999999999E-2</c:v>
                </c:pt>
                <c:pt idx="9756">
                  <c:v>6.7999999999999996E-3</c:v>
                </c:pt>
                <c:pt idx="9757">
                  <c:v>9.1999999999999998E-3</c:v>
                </c:pt>
                <c:pt idx="9758">
                  <c:v>-2.6700000000000002E-2</c:v>
                </c:pt>
                <c:pt idx="9759">
                  <c:v>-1.47E-2</c:v>
                </c:pt>
                <c:pt idx="9760">
                  <c:v>-5.5399999999999998E-2</c:v>
                </c:pt>
                <c:pt idx="9761">
                  <c:v>-3.15E-2</c:v>
                </c:pt>
                <c:pt idx="9762">
                  <c:v>1.1599999999999999E-2</c:v>
                </c:pt>
                <c:pt idx="9763">
                  <c:v>-3.6299999999999999E-2</c:v>
                </c:pt>
                <c:pt idx="9764">
                  <c:v>3.0800000000000001E-2</c:v>
                </c:pt>
                <c:pt idx="9765">
                  <c:v>2.5999999999999999E-2</c:v>
                </c:pt>
                <c:pt idx="9766">
                  <c:v>4.5100000000000001E-2</c:v>
                </c:pt>
                <c:pt idx="9767">
                  <c:v>-9.9000000000000008E-3</c:v>
                </c:pt>
                <c:pt idx="9768">
                  <c:v>5.4699999999999999E-2</c:v>
                </c:pt>
                <c:pt idx="9769">
                  <c:v>-2.7000000000000001E-3</c:v>
                </c:pt>
                <c:pt idx="9770">
                  <c:v>-9.9000000000000008E-3</c:v>
                </c:pt>
                <c:pt idx="9771">
                  <c:v>-1.47E-2</c:v>
                </c:pt>
                <c:pt idx="9772">
                  <c:v>-3.15E-2</c:v>
                </c:pt>
                <c:pt idx="9773">
                  <c:v>-8.8900000000000007E-2</c:v>
                </c:pt>
                <c:pt idx="9774">
                  <c:v>-6.2600000000000003E-2</c:v>
                </c:pt>
                <c:pt idx="9775">
                  <c:v>-9.8500000000000004E-2</c:v>
                </c:pt>
                <c:pt idx="9776">
                  <c:v>-1.7100000000000001E-2</c:v>
                </c:pt>
                <c:pt idx="9777">
                  <c:v>9.1999999999999998E-3</c:v>
                </c:pt>
                <c:pt idx="9778">
                  <c:v>6.4299999999999996E-2</c:v>
                </c:pt>
                <c:pt idx="9779">
                  <c:v>-4.1000000000000002E-2</c:v>
                </c:pt>
                <c:pt idx="9780">
                  <c:v>-2.9999999999999997E-4</c:v>
                </c:pt>
                <c:pt idx="9781">
                  <c:v>7.8700000000000006E-2</c:v>
                </c:pt>
                <c:pt idx="9782">
                  <c:v>0.13850000000000001</c:v>
                </c:pt>
                <c:pt idx="9783">
                  <c:v>-2.6700000000000002E-2</c:v>
                </c:pt>
                <c:pt idx="9784">
                  <c:v>-2.6700000000000002E-2</c:v>
                </c:pt>
                <c:pt idx="9785">
                  <c:v>-3.6299999999999999E-2</c:v>
                </c:pt>
                <c:pt idx="9786">
                  <c:v>-1.7100000000000001E-2</c:v>
                </c:pt>
                <c:pt idx="9787">
                  <c:v>4.2700000000000002E-2</c:v>
                </c:pt>
                <c:pt idx="9788">
                  <c:v>-6.0199999999999997E-2</c:v>
                </c:pt>
                <c:pt idx="9789">
                  <c:v>1.4E-2</c:v>
                </c:pt>
                <c:pt idx="9790">
                  <c:v>-3.15E-2</c:v>
                </c:pt>
                <c:pt idx="9791">
                  <c:v>-7.9299999999999995E-2</c:v>
                </c:pt>
                <c:pt idx="9792">
                  <c:v>4.4000000000000003E-3</c:v>
                </c:pt>
                <c:pt idx="9793">
                  <c:v>3.0800000000000001E-2</c:v>
                </c:pt>
                <c:pt idx="9794">
                  <c:v>2.12E-2</c:v>
                </c:pt>
                <c:pt idx="9795">
                  <c:v>-4.58E-2</c:v>
                </c:pt>
                <c:pt idx="9796">
                  <c:v>-2.4299999999999999E-2</c:v>
                </c:pt>
                <c:pt idx="9797">
                  <c:v>4.4000000000000003E-3</c:v>
                </c:pt>
                <c:pt idx="9798">
                  <c:v>-3.15E-2</c:v>
                </c:pt>
                <c:pt idx="9799">
                  <c:v>1.4E-2</c:v>
                </c:pt>
                <c:pt idx="9800">
                  <c:v>1.6400000000000001E-2</c:v>
                </c:pt>
                <c:pt idx="9801">
                  <c:v>-6.7400000000000002E-2</c:v>
                </c:pt>
                <c:pt idx="9802">
                  <c:v>3.56E-2</c:v>
                </c:pt>
                <c:pt idx="9803">
                  <c:v>4.7500000000000001E-2</c:v>
                </c:pt>
                <c:pt idx="9804">
                  <c:v>-8.8900000000000007E-2</c:v>
                </c:pt>
                <c:pt idx="9805">
                  <c:v>9.1999999999999998E-3</c:v>
                </c:pt>
                <c:pt idx="9806">
                  <c:v>1.6400000000000001E-2</c:v>
                </c:pt>
                <c:pt idx="9807">
                  <c:v>1.8800000000000001E-2</c:v>
                </c:pt>
                <c:pt idx="9808">
                  <c:v>-2.7000000000000001E-3</c:v>
                </c:pt>
                <c:pt idx="9809">
                  <c:v>4.99E-2</c:v>
                </c:pt>
                <c:pt idx="9810">
                  <c:v>4.0399999999999998E-2</c:v>
                </c:pt>
                <c:pt idx="9811">
                  <c:v>1.6400000000000001E-2</c:v>
                </c:pt>
                <c:pt idx="9812">
                  <c:v>-7.9299999999999995E-2</c:v>
                </c:pt>
                <c:pt idx="9813">
                  <c:v>-1.7100000000000001E-2</c:v>
                </c:pt>
                <c:pt idx="9814">
                  <c:v>-5.7799999999999997E-2</c:v>
                </c:pt>
                <c:pt idx="9815">
                  <c:v>-7.4999999999999997E-3</c:v>
                </c:pt>
                <c:pt idx="9816">
                  <c:v>6.7999999999999996E-3</c:v>
                </c:pt>
                <c:pt idx="9817">
                  <c:v>-7.9299999999999995E-2</c:v>
                </c:pt>
                <c:pt idx="9818">
                  <c:v>-4.58E-2</c:v>
                </c:pt>
                <c:pt idx="9819">
                  <c:v>1.6400000000000001E-2</c:v>
                </c:pt>
                <c:pt idx="9820">
                  <c:v>-3.15E-2</c:v>
                </c:pt>
                <c:pt idx="9821">
                  <c:v>1.4E-2</c:v>
                </c:pt>
                <c:pt idx="9822">
                  <c:v>-6.0199999999999997E-2</c:v>
                </c:pt>
                <c:pt idx="9823">
                  <c:v>4.0399999999999998E-2</c:v>
                </c:pt>
                <c:pt idx="9824">
                  <c:v>-5.2999999999999999E-2</c:v>
                </c:pt>
                <c:pt idx="9825">
                  <c:v>3.32E-2</c:v>
                </c:pt>
                <c:pt idx="9826">
                  <c:v>3.32E-2</c:v>
                </c:pt>
                <c:pt idx="9827">
                  <c:v>9.7799999999999998E-2</c:v>
                </c:pt>
                <c:pt idx="9828">
                  <c:v>3.0800000000000001E-2</c:v>
                </c:pt>
                <c:pt idx="9829">
                  <c:v>-5.1000000000000004E-3</c:v>
                </c:pt>
                <c:pt idx="9830">
                  <c:v>-3.15E-2</c:v>
                </c:pt>
                <c:pt idx="9831">
                  <c:v>-7.6999999999999999E-2</c:v>
                </c:pt>
                <c:pt idx="9832">
                  <c:v>2.12E-2</c:v>
                </c:pt>
                <c:pt idx="9833">
                  <c:v>-7.22E-2</c:v>
                </c:pt>
                <c:pt idx="9834">
                  <c:v>-1.95E-2</c:v>
                </c:pt>
                <c:pt idx="9835">
                  <c:v>-1.47E-2</c:v>
                </c:pt>
                <c:pt idx="9836">
                  <c:v>-0.1416</c:v>
                </c:pt>
                <c:pt idx="9837">
                  <c:v>1.6400000000000001E-2</c:v>
                </c:pt>
                <c:pt idx="9838">
                  <c:v>2.5999999999999999E-2</c:v>
                </c:pt>
                <c:pt idx="9839">
                  <c:v>4.5100000000000001E-2</c:v>
                </c:pt>
                <c:pt idx="9840">
                  <c:v>-1.23E-2</c:v>
                </c:pt>
                <c:pt idx="9841">
                  <c:v>-2.9100000000000001E-2</c:v>
                </c:pt>
                <c:pt idx="9842">
                  <c:v>4.4000000000000003E-3</c:v>
                </c:pt>
                <c:pt idx="9843">
                  <c:v>-0.12959999999999999</c:v>
                </c:pt>
                <c:pt idx="9844">
                  <c:v>-7.22E-2</c:v>
                </c:pt>
                <c:pt idx="9845">
                  <c:v>6.1899999999999997E-2</c:v>
                </c:pt>
                <c:pt idx="9846">
                  <c:v>-5.7799999999999997E-2</c:v>
                </c:pt>
                <c:pt idx="9847">
                  <c:v>5.7099999999999998E-2</c:v>
                </c:pt>
                <c:pt idx="9848">
                  <c:v>9.1999999999999998E-3</c:v>
                </c:pt>
                <c:pt idx="9849">
                  <c:v>-0.1129</c:v>
                </c:pt>
                <c:pt idx="9850">
                  <c:v>-2.1899999999999999E-2</c:v>
                </c:pt>
                <c:pt idx="9851">
                  <c:v>-3.15E-2</c:v>
                </c:pt>
                <c:pt idx="9852">
                  <c:v>4.2700000000000002E-2</c:v>
                </c:pt>
                <c:pt idx="9853">
                  <c:v>-5.5399999999999998E-2</c:v>
                </c:pt>
                <c:pt idx="9854">
                  <c:v>-0.1033</c:v>
                </c:pt>
                <c:pt idx="9855">
                  <c:v>-7.6999999999999999E-2</c:v>
                </c:pt>
                <c:pt idx="9856">
                  <c:v>-7.46E-2</c:v>
                </c:pt>
                <c:pt idx="9857">
                  <c:v>7.3899999999999993E-2</c:v>
                </c:pt>
                <c:pt idx="9858">
                  <c:v>4.0399999999999998E-2</c:v>
                </c:pt>
                <c:pt idx="9859">
                  <c:v>-3.39E-2</c:v>
                </c:pt>
                <c:pt idx="9860">
                  <c:v>6.6699999999999995E-2</c:v>
                </c:pt>
                <c:pt idx="9861">
                  <c:v>-1.47E-2</c:v>
                </c:pt>
                <c:pt idx="9862">
                  <c:v>-2.6700000000000002E-2</c:v>
                </c:pt>
                <c:pt idx="9863">
                  <c:v>-2.4299999999999999E-2</c:v>
                </c:pt>
                <c:pt idx="9864">
                  <c:v>-4.1000000000000002E-2</c:v>
                </c:pt>
                <c:pt idx="9865">
                  <c:v>1.4E-2</c:v>
                </c:pt>
                <c:pt idx="9866">
                  <c:v>-0.1105</c:v>
                </c:pt>
                <c:pt idx="9867">
                  <c:v>9.1999999999999998E-3</c:v>
                </c:pt>
                <c:pt idx="9868">
                  <c:v>8.3400000000000002E-2</c:v>
                </c:pt>
                <c:pt idx="9869">
                  <c:v>-2.9999999999999997E-4</c:v>
                </c:pt>
                <c:pt idx="9870">
                  <c:v>-1.7100000000000001E-2</c:v>
                </c:pt>
                <c:pt idx="9871">
                  <c:v>-2.9100000000000001E-2</c:v>
                </c:pt>
                <c:pt idx="9872">
                  <c:v>-7.22E-2</c:v>
                </c:pt>
                <c:pt idx="9873">
                  <c:v>-1.47E-2</c:v>
                </c:pt>
                <c:pt idx="9874">
                  <c:v>2.5999999999999999E-2</c:v>
                </c:pt>
                <c:pt idx="9875">
                  <c:v>9.1999999999999998E-3</c:v>
                </c:pt>
                <c:pt idx="9876">
                  <c:v>2E-3</c:v>
                </c:pt>
                <c:pt idx="9877">
                  <c:v>-0.1033</c:v>
                </c:pt>
                <c:pt idx="9878">
                  <c:v>1.6400000000000001E-2</c:v>
                </c:pt>
                <c:pt idx="9879">
                  <c:v>-0.1105</c:v>
                </c:pt>
                <c:pt idx="9880">
                  <c:v>3.0800000000000001E-2</c:v>
                </c:pt>
                <c:pt idx="9881">
                  <c:v>-6.0199999999999997E-2</c:v>
                </c:pt>
                <c:pt idx="9882">
                  <c:v>-7.22E-2</c:v>
                </c:pt>
                <c:pt idx="9883">
                  <c:v>-2.1899999999999999E-2</c:v>
                </c:pt>
                <c:pt idx="9884">
                  <c:v>-5.7799999999999997E-2</c:v>
                </c:pt>
                <c:pt idx="9885">
                  <c:v>-2.6700000000000002E-2</c:v>
                </c:pt>
                <c:pt idx="9886">
                  <c:v>2E-3</c:v>
                </c:pt>
                <c:pt idx="9887">
                  <c:v>2.5999999999999999E-2</c:v>
                </c:pt>
                <c:pt idx="9888">
                  <c:v>-2.1899999999999999E-2</c:v>
                </c:pt>
                <c:pt idx="9889">
                  <c:v>-7.4999999999999997E-3</c:v>
                </c:pt>
                <c:pt idx="9890">
                  <c:v>-3.6299999999999999E-2</c:v>
                </c:pt>
                <c:pt idx="9891">
                  <c:v>-1.7100000000000001E-2</c:v>
                </c:pt>
                <c:pt idx="9892">
                  <c:v>-5.2999999999999999E-2</c:v>
                </c:pt>
                <c:pt idx="9893">
                  <c:v>2.5999999999999999E-2</c:v>
                </c:pt>
                <c:pt idx="9894">
                  <c:v>0.13370000000000001</c:v>
                </c:pt>
                <c:pt idx="9895">
                  <c:v>-8.4099999999999994E-2</c:v>
                </c:pt>
                <c:pt idx="9896">
                  <c:v>6.7999999999999996E-3</c:v>
                </c:pt>
                <c:pt idx="9897">
                  <c:v>3.7999999999999999E-2</c:v>
                </c:pt>
                <c:pt idx="9898">
                  <c:v>2.5999999999999999E-2</c:v>
                </c:pt>
                <c:pt idx="9899">
                  <c:v>3.0800000000000001E-2</c:v>
                </c:pt>
                <c:pt idx="9900">
                  <c:v>-6.7400000000000002E-2</c:v>
                </c:pt>
                <c:pt idx="9901">
                  <c:v>7.3899999999999993E-2</c:v>
                </c:pt>
                <c:pt idx="9902">
                  <c:v>4.4000000000000003E-3</c:v>
                </c:pt>
                <c:pt idx="9903">
                  <c:v>-3.15E-2</c:v>
                </c:pt>
                <c:pt idx="9904">
                  <c:v>4.5100000000000001E-2</c:v>
                </c:pt>
                <c:pt idx="9905">
                  <c:v>-1.47E-2</c:v>
                </c:pt>
                <c:pt idx="9906">
                  <c:v>5.2299999999999999E-2</c:v>
                </c:pt>
                <c:pt idx="9907">
                  <c:v>4.5100000000000001E-2</c:v>
                </c:pt>
                <c:pt idx="9908">
                  <c:v>3.7999999999999999E-2</c:v>
                </c:pt>
                <c:pt idx="9909">
                  <c:v>-3.15E-2</c:v>
                </c:pt>
                <c:pt idx="9910">
                  <c:v>0.11940000000000001</c:v>
                </c:pt>
                <c:pt idx="9911">
                  <c:v>2.3599999999999999E-2</c:v>
                </c:pt>
                <c:pt idx="9912">
                  <c:v>-9.1300000000000006E-2</c:v>
                </c:pt>
                <c:pt idx="9913">
                  <c:v>-3.6299999999999999E-2</c:v>
                </c:pt>
                <c:pt idx="9914">
                  <c:v>6.7999999999999996E-3</c:v>
                </c:pt>
                <c:pt idx="9915">
                  <c:v>-9.9000000000000008E-3</c:v>
                </c:pt>
                <c:pt idx="9916">
                  <c:v>-2.9100000000000001E-2</c:v>
                </c:pt>
                <c:pt idx="9917">
                  <c:v>1.6400000000000001E-2</c:v>
                </c:pt>
                <c:pt idx="9918">
                  <c:v>3.56E-2</c:v>
                </c:pt>
                <c:pt idx="9919">
                  <c:v>-5.5399999999999998E-2</c:v>
                </c:pt>
                <c:pt idx="9920">
                  <c:v>-7.9299999999999995E-2</c:v>
                </c:pt>
                <c:pt idx="9921">
                  <c:v>-2.9999999999999997E-4</c:v>
                </c:pt>
                <c:pt idx="9922">
                  <c:v>2.12E-2</c:v>
                </c:pt>
                <c:pt idx="9923">
                  <c:v>-1.47E-2</c:v>
                </c:pt>
                <c:pt idx="9924">
                  <c:v>-2.4299999999999999E-2</c:v>
                </c:pt>
                <c:pt idx="9925">
                  <c:v>-5.5399999999999998E-2</c:v>
                </c:pt>
                <c:pt idx="9926">
                  <c:v>-1.47E-2</c:v>
                </c:pt>
                <c:pt idx="9927">
                  <c:v>4.4000000000000003E-3</c:v>
                </c:pt>
                <c:pt idx="9928">
                  <c:v>-4.82E-2</c:v>
                </c:pt>
                <c:pt idx="9929">
                  <c:v>-4.1000000000000002E-2</c:v>
                </c:pt>
                <c:pt idx="9930">
                  <c:v>2.3599999999999999E-2</c:v>
                </c:pt>
                <c:pt idx="9931">
                  <c:v>-3.15E-2</c:v>
                </c:pt>
                <c:pt idx="9932">
                  <c:v>4.4000000000000003E-3</c:v>
                </c:pt>
                <c:pt idx="9933">
                  <c:v>-2.9999999999999997E-4</c:v>
                </c:pt>
                <c:pt idx="9934">
                  <c:v>6.4299999999999996E-2</c:v>
                </c:pt>
                <c:pt idx="9935">
                  <c:v>-5.1000000000000004E-3</c:v>
                </c:pt>
                <c:pt idx="9936">
                  <c:v>5.2299999999999999E-2</c:v>
                </c:pt>
                <c:pt idx="9937">
                  <c:v>-3.6299999999999999E-2</c:v>
                </c:pt>
                <c:pt idx="9938">
                  <c:v>-6.7400000000000002E-2</c:v>
                </c:pt>
                <c:pt idx="9939">
                  <c:v>-2.9100000000000001E-2</c:v>
                </c:pt>
                <c:pt idx="9940">
                  <c:v>6.4299999999999996E-2</c:v>
                </c:pt>
                <c:pt idx="9941">
                  <c:v>-5.7799999999999997E-2</c:v>
                </c:pt>
                <c:pt idx="9942">
                  <c:v>-2.4299999999999999E-2</c:v>
                </c:pt>
                <c:pt idx="9943">
                  <c:v>2.3599999999999999E-2</c:v>
                </c:pt>
                <c:pt idx="9944">
                  <c:v>-6.7400000000000002E-2</c:v>
                </c:pt>
                <c:pt idx="9945">
                  <c:v>-1.47E-2</c:v>
                </c:pt>
                <c:pt idx="9946">
                  <c:v>-7.22E-2</c:v>
                </c:pt>
                <c:pt idx="9947">
                  <c:v>-4.1000000000000002E-2</c:v>
                </c:pt>
                <c:pt idx="9948">
                  <c:v>-2.6700000000000002E-2</c:v>
                </c:pt>
                <c:pt idx="9949">
                  <c:v>-2.7000000000000001E-3</c:v>
                </c:pt>
                <c:pt idx="9950">
                  <c:v>6.7999999999999996E-3</c:v>
                </c:pt>
                <c:pt idx="9951">
                  <c:v>-7.4999999999999997E-3</c:v>
                </c:pt>
                <c:pt idx="9952">
                  <c:v>-2.4299999999999999E-2</c:v>
                </c:pt>
                <c:pt idx="9953">
                  <c:v>4.7500000000000001E-2</c:v>
                </c:pt>
                <c:pt idx="9954">
                  <c:v>3.56E-2</c:v>
                </c:pt>
                <c:pt idx="9955">
                  <c:v>2.12E-2</c:v>
                </c:pt>
                <c:pt idx="9956">
                  <c:v>-9.9000000000000008E-3</c:v>
                </c:pt>
                <c:pt idx="9957">
                  <c:v>-3.39E-2</c:v>
                </c:pt>
                <c:pt idx="9958">
                  <c:v>-8.1699999999999995E-2</c:v>
                </c:pt>
                <c:pt idx="9959">
                  <c:v>4.0399999999999998E-2</c:v>
                </c:pt>
                <c:pt idx="9960">
                  <c:v>-3.15E-2</c:v>
                </c:pt>
                <c:pt idx="9961">
                  <c:v>-2.6700000000000002E-2</c:v>
                </c:pt>
                <c:pt idx="9962">
                  <c:v>-1.23E-2</c:v>
                </c:pt>
                <c:pt idx="9963">
                  <c:v>1.8800000000000001E-2</c:v>
                </c:pt>
                <c:pt idx="9964">
                  <c:v>7.3899999999999993E-2</c:v>
                </c:pt>
                <c:pt idx="9965">
                  <c:v>1.6400000000000001E-2</c:v>
                </c:pt>
                <c:pt idx="9966">
                  <c:v>1.6400000000000001E-2</c:v>
                </c:pt>
                <c:pt idx="9967">
                  <c:v>5.2299999999999999E-2</c:v>
                </c:pt>
                <c:pt idx="9968">
                  <c:v>-5.1000000000000004E-3</c:v>
                </c:pt>
                <c:pt idx="9969">
                  <c:v>-4.3400000000000001E-2</c:v>
                </c:pt>
                <c:pt idx="9970">
                  <c:v>6.7999999999999996E-3</c:v>
                </c:pt>
                <c:pt idx="9971">
                  <c:v>-2.7000000000000001E-3</c:v>
                </c:pt>
                <c:pt idx="9972">
                  <c:v>4.99E-2</c:v>
                </c:pt>
                <c:pt idx="9973">
                  <c:v>1.6400000000000001E-2</c:v>
                </c:pt>
                <c:pt idx="9974">
                  <c:v>-4.82E-2</c:v>
                </c:pt>
                <c:pt idx="9975">
                  <c:v>6.7999999999999996E-3</c:v>
                </c:pt>
                <c:pt idx="9976">
                  <c:v>-6.7400000000000002E-2</c:v>
                </c:pt>
                <c:pt idx="9977">
                  <c:v>-7.6999999999999999E-2</c:v>
                </c:pt>
                <c:pt idx="9978">
                  <c:v>-6.5000000000000002E-2</c:v>
                </c:pt>
                <c:pt idx="9979">
                  <c:v>9.1999999999999998E-3</c:v>
                </c:pt>
                <c:pt idx="9980">
                  <c:v>1.8800000000000001E-2</c:v>
                </c:pt>
                <c:pt idx="9981">
                  <c:v>2.12E-2</c:v>
                </c:pt>
                <c:pt idx="9982">
                  <c:v>3.0800000000000001E-2</c:v>
                </c:pt>
                <c:pt idx="9983">
                  <c:v>-9.9000000000000008E-3</c:v>
                </c:pt>
                <c:pt idx="9984">
                  <c:v>-9.9000000000000008E-3</c:v>
                </c:pt>
                <c:pt idx="9985">
                  <c:v>6.7999999999999996E-3</c:v>
                </c:pt>
                <c:pt idx="9986">
                  <c:v>-7.6999999999999999E-2</c:v>
                </c:pt>
                <c:pt idx="9987">
                  <c:v>3.32E-2</c:v>
                </c:pt>
                <c:pt idx="9988">
                  <c:v>4.4000000000000003E-3</c:v>
                </c:pt>
                <c:pt idx="9989">
                  <c:v>4.0399999999999998E-2</c:v>
                </c:pt>
                <c:pt idx="9990">
                  <c:v>0.16009999999999999</c:v>
                </c:pt>
                <c:pt idx="9991">
                  <c:v>-9.6100000000000005E-2</c:v>
                </c:pt>
                <c:pt idx="9992">
                  <c:v>2.12E-2</c:v>
                </c:pt>
                <c:pt idx="9993">
                  <c:v>-9.9000000000000008E-3</c:v>
                </c:pt>
                <c:pt idx="9994">
                  <c:v>-0.1009</c:v>
                </c:pt>
                <c:pt idx="9995">
                  <c:v>-5.0599999999999999E-2</c:v>
                </c:pt>
                <c:pt idx="9996">
                  <c:v>1.1599999999999999E-2</c:v>
                </c:pt>
                <c:pt idx="9997">
                  <c:v>3.32E-2</c:v>
                </c:pt>
                <c:pt idx="9998">
                  <c:v>-8.4099999999999994E-2</c:v>
                </c:pt>
                <c:pt idx="9999">
                  <c:v>-2.4299999999999999E-2</c:v>
                </c:pt>
                <c:pt idx="10000">
                  <c:v>-4.1000000000000002E-2</c:v>
                </c:pt>
                <c:pt idx="10001">
                  <c:v>-2.4299999999999999E-2</c:v>
                </c:pt>
                <c:pt idx="10002">
                  <c:v>3.56E-2</c:v>
                </c:pt>
                <c:pt idx="10003">
                  <c:v>4.99E-2</c:v>
                </c:pt>
                <c:pt idx="10004">
                  <c:v>1.6400000000000001E-2</c:v>
                </c:pt>
                <c:pt idx="10005">
                  <c:v>-7.4999999999999997E-3</c:v>
                </c:pt>
                <c:pt idx="10006">
                  <c:v>-7.22E-2</c:v>
                </c:pt>
                <c:pt idx="10007">
                  <c:v>-5.7799999999999997E-2</c:v>
                </c:pt>
                <c:pt idx="10008">
                  <c:v>1.8800000000000001E-2</c:v>
                </c:pt>
                <c:pt idx="10009">
                  <c:v>3.56E-2</c:v>
                </c:pt>
                <c:pt idx="10010">
                  <c:v>-6.0199999999999997E-2</c:v>
                </c:pt>
                <c:pt idx="10011">
                  <c:v>1.1599999999999999E-2</c:v>
                </c:pt>
                <c:pt idx="10012">
                  <c:v>3.56E-2</c:v>
                </c:pt>
                <c:pt idx="10013">
                  <c:v>-1.47E-2</c:v>
                </c:pt>
                <c:pt idx="10014">
                  <c:v>-3.39E-2</c:v>
                </c:pt>
                <c:pt idx="10015">
                  <c:v>-4.58E-2</c:v>
                </c:pt>
                <c:pt idx="10016">
                  <c:v>-1.47E-2</c:v>
                </c:pt>
                <c:pt idx="10017">
                  <c:v>-2.6700000000000002E-2</c:v>
                </c:pt>
                <c:pt idx="10018">
                  <c:v>-0.1009</c:v>
                </c:pt>
                <c:pt idx="10019">
                  <c:v>2E-3</c:v>
                </c:pt>
                <c:pt idx="10020">
                  <c:v>-2.6700000000000002E-2</c:v>
                </c:pt>
                <c:pt idx="10021">
                  <c:v>-1.23E-2</c:v>
                </c:pt>
                <c:pt idx="10022">
                  <c:v>-2.9100000000000001E-2</c:v>
                </c:pt>
                <c:pt idx="10023">
                  <c:v>-3.8600000000000002E-2</c:v>
                </c:pt>
                <c:pt idx="10024">
                  <c:v>1.8800000000000001E-2</c:v>
                </c:pt>
                <c:pt idx="10025">
                  <c:v>-1.95E-2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1B-43FD-B677-E5E94D9B1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078856"/>
        <c:axId val="476079840"/>
      </c:lineChart>
      <c:catAx>
        <c:axId val="476078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6079840"/>
        <c:crosses val="autoZero"/>
        <c:auto val="1"/>
        <c:lblAlgn val="ctr"/>
        <c:lblOffset val="100"/>
        <c:noMultiLvlLbl val="0"/>
      </c:catAx>
      <c:valAx>
        <c:axId val="47607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607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C292FA-C07C-49FA-BAE3-057DCCE01DCD}" type="datetimeFigureOut">
              <a:rPr lang="es-ES"/>
              <a:pPr>
                <a:defRPr/>
              </a:pPr>
              <a:t>03/09/2020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685390-9255-4A33-A399-0145B7F00D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500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19237-1053-4D81-ADFC-F30A72B3CD9E}" type="datetimeFigureOut">
              <a:rPr lang="es-ES" smtClean="0"/>
              <a:pPr>
                <a:defRPr/>
              </a:pPr>
              <a:t>03/09/2020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C69E-E9B7-41E8-AF80-70E70AA491B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71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4208E-46C9-468F-8D5E-E96592667EAF}" type="datetimeFigureOut">
              <a:rPr lang="es-ES" smtClean="0"/>
              <a:pPr>
                <a:defRPr/>
              </a:pPr>
              <a:t>03/09/2020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D741F-CF92-4B8E-B3C4-F9D363E3065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58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2ED0E-8400-49C2-9D91-B70C4754EF67}" type="datetimeFigureOut">
              <a:rPr lang="es-ES" smtClean="0"/>
              <a:pPr>
                <a:defRPr/>
              </a:pPr>
              <a:t>03/09/2020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25EA6-D1B0-441F-880B-9424BBDDF53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70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7EA8C-A6EF-480F-BDAC-5D27ACE36505}" type="datetimeFigureOut">
              <a:rPr lang="es-ES" smtClean="0"/>
              <a:pPr>
                <a:defRPr/>
              </a:pPr>
              <a:t>03/09/2020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25FF9-22F5-4F15-8252-FC2F7175327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23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CC29C-3766-4084-9E9A-18975D9803CA}" type="datetimeFigureOut">
              <a:rPr lang="es-ES" smtClean="0"/>
              <a:pPr>
                <a:defRPr/>
              </a:pPr>
              <a:t>03/09/2020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C89BF-F025-4CF1-A517-703CAF114FB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5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059B2-F978-4F3E-A773-AE851B40EEAF}" type="datetimeFigureOut">
              <a:rPr lang="es-ES" smtClean="0"/>
              <a:pPr>
                <a:defRPr/>
              </a:pPr>
              <a:t>03/09/2020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59F3-708D-41BC-9AC5-1B66C051A2E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B4737-2324-40D3-ADCD-0170482FA545}" type="datetimeFigureOut">
              <a:rPr lang="es-ES" smtClean="0"/>
              <a:pPr>
                <a:defRPr/>
              </a:pPr>
              <a:t>03/09/2020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34614-0FB4-43FD-927E-3FF80C1236D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02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A805C-C5E4-4468-B7B9-15C4EFD29F0C}" type="datetimeFigureOut">
              <a:rPr lang="es-ES" smtClean="0"/>
              <a:pPr>
                <a:defRPr/>
              </a:pPr>
              <a:t>03/09/2020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1F370-B14D-43BB-9312-A807AEF3E43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90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D5776-9AC4-40E5-AE1C-B5077024AE2A}" type="datetimeFigureOut">
              <a:rPr lang="es-ES" smtClean="0"/>
              <a:pPr>
                <a:defRPr/>
              </a:pPr>
              <a:t>03/09/2020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723BC-C067-44D3-A86C-91F6E326BD7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25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1D91E-4F4D-44FE-830A-03271977C898}" type="datetimeFigureOut">
              <a:rPr lang="es-ES" smtClean="0"/>
              <a:pPr>
                <a:defRPr/>
              </a:pPr>
              <a:t>03/09/2020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75DC2-B38B-4B0F-BCDD-2A14601CC84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0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4EA09-1798-4394-96CB-B53E38506FB0}" type="datetimeFigureOut">
              <a:rPr lang="es-ES" smtClean="0"/>
              <a:pPr>
                <a:defRPr/>
              </a:pPr>
              <a:t>03/09/2020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974AA-3384-4F02-AE12-8A734119CD3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8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EB4590-1906-454F-B82B-20290754958B}" type="datetimeFigureOut">
              <a:rPr lang="es-ES" smtClean="0"/>
              <a:pPr>
                <a:defRPr/>
              </a:pPr>
              <a:t>03/09/2020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D2005D-0BD5-4B0B-BC5D-F89B8D5DD09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52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55577" y="1196752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ea typeface="Times New Roman" pitchFamily="18" charset="0"/>
              </a:rPr>
              <a:t>DEPARTAMENTO DE ELÉCTRICA Y ELECTRÓNICA</a:t>
            </a:r>
          </a:p>
          <a:p>
            <a:pPr algn="ctr"/>
            <a:endParaRPr lang="es-ES" b="1" dirty="0">
              <a:ea typeface="Times New Roman" pitchFamily="18" charset="0"/>
            </a:endParaRPr>
          </a:p>
          <a:p>
            <a:pPr algn="ctr"/>
            <a:r>
              <a:rPr lang="es-ES" sz="1600" b="1" dirty="0">
                <a:ea typeface="Times New Roman" pitchFamily="18" charset="0"/>
              </a:rPr>
              <a:t>CARRERAS DE INGENIERÍA ELECTRÓNICA Y TELECOMUNICACIONES</a:t>
            </a:r>
          </a:p>
          <a:p>
            <a:pPr algn="ctr"/>
            <a:r>
              <a:rPr lang="es-ES" sz="1600" b="1" dirty="0">
                <a:ea typeface="Times New Roman" pitchFamily="18" charset="0"/>
              </a:rPr>
              <a:t>INGENIERÍA ELECTRÓNICA EN AUTOMATIZACIÓN Y CONTROL</a:t>
            </a:r>
            <a:r>
              <a:rPr lang="es-ES" b="1" dirty="0">
                <a:ea typeface="Times New Roman" pitchFamily="18" charset="0"/>
              </a:rPr>
              <a:t> 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007096" y="2837257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/>
              <a:t>“DESARROLLO DE UN PROTOTIPO DE UN SISMÓGRAFO DE ALERTA TEMPRANA PARA ESCUELAS PÚBLICAS QUE INCLUYA EL SISTEMA DE COMUNICACIÓN INALÁMBRICA WIFI Y UBICACIÓN GPS”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83568" y="430848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  ASIMBAYA GARCÍA MELISSA NOEMÍ     SUARÉZ CRIOLLO ENVER MIGUEL     RUBÉN DARÍO LEÓN VÁSQUEZ</a:t>
            </a:r>
          </a:p>
          <a:p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AUTOR		                            AUTOR 			DIRECTOR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99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-44625" y="-215011"/>
            <a:ext cx="9379698" cy="1143000"/>
          </a:xfrm>
        </p:spPr>
        <p:txBody>
          <a:bodyPr>
            <a:noAutofit/>
          </a:bodyPr>
          <a:lstStyle/>
          <a:p>
            <a:r>
              <a:rPr lang="es-EC" sz="2800" dirty="0">
                <a:latin typeface="Arial Black"/>
              </a:rPr>
              <a:t>ALGORITMO DETECCIÓN DE FALSOS SISMOS</a:t>
            </a:r>
            <a:endParaRPr lang="es-EC" sz="2800" dirty="0">
              <a:latin typeface="Arial Black" panose="020B0A040201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9813E9E-8CBD-4C52-91C6-CCA68D7B4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29" y="924855"/>
            <a:ext cx="8294914" cy="44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Autofit/>
          </a:bodyPr>
          <a:lstStyle/>
          <a:p>
            <a:r>
              <a:rPr lang="es-EC" sz="2800" b="1" dirty="0">
                <a:latin typeface="Arial Black" panose="020B0A04020102020204" pitchFamily="34" charset="0"/>
              </a:rPr>
              <a:t>DETECCIÓN DE LA ONDA 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11151" r="7891" b="54200"/>
          <a:stretch/>
        </p:blipFill>
        <p:spPr>
          <a:xfrm>
            <a:off x="611560" y="606698"/>
            <a:ext cx="8211452" cy="53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6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Autofit/>
          </a:bodyPr>
          <a:lstStyle/>
          <a:p>
            <a:r>
              <a:rPr lang="es-EC" sz="2800" b="1" dirty="0">
                <a:latin typeface="Arial Black" panose="020B0A04020102020204" pitchFamily="34" charset="0"/>
              </a:rPr>
              <a:t>DETECCIÓN DE LA ONDA 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45150" r="8126" b="20922"/>
          <a:stretch/>
        </p:blipFill>
        <p:spPr>
          <a:xfrm>
            <a:off x="539551" y="606698"/>
            <a:ext cx="8489709" cy="54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Autofit/>
          </a:bodyPr>
          <a:lstStyle/>
          <a:p>
            <a:r>
              <a:rPr lang="es-EC" sz="2800" b="1" dirty="0">
                <a:latin typeface="Arial Black" panose="020B0A04020102020204" pitchFamily="34" charset="0"/>
              </a:rPr>
              <a:t>CÁLCULO DEL TIME OF ARRIVE (</a:t>
            </a:r>
            <a:r>
              <a:rPr lang="es-EC" sz="2800" b="1" dirty="0" err="1">
                <a:latin typeface="Arial Black" panose="020B0A04020102020204" pitchFamily="34" charset="0"/>
              </a:rPr>
              <a:t>ToA</a:t>
            </a:r>
            <a:r>
              <a:rPr lang="es-EC" sz="2800" b="1" dirty="0"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79555" r="8668" b="9080"/>
          <a:stretch/>
        </p:blipFill>
        <p:spPr>
          <a:xfrm>
            <a:off x="251519" y="606698"/>
            <a:ext cx="8892481" cy="19251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31" y="2708920"/>
            <a:ext cx="8685856" cy="32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3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Autofit/>
          </a:bodyPr>
          <a:lstStyle/>
          <a:p>
            <a:r>
              <a:rPr lang="es-EC" sz="2800" b="1" dirty="0">
                <a:latin typeface="Arial Black" panose="020B0A04020102020204" pitchFamily="34" charset="0"/>
              </a:rPr>
              <a:t>CÁLCULO DE MAGNITUD LOCAL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" r="1092" b="7340"/>
          <a:stretch/>
        </p:blipFill>
        <p:spPr>
          <a:xfrm>
            <a:off x="1162143" y="606698"/>
            <a:ext cx="6696380" cy="3572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113733" y="4301785"/>
                <a:ext cx="27932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EC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733" y="4301785"/>
                <a:ext cx="2793201" cy="276999"/>
              </a:xfrm>
              <a:prstGeom prst="rect">
                <a:avLst/>
              </a:prstGeom>
              <a:blipFill>
                <a:blip r:embed="rId3"/>
                <a:stretch>
                  <a:fillRect l="-1528" t="-2222" b="-3777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929835" y="4647524"/>
                <a:ext cx="716099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/>
                  <a:t>Es una ecuación similar a la propuesta por Richter, solo es aplicable</a:t>
                </a:r>
              </a:p>
              <a:p>
                <a:r>
                  <a:rPr lang="es-EC" dirty="0"/>
                  <a:t>Para acelerómetros con componentes horizontales.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s-EC" dirty="0"/>
                  <a:t> 	Amplitud máxima de la aceleración horizontal en cm/seg^2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C" dirty="0"/>
                  <a:t> 	Factor de amplitud depende de la distancia</a:t>
                </a:r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s-EC" dirty="0"/>
                  <a:t> 	Distancia al epicentro</a:t>
                </a: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35" y="4647524"/>
                <a:ext cx="7160999" cy="1477328"/>
              </a:xfrm>
              <a:prstGeom prst="rect">
                <a:avLst/>
              </a:prstGeom>
              <a:blipFill>
                <a:blip r:embed="rId4"/>
                <a:stretch>
                  <a:fillRect l="-767" t="-2058" b="-535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27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Autofit/>
          </a:bodyPr>
          <a:lstStyle/>
          <a:p>
            <a:r>
              <a:rPr lang="es-EC" sz="2800" b="1" dirty="0">
                <a:latin typeface="Arial Black" panose="020B0A04020102020204" pitchFamily="34" charset="0"/>
              </a:rPr>
              <a:t>TRILATERACIÓN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81" y="616419"/>
            <a:ext cx="7371838" cy="4148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D7E43D-6B69-484C-A439-1CACF7EBFD7B}"/>
              </a:ext>
            </a:extLst>
          </p:cNvPr>
          <p:cNvSpPr txBox="1"/>
          <p:nvPr/>
        </p:nvSpPr>
        <p:spPr>
          <a:xfrm>
            <a:off x="871804" y="4776463"/>
            <a:ext cx="75849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Regresión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numérica</a:t>
            </a:r>
            <a:r>
              <a:rPr lang="en-US" dirty="0">
                <a:latin typeface="Arial"/>
                <a:cs typeface="Arial"/>
              </a:rPr>
              <a:t> en base a </a:t>
            </a:r>
            <a:r>
              <a:rPr lang="en-US" dirty="0" err="1">
                <a:latin typeface="Arial"/>
                <a:cs typeface="Arial"/>
              </a:rPr>
              <a:t>datos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sismos</a:t>
            </a:r>
            <a:r>
              <a:rPr lang="en-US" dirty="0">
                <a:latin typeface="Arial"/>
                <a:cs typeface="Arial"/>
              </a:rPr>
              <a:t> de la IGEPN para </a:t>
            </a:r>
            <a:r>
              <a:rPr lang="en-US" dirty="0" err="1">
                <a:latin typeface="Arial"/>
                <a:cs typeface="Arial"/>
              </a:rPr>
              <a:t>obtener</a:t>
            </a:r>
            <a:r>
              <a:rPr lang="en-US" dirty="0">
                <a:latin typeface="Arial"/>
                <a:cs typeface="Arial"/>
              </a:rPr>
              <a:t> la </a:t>
            </a:r>
            <a:r>
              <a:rPr lang="en-US" dirty="0" err="1">
                <a:latin typeface="Arial"/>
                <a:cs typeface="Arial"/>
              </a:rPr>
              <a:t>constante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desplazamiento</a:t>
            </a:r>
            <a:r>
              <a:rPr lang="en-US" dirty="0">
                <a:latin typeface="Arial"/>
                <a:cs typeface="Arial"/>
              </a:rPr>
              <a:t> en el </a:t>
            </a:r>
            <a:r>
              <a:rPr lang="en-US" dirty="0" err="1">
                <a:latin typeface="Arial"/>
                <a:cs typeface="Arial"/>
              </a:rPr>
              <a:t>territorio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ecuatoriano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 err="1"/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http://157.230.209.226/sismo/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4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8105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7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9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PROPUESTA</a:t>
            </a:r>
            <a:endParaRPr lang="es-EC" sz="9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1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29600" cy="1143000"/>
          </a:xfrm>
        </p:spPr>
        <p:txBody>
          <a:bodyPr>
            <a:normAutofit/>
          </a:bodyPr>
          <a:lstStyle/>
          <a:p>
            <a:r>
              <a:rPr lang="es-EC" sz="2700" dirty="0">
                <a:latin typeface="Arial Black" panose="020B0A04020102020204" pitchFamily="34" charset="0"/>
              </a:rPr>
              <a:t>PROTOTIPO DEL PROYECTO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04" y="1165476"/>
            <a:ext cx="6828112" cy="464098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919876"/>
            <a:ext cx="38884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dirty="0">
                <a:latin typeface="Arial Black" panose="020B0A04020102020204" pitchFamily="34" charset="0"/>
              </a:rPr>
              <a:t>HARDWARE</a:t>
            </a:r>
          </a:p>
        </p:txBody>
      </p:sp>
      <p:sp>
        <p:nvSpPr>
          <p:cNvPr id="5" name="Llamada rectangular redondeada 4"/>
          <p:cNvSpPr/>
          <p:nvPr/>
        </p:nvSpPr>
        <p:spPr>
          <a:xfrm flipH="1">
            <a:off x="467544" y="1260810"/>
            <a:ext cx="1872208" cy="64807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UBICACIÓN</a:t>
            </a:r>
          </a:p>
          <a:p>
            <a:pPr algn="ctr"/>
            <a:r>
              <a:rPr lang="es-EC" sz="1400" dirty="0">
                <a:solidFill>
                  <a:schemeClr val="tx1"/>
                </a:solidFill>
              </a:rPr>
              <a:t>FECHA</a:t>
            </a:r>
          </a:p>
          <a:p>
            <a:pPr algn="ctr"/>
            <a:r>
              <a:rPr lang="es-EC" sz="1400" dirty="0">
                <a:solidFill>
                  <a:schemeClr val="tx1"/>
                </a:solidFill>
              </a:rPr>
              <a:t>HORA</a:t>
            </a:r>
          </a:p>
        </p:txBody>
      </p:sp>
      <p:sp>
        <p:nvSpPr>
          <p:cNvPr id="6" name="Llamada rectangular redondeada 5"/>
          <p:cNvSpPr/>
          <p:nvPr/>
        </p:nvSpPr>
        <p:spPr>
          <a:xfrm flipH="1">
            <a:off x="556591" y="3128605"/>
            <a:ext cx="1999185" cy="453011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COMPONENTES: Z, N, E</a:t>
            </a: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7" name="Llamada rectangular redondeada 6"/>
          <p:cNvSpPr/>
          <p:nvPr/>
        </p:nvSpPr>
        <p:spPr>
          <a:xfrm flipH="1">
            <a:off x="6444208" y="682640"/>
            <a:ext cx="1872208" cy="64807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ALMACENAMIENTO DEL EVENTO SISMICO</a:t>
            </a:r>
          </a:p>
        </p:txBody>
      </p:sp>
      <p:sp>
        <p:nvSpPr>
          <p:cNvPr id="8" name="Llamada rectangular redondeada 7"/>
          <p:cNvSpPr/>
          <p:nvPr/>
        </p:nvSpPr>
        <p:spPr>
          <a:xfrm>
            <a:off x="6948264" y="2348880"/>
            <a:ext cx="2036912" cy="932601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chemeClr val="tx1"/>
                </a:solidFill>
              </a:rPr>
              <a:t>ALMACENA, PROCESA,   ANALIZA DATOS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chemeClr val="tx1"/>
                </a:solidFill>
              </a:rPr>
              <a:t>PAGINA WEB</a:t>
            </a: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9" name="Llamada rectangular redondeada 8"/>
          <p:cNvSpPr/>
          <p:nvPr/>
        </p:nvSpPr>
        <p:spPr>
          <a:xfrm flipH="1">
            <a:off x="3040496" y="682640"/>
            <a:ext cx="3115680" cy="136372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050" dirty="0">
                <a:solidFill>
                  <a:schemeClr val="tx1"/>
                </a:solidFill>
              </a:rPr>
              <a:t>INTERFACE DE CONEXIÓN ETRE MODULOS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050" dirty="0">
                <a:solidFill>
                  <a:schemeClr val="tx1"/>
                </a:solidFill>
              </a:rPr>
              <a:t>ALMACENA CÓDIGO FUENTE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050" dirty="0">
                <a:solidFill>
                  <a:schemeClr val="tx1"/>
                </a:solidFill>
              </a:rPr>
              <a:t>PROCESA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050" dirty="0">
                <a:solidFill>
                  <a:schemeClr val="tx1"/>
                </a:solidFill>
              </a:rPr>
              <a:t>INTERFACE DE SALIDA HACIA LA RED (WI-FI)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05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050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584116"/>
            <a:ext cx="1374005" cy="12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9925"/>
            <a:ext cx="8229600" cy="1143000"/>
          </a:xfrm>
        </p:spPr>
        <p:txBody>
          <a:bodyPr>
            <a:normAutofit/>
          </a:bodyPr>
          <a:lstStyle/>
          <a:p>
            <a:r>
              <a:rPr lang="es-EC" sz="2000" dirty="0">
                <a:latin typeface="Arial Black" panose="020B0A04020102020204" pitchFamily="34" charset="0"/>
              </a:rPr>
              <a:t>ALGORITMO DE DETECCION DE ONDAS SÍSMICAS STA/LTA EN EL HARDWARE</a:t>
            </a:r>
            <a:endParaRPr lang="es-EC" sz="2000" dirty="0"/>
          </a:p>
        </p:txBody>
      </p:sp>
      <p:sp>
        <p:nvSpPr>
          <p:cNvPr id="3" name="Rectángulo 2"/>
          <p:cNvSpPr/>
          <p:nvPr/>
        </p:nvSpPr>
        <p:spPr>
          <a:xfrm>
            <a:off x="683568" y="1268760"/>
            <a:ext cx="2304256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CALCULO TAMAÑO DE LAS VENTANAS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954191" y="1978967"/>
                <a:ext cx="15317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𝑆𝑇𝐴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91" y="1978967"/>
                <a:ext cx="1531701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920399" y="2443695"/>
                <a:ext cx="1565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𝐿𝑇𝐴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99" y="2443695"/>
                <a:ext cx="1565493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/>
          <p:cNvSpPr/>
          <p:nvPr/>
        </p:nvSpPr>
        <p:spPr>
          <a:xfrm>
            <a:off x="3430216" y="1268760"/>
            <a:ext cx="2304256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CALCULO DE LA RELACIÓN STA/LTA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3275856" y="2054413"/>
                <a:ext cx="2281843" cy="70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𝑆𝑇𝐴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bSup>
                            <m:sSub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054413"/>
                <a:ext cx="2281843" cy="700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300340" y="2964194"/>
                <a:ext cx="213968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>
                        <a:solidFill>
                          <a:srgbClr val="00000A"/>
                        </a:solidFill>
                        <a:latin typeface="Cambria Math" panose="02040503050406030204" pitchFamily="18" charset="0"/>
                        <a:ea typeface="Noto Sans CJK SC Regular"/>
                        <a:cs typeface="FreeSans"/>
                      </a:rPr>
                      <m:t>𝐿𝑇𝐴</m:t>
                    </m:r>
                    <m:r>
                      <a:rPr lang="es-EC" i="1">
                        <a:solidFill>
                          <a:srgbClr val="00000A"/>
                        </a:solidFill>
                        <a:latin typeface="Cambria Math" panose="02040503050406030204" pitchFamily="18" charset="0"/>
                        <a:ea typeface="Noto Sans CJK SC Regular"/>
                        <a:cs typeface="FreeSans"/>
                      </a:rPr>
                      <m:t>=</m:t>
                    </m:r>
                    <m:f>
                      <m:fPr>
                        <m:ctrlPr>
                          <a:rPr lang="es-EC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800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Noto Sans CJK SC Regular"/>
                            <a:cs typeface="FreeSans"/>
                          </a:rPr>
                          <m:t>1</m:t>
                        </m:r>
                      </m:num>
                      <m:den>
                        <m:r>
                          <a:rPr lang="es-EC" sz="1800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Noto Sans CJK SC Regular"/>
                            <a:cs typeface="FreeSans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s-EC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EC" sz="1800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Noto Sans CJK SC Regular"/>
                            <a:cs typeface="FreeSans"/>
                          </a:rPr>
                          <m:t>𝑗</m:t>
                        </m:r>
                        <m:r>
                          <a:rPr lang="es-EC" sz="1800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Noto Sans CJK SC Regular"/>
                            <a:cs typeface="FreeSans"/>
                          </a:rPr>
                          <m:t>=</m:t>
                        </m:r>
                        <m:r>
                          <a:rPr lang="es-EC" sz="1800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Noto Sans CJK SC Regular"/>
                            <a:cs typeface="FreeSans"/>
                          </a:rPr>
                          <m:t>𝑖</m:t>
                        </m:r>
                        <m:r>
                          <a:rPr lang="es-EC" sz="1800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Noto Sans CJK SC Regular"/>
                            <a:cs typeface="FreeSans"/>
                          </a:rPr>
                          <m:t>−</m:t>
                        </m:r>
                        <m:r>
                          <a:rPr lang="es-EC" sz="1800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Noto Sans CJK SC Regular"/>
                            <a:cs typeface="FreeSans"/>
                          </a:rPr>
                          <m:t>𝑀</m:t>
                        </m:r>
                      </m:sub>
                      <m:sup>
                        <m:r>
                          <a:rPr lang="es-EC" sz="1800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Noto Sans CJK SC Regular"/>
                            <a:cs typeface="FreeSans"/>
                          </a:rPr>
                          <m:t>𝑖</m:t>
                        </m:r>
                      </m:sup>
                      <m:e>
                        <m:sSubSup>
                          <m:sSubSupPr>
                            <m:ctrlPr>
                              <a:rPr lang="es-EC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1800" i="1">
                                <a:solidFill>
                                  <a:srgbClr val="00000A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 Regular"/>
                                <a:cs typeface="FreeSans"/>
                              </a:rPr>
                              <m:t>𝑥</m:t>
                            </m:r>
                          </m:e>
                          <m:sub>
                            <m:r>
                              <a:rPr lang="es-EC" sz="1800" i="1">
                                <a:solidFill>
                                  <a:srgbClr val="00000A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 Regular"/>
                                <a:cs typeface="FreeSans"/>
                              </a:rPr>
                              <m:t>𝑗</m:t>
                            </m:r>
                          </m:sub>
                          <m:sup>
                            <m:r>
                              <a:rPr lang="es-EC" sz="1800" i="1">
                                <a:solidFill>
                                  <a:srgbClr val="00000A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 Regular"/>
                                <a:cs typeface="FreeSans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s-EC" sz="1800" dirty="0">
                    <a:solidFill>
                      <a:srgbClr val="00000A"/>
                    </a:solidFill>
                    <a:effectLst/>
                    <a:latin typeface="Liberation Serif"/>
                    <a:ea typeface="Noto Sans CJK SC Regular"/>
                    <a:cs typeface="FreeSans"/>
                  </a:rPr>
                  <a:t> </a:t>
                </a:r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340" y="2964194"/>
                <a:ext cx="2139688" cy="483466"/>
              </a:xfrm>
              <a:prstGeom prst="rect">
                <a:avLst/>
              </a:prstGeom>
              <a:blipFill>
                <a:blip r:embed="rId5"/>
                <a:stretch>
                  <a:fillRect t="-78750" b="-12875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3569355" y="3657249"/>
                <a:ext cx="160165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𝑟𝑎𝑑𝑖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𝑆𝑇𝐴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𝐿𝑇𝐴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55" y="3657249"/>
                <a:ext cx="1601657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6012160" y="1268760"/>
            <a:ext cx="2304256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NIVELES DE UMBRAL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20399" y="2847146"/>
            <a:ext cx="1665951" cy="3722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Fs</a:t>
            </a:r>
            <a:r>
              <a:rPr lang="es-EC" dirty="0"/>
              <a:t>=100 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887065" y="3356885"/>
                <a:ext cx="1665951" cy="3722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𝑆𝑇𝐴</m:t>
                        </m:r>
                      </m:sub>
                    </m:sSub>
                  </m:oMath>
                </a14:m>
                <a:r>
                  <a:rPr lang="es-EC" dirty="0"/>
                  <a:t>=2 s</a:t>
                </a: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65" y="3356885"/>
                <a:ext cx="1665951" cy="3722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915811" y="3972171"/>
                <a:ext cx="1665951" cy="3722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</m:oMath>
                </a14:m>
                <a:r>
                  <a:rPr lang="es-EC" dirty="0"/>
                  <a:t>=60 s</a:t>
                </a: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11" y="3972171"/>
                <a:ext cx="1665951" cy="3722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5868144" y="2163633"/>
                <a:ext cx="3282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b="0" i="1" smtClean="0">
                          <a:latin typeface="Cambria Math" panose="02040503050406030204" pitchFamily="18" charset="0"/>
                        </a:rPr>
                        <m:t>𝑈𝑚𝑏𝑟𝑎</m:t>
                      </m:r>
                      <m:sSub>
                        <m:sSubPr>
                          <m:ctrlPr>
                            <a:rPr lang="es-EC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EC" sz="1400" b="0" i="1" smtClean="0">
                              <a:latin typeface="Cambria Math" panose="02040503050406030204" pitchFamily="18" charset="0"/>
                            </a:rPr>
                            <m:t>𝑎𝑐𝑡𝑖𝑣𝑎𝑐𝑖</m:t>
                          </m:r>
                          <m:r>
                            <a:rPr lang="es-EC" sz="14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C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C" sz="1400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EC" sz="1400" i="1">
                          <a:latin typeface="Cambria Math" panose="02040503050406030204" pitchFamily="18" charset="0"/>
                        </a:rPr>
                        <m:t>𝑈𝑚𝑏𝑟𝑎</m:t>
                      </m:r>
                      <m:sSub>
                        <m:sSub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EC" sz="1400" b="0" i="1" smtClean="0">
                              <a:latin typeface="Cambria Math" panose="02040503050406030204" pitchFamily="18" charset="0"/>
                            </a:rPr>
                            <m:t>𝑑𝑒𝑠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𝑎𝑐𝑡𝑖𝑣𝑎𝑐𝑖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163633"/>
                <a:ext cx="328288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5951904" y="2544191"/>
                <a:ext cx="2675075" cy="3722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𝑈𝑚𝑏𝑟𝑎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𝑎𝑐𝑡𝑖𝑣𝑎𝑐𝑖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C" dirty="0"/>
                  <a:t>=4</a:t>
                </a: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04" y="2544191"/>
                <a:ext cx="2675075" cy="3722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6012160" y="3437160"/>
                <a:ext cx="2684984" cy="3722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</a:rPr>
                      <m:t>𝑈𝑚𝑏𝑟𝑎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𝑑𝑒𝑠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𝑎𝑐𝑡𝑖𝑣𝑎𝑐𝑖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C" dirty="0"/>
                  <a:t>=1</a:t>
                </a: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437160"/>
                <a:ext cx="2684984" cy="3722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6"/>
          <p:cNvSpPr/>
          <p:nvPr/>
        </p:nvSpPr>
        <p:spPr>
          <a:xfrm>
            <a:off x="3296108" y="4572685"/>
            <a:ext cx="2438364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PARÁMETROS PRE Y POST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903404" y="5397396"/>
            <a:ext cx="1665951" cy="3722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PEM=2s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438362" y="5412564"/>
            <a:ext cx="1665951" cy="3722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PET=60s</a:t>
            </a:r>
          </a:p>
        </p:txBody>
      </p:sp>
    </p:spTree>
    <p:extLst>
      <p:ext uri="{BB962C8B-B14F-4D97-AF65-F5344CB8AC3E}">
        <p14:creationId xmlns:p14="http://schemas.microsoft.com/office/powerpoint/2010/main" val="22834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C" sz="2000" dirty="0">
                <a:latin typeface="Arial Black" panose="020B0A04020102020204" pitchFamily="34" charset="0"/>
              </a:rPr>
              <a:t>ALGORITMO DE DETECCION DE ONDAS SÍSMICAS STA/LTA EN EL HARDWARE</a:t>
            </a:r>
            <a:endParaRPr lang="es-EC" sz="2400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77" t="19350" r="1925"/>
          <a:stretch/>
        </p:blipFill>
        <p:spPr>
          <a:xfrm>
            <a:off x="837928" y="1350880"/>
            <a:ext cx="7488832" cy="90037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97" y="2617476"/>
            <a:ext cx="7925147" cy="53753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411" y="3385681"/>
            <a:ext cx="3482974" cy="57163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94111" y="3389011"/>
            <a:ext cx="995395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100" dirty="0">
                <a:solidFill>
                  <a:srgbClr val="0000CC"/>
                </a:solidFill>
                <a:latin typeface="Bodoni MT Black" panose="02070A03080606020203" pitchFamily="18" charset="0"/>
              </a:rPr>
              <a:t>Ventana </a:t>
            </a:r>
          </a:p>
          <a:p>
            <a:pPr algn="ctr"/>
            <a:r>
              <a:rPr lang="es-EC" sz="1100" dirty="0">
                <a:solidFill>
                  <a:srgbClr val="0000CC"/>
                </a:solidFill>
                <a:latin typeface="Bodoni MT Black" panose="02070A03080606020203" pitchFamily="18" charset="0"/>
              </a:rPr>
              <a:t>LTA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161654" y="3517607"/>
            <a:ext cx="151216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0000CC"/>
                </a:solidFill>
                <a:latin typeface="Bodoni MT Black" panose="02070A03080606020203" pitchFamily="18" charset="0"/>
              </a:rPr>
              <a:t>Ventana STA</a:t>
            </a:r>
          </a:p>
        </p:txBody>
      </p:sp>
      <p:sp>
        <p:nvSpPr>
          <p:cNvPr id="21" name="Flecha derecha 20"/>
          <p:cNvSpPr/>
          <p:nvPr/>
        </p:nvSpPr>
        <p:spPr>
          <a:xfrm>
            <a:off x="4695669" y="3571059"/>
            <a:ext cx="432048" cy="20087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 doblada hacia arriba 21"/>
          <p:cNvSpPr/>
          <p:nvPr/>
        </p:nvSpPr>
        <p:spPr>
          <a:xfrm rot="16200000" flipV="1">
            <a:off x="362482" y="2956656"/>
            <a:ext cx="458651" cy="277333"/>
          </a:xfrm>
          <a:prstGeom prst="bentUpArrow">
            <a:avLst>
              <a:gd name="adj1" fmla="val 25000"/>
              <a:gd name="adj2" fmla="val 26633"/>
              <a:gd name="adj3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lecha izquierda 24"/>
          <p:cNvSpPr/>
          <p:nvPr/>
        </p:nvSpPr>
        <p:spPr>
          <a:xfrm>
            <a:off x="8275295" y="2328668"/>
            <a:ext cx="360040" cy="21495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59" y="4220161"/>
            <a:ext cx="7488832" cy="1266825"/>
          </a:xfrm>
          <a:prstGeom prst="rect">
            <a:avLst/>
          </a:prstGeom>
        </p:spPr>
      </p:pic>
      <p:sp>
        <p:nvSpPr>
          <p:cNvPr id="33" name="Flecha izquierda 32"/>
          <p:cNvSpPr/>
          <p:nvPr/>
        </p:nvSpPr>
        <p:spPr>
          <a:xfrm>
            <a:off x="805955" y="2305190"/>
            <a:ext cx="360040" cy="21495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47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11560" y="33265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C" sz="2000">
                <a:latin typeface="Arial Black" panose="020B0A04020102020204" pitchFamily="34" charset="0"/>
              </a:rPr>
              <a:t>ALGORITMO DE DETECCION DE ONDAS SÍSMICAS STA/LTA</a:t>
            </a:r>
            <a:endParaRPr lang="es-EC" sz="2400" dirty="0">
              <a:latin typeface="Arial Black" panose="020B0A04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226817" y="2806556"/>
            <a:ext cx="1248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CC"/>
                </a:solidFill>
                <a:latin typeface="Bodoni MT Black" panose="02070A03080606020203" pitchFamily="18" charset="0"/>
              </a:rPr>
              <a:t>BUFFER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251899"/>
            <a:ext cx="6035382" cy="5332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09" y="1511345"/>
            <a:ext cx="8648700" cy="12192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25" y="3861141"/>
            <a:ext cx="68389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2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72212" cy="741249"/>
          </a:xfrm>
        </p:spPr>
        <p:txBody>
          <a:bodyPr>
            <a:noAutofit/>
          </a:bodyPr>
          <a:lstStyle/>
          <a:p>
            <a:pPr lvl="2" algn="ctr" defTabSz="342900" rtl="0">
              <a:spcBef>
                <a:spcPct val="0"/>
              </a:spcBef>
            </a:pPr>
            <a:r>
              <a:rPr lang="es-EC" sz="2700" b="1" dirty="0">
                <a:solidFill>
                  <a:schemeClr val="tx1"/>
                </a:solidFill>
                <a:latin typeface="Arial Black" panose="020B0A04020102020204" pitchFamily="34" charset="0"/>
              </a:rPr>
              <a:t>PRUEBAS REALIZADAS</a:t>
            </a:r>
            <a:br>
              <a:rPr lang="es-EC" sz="27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s-EC" sz="2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695298"/>
              </p:ext>
            </p:extLst>
          </p:nvPr>
        </p:nvGraphicFramePr>
        <p:xfrm>
          <a:off x="1515757" y="2564904"/>
          <a:ext cx="6760557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284035"/>
              </p:ext>
            </p:extLst>
          </p:nvPr>
        </p:nvGraphicFramePr>
        <p:xfrm>
          <a:off x="1187624" y="908720"/>
          <a:ext cx="741682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035975"/>
              </p:ext>
            </p:extLst>
          </p:nvPr>
        </p:nvGraphicFramePr>
        <p:xfrm>
          <a:off x="1299070" y="4293096"/>
          <a:ext cx="719393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000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2" y="188640"/>
            <a:ext cx="5905784" cy="6669360"/>
          </a:xfrm>
          <a:prstGeom prst="rect">
            <a:avLst/>
          </a:prstGeom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3419872" y="-243408"/>
            <a:ext cx="8229600" cy="1143000"/>
          </a:xfrm>
        </p:spPr>
        <p:txBody>
          <a:bodyPr>
            <a:noAutofit/>
          </a:bodyPr>
          <a:lstStyle/>
          <a:p>
            <a:r>
              <a:rPr lang="es-EC" sz="2800" dirty="0">
                <a:latin typeface="Arial Black" panose="020B0A04020102020204" pitchFamily="34" charset="0"/>
              </a:rPr>
              <a:t>SERVIDOR WEB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42601" y="899592"/>
            <a:ext cx="2648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El servidor web permite almacenar, procesar y analizar datos (Cloud Computing) de los sismos detectados por las estaciones.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142601" y="3523320"/>
            <a:ext cx="2648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Los usuarios pueden observar gráficos, mapas y resultados de los cálculos en una pagina web.</a:t>
            </a:r>
          </a:p>
        </p:txBody>
      </p:sp>
    </p:spTree>
    <p:extLst>
      <p:ext uri="{BB962C8B-B14F-4D97-AF65-F5344CB8AC3E}">
        <p14:creationId xmlns:p14="http://schemas.microsoft.com/office/powerpoint/2010/main" val="51628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267748" y="-314402"/>
            <a:ext cx="8683960" cy="1143000"/>
          </a:xfrm>
        </p:spPr>
        <p:txBody>
          <a:bodyPr>
            <a:noAutofit/>
          </a:bodyPr>
          <a:lstStyle/>
          <a:p>
            <a:r>
              <a:rPr lang="es-EC" sz="2800" dirty="0">
                <a:latin typeface="Arial Black"/>
              </a:rPr>
              <a:t>ARQUITECTURA DE COMUNICACIÓN</a:t>
            </a:r>
            <a:endParaRPr lang="es-EC" sz="2800" dirty="0">
              <a:latin typeface="Arial Black" panose="020B0A040201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E81EF7F-7B50-4345-94C6-22F95B7DD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30" y="624252"/>
            <a:ext cx="7982541" cy="50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49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bb192362bd55123eec3a1899939c78efdfccb7"/>
</p:tagLst>
</file>

<file path=ppt/theme/theme1.xml><?xml version="1.0" encoding="utf-8"?>
<a:theme xmlns:a="http://schemas.openxmlformats.org/drawingml/2006/main" name="forma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DEFENSA DE TESIS Anabel Garzón 2</Template>
  <TotalTime>6268</TotalTime>
  <Words>389</Words>
  <Application>Microsoft Office PowerPoint</Application>
  <PresentationFormat>Presentación en pantalla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Narrow</vt:lpstr>
      <vt:lpstr>Bodoni MT Black</vt:lpstr>
      <vt:lpstr>Calibri</vt:lpstr>
      <vt:lpstr>Cambria Math</vt:lpstr>
      <vt:lpstr>Liberation Serif</vt:lpstr>
      <vt:lpstr>formato</vt:lpstr>
      <vt:lpstr>Presentación de PowerPoint</vt:lpstr>
      <vt:lpstr>PROPUESTA</vt:lpstr>
      <vt:lpstr>PROTOTIPO DEL PROYECTO</vt:lpstr>
      <vt:lpstr>ALGORITMO DE DETECCION DE ONDAS SÍSMICAS STA/LTA EN EL HARDWARE</vt:lpstr>
      <vt:lpstr>ALGORITMO DE DETECCION DE ONDAS SÍSMICAS STA/LTA EN EL HARDWARE</vt:lpstr>
      <vt:lpstr>Presentación de PowerPoint</vt:lpstr>
      <vt:lpstr>PRUEBAS REALIZADAS </vt:lpstr>
      <vt:lpstr>SERVIDOR WEB</vt:lpstr>
      <vt:lpstr>ARQUITECTURA DE COMUNICACIÓN</vt:lpstr>
      <vt:lpstr>ALGORITMO DETECCIÓN DE FALSOS SISMOS</vt:lpstr>
      <vt:lpstr>DETECCIÓN DE LA ONDA P</vt:lpstr>
      <vt:lpstr>DETECCIÓN DE LA ONDA S</vt:lpstr>
      <vt:lpstr>CÁLCULO DEL TIME OF ARRIVE (ToA)</vt:lpstr>
      <vt:lpstr>CÁLCULO DE MAGNITUD LOCAL</vt:lpstr>
      <vt:lpstr>TRILATERACIÓN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Andres</dc:creator>
  <cp:lastModifiedBy>Enver Suárez</cp:lastModifiedBy>
  <cp:revision>623</cp:revision>
  <dcterms:created xsi:type="dcterms:W3CDTF">2012-05-16T01:50:12Z</dcterms:created>
  <dcterms:modified xsi:type="dcterms:W3CDTF">2020-09-03T18:29:39Z</dcterms:modified>
</cp:coreProperties>
</file>