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1" r:id="rId4"/>
  </p:sldMasterIdLst>
  <p:notesMasterIdLst>
    <p:notesMasterId r:id="rId41"/>
  </p:notesMasterIdLst>
  <p:sldIdLst>
    <p:sldId id="655" r:id="rId5"/>
    <p:sldId id="656" r:id="rId6"/>
    <p:sldId id="662" r:id="rId7"/>
    <p:sldId id="663" r:id="rId8"/>
    <p:sldId id="664" r:id="rId9"/>
    <p:sldId id="654" r:id="rId10"/>
    <p:sldId id="665" r:id="rId11"/>
    <p:sldId id="666" r:id="rId12"/>
    <p:sldId id="659" r:id="rId13"/>
    <p:sldId id="667" r:id="rId14"/>
    <p:sldId id="675" r:id="rId15"/>
    <p:sldId id="677" r:id="rId16"/>
    <p:sldId id="668" r:id="rId17"/>
    <p:sldId id="676" r:id="rId18"/>
    <p:sldId id="669" r:id="rId19"/>
    <p:sldId id="678" r:id="rId20"/>
    <p:sldId id="679" r:id="rId21"/>
    <p:sldId id="680" r:id="rId22"/>
    <p:sldId id="682" r:id="rId23"/>
    <p:sldId id="681" r:id="rId24"/>
    <p:sldId id="670" r:id="rId25"/>
    <p:sldId id="683" r:id="rId26"/>
    <p:sldId id="684" r:id="rId27"/>
    <p:sldId id="685" r:id="rId28"/>
    <p:sldId id="671" r:id="rId29"/>
    <p:sldId id="686" r:id="rId30"/>
    <p:sldId id="672" r:id="rId31"/>
    <p:sldId id="687" r:id="rId32"/>
    <p:sldId id="688" r:id="rId33"/>
    <p:sldId id="690" r:id="rId34"/>
    <p:sldId id="689" r:id="rId35"/>
    <p:sldId id="673" r:id="rId36"/>
    <p:sldId id="691" r:id="rId37"/>
    <p:sldId id="694" r:id="rId38"/>
    <p:sldId id="695" r:id="rId39"/>
    <p:sldId id="265" r:id="rId4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F39"/>
    <a:srgbClr val="007A7F"/>
    <a:srgbClr val="222A35"/>
    <a:srgbClr val="2E571F"/>
    <a:srgbClr val="625D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02" autoAdjust="0"/>
    <p:restoredTop sz="93134" autoAdjust="0"/>
  </p:normalViewPr>
  <p:slideViewPr>
    <p:cSldViewPr snapToGrid="0">
      <p:cViewPr varScale="1">
        <p:scale>
          <a:sx n="75" d="100"/>
          <a:sy n="75" d="100"/>
        </p:scale>
        <p:origin x="225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871648801003743"/>
          <c:y val="0.16307243883178499"/>
          <c:w val="0.75128351198996257"/>
          <c:h val="0.61113964522114295"/>
        </c:manualLayout>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1"/>
                <c:pt idx="0">
                  <c:v> 80/20</c:v>
                </c:pt>
              </c:strCache>
            </c:strRef>
          </c:cat>
          <c:val>
            <c:numRef>
              <c:f>Sheet1!$B$2:$B$5</c:f>
              <c:numCache>
                <c:formatCode>General</c:formatCode>
                <c:ptCount val="1"/>
                <c:pt idx="0">
                  <c:v>40</c:v>
                </c:pt>
              </c:numCache>
            </c:numRef>
          </c:val>
          <c:extLst>
            <c:ext xmlns:c16="http://schemas.microsoft.com/office/drawing/2014/chart" uri="{C3380CC4-5D6E-409C-BE32-E72D297353CC}">
              <c16:uniqueId val="{00000000-4E82-40E2-ACB1-45DB44F547A3}"/>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1"/>
                <c:pt idx="0">
                  <c:v> 80/20</c:v>
                </c:pt>
              </c:strCache>
            </c:strRef>
          </c:cat>
          <c:val>
            <c:numRef>
              <c:f>Sheet1!$C$2:$C$5</c:f>
              <c:numCache>
                <c:formatCode>General</c:formatCode>
                <c:ptCount val="1"/>
                <c:pt idx="0">
                  <c:v>10</c:v>
                </c:pt>
              </c:numCache>
            </c:numRef>
          </c:val>
          <c:extLst>
            <c:ext xmlns:c16="http://schemas.microsoft.com/office/drawing/2014/chart" uri="{C3380CC4-5D6E-409C-BE32-E72D297353CC}">
              <c16:uniqueId val="{00000001-4E82-40E2-ACB1-45DB44F547A3}"/>
            </c:ext>
          </c:extLst>
        </c:ser>
        <c:dLbls>
          <c:dLblPos val="ctr"/>
          <c:showLegendKey val="0"/>
          <c:showVal val="1"/>
          <c:showCatName val="0"/>
          <c:showSerName val="0"/>
          <c:showPercent val="0"/>
          <c:showBubbleSize val="0"/>
        </c:dLbls>
        <c:gapWidth val="79"/>
        <c:overlap val="100"/>
        <c:axId val="251541376"/>
        <c:axId val="251542912"/>
      </c:barChart>
      <c:catAx>
        <c:axId val="2515413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crossAx val="251542912"/>
        <c:crosses val="autoZero"/>
        <c:auto val="1"/>
        <c:lblAlgn val="ctr"/>
        <c:lblOffset val="100"/>
        <c:noMultiLvlLbl val="0"/>
      </c:catAx>
      <c:valAx>
        <c:axId val="251542912"/>
        <c:scaling>
          <c:orientation val="minMax"/>
          <c:max val="50"/>
        </c:scaling>
        <c:delete val="1"/>
        <c:axPos val="b"/>
        <c:numFmt formatCode="General" sourceLinked="1"/>
        <c:majorTickMark val="none"/>
        <c:minorTickMark val="none"/>
        <c:tickLblPos val="nextTo"/>
        <c:crossAx val="251541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4EF52A-EACB-4697-A734-1AE486FCD10C}" type="datetimeFigureOut">
              <a:rPr lang="es-EC" smtClean="0"/>
              <a:t>31/8/2020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3A23F-D8BC-4075-85B2-0590C4979FA5}" type="slidenum">
              <a:rPr lang="es-EC" smtClean="0"/>
              <a:t>‹Nº›</a:t>
            </a:fld>
            <a:endParaRPr lang="es-EC"/>
          </a:p>
        </p:txBody>
      </p:sp>
    </p:spTree>
    <p:extLst>
      <p:ext uri="{BB962C8B-B14F-4D97-AF65-F5344CB8AC3E}">
        <p14:creationId xmlns:p14="http://schemas.microsoft.com/office/powerpoint/2010/main" val="2627720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a:t>
            </a:fld>
            <a:endParaRPr lang="es-EC"/>
          </a:p>
        </p:txBody>
      </p:sp>
    </p:spTree>
    <p:extLst>
      <p:ext uri="{BB962C8B-B14F-4D97-AF65-F5344CB8AC3E}">
        <p14:creationId xmlns:p14="http://schemas.microsoft.com/office/powerpoint/2010/main" val="2428150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800" i="1" dirty="0" err="1">
                <a:effectLst/>
                <a:latin typeface="Arial" panose="020B0604020202020204" pitchFamily="34" charset="0"/>
                <a:ea typeface="Calibri" panose="020F0502020204030204" pitchFamily="34" charset="0"/>
                <a:cs typeface="Times New Roman" panose="02020603050405020304" pitchFamily="18" charset="0"/>
              </a:rPr>
              <a:t>mAP</a:t>
            </a:r>
            <a:r>
              <a:rPr lang="es-419" sz="1800" dirty="0">
                <a:effectLst/>
                <a:latin typeface="Arial" panose="020B0604020202020204" pitchFamily="34" charset="0"/>
                <a:ea typeface="Calibri" panose="020F0502020204030204" pitchFamily="34" charset="0"/>
                <a:cs typeface="Times New Roman" panose="02020603050405020304" pitchFamily="18" charset="0"/>
              </a:rPr>
              <a:t> (mean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average</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precision</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12</a:t>
            </a:fld>
            <a:endParaRPr lang="es-EC"/>
          </a:p>
        </p:txBody>
      </p:sp>
    </p:spTree>
    <p:extLst>
      <p:ext uri="{BB962C8B-B14F-4D97-AF65-F5344CB8AC3E}">
        <p14:creationId xmlns:p14="http://schemas.microsoft.com/office/powerpoint/2010/main" val="2199026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13</a:t>
            </a:fld>
            <a:endParaRPr lang="es-EC"/>
          </a:p>
        </p:txBody>
      </p:sp>
    </p:spTree>
    <p:extLst>
      <p:ext uri="{BB962C8B-B14F-4D97-AF65-F5344CB8AC3E}">
        <p14:creationId xmlns:p14="http://schemas.microsoft.com/office/powerpoint/2010/main" val="3062290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14</a:t>
            </a:fld>
            <a:endParaRPr lang="es-EC"/>
          </a:p>
        </p:txBody>
      </p:sp>
    </p:spTree>
    <p:extLst>
      <p:ext uri="{BB962C8B-B14F-4D97-AF65-F5344CB8AC3E}">
        <p14:creationId xmlns:p14="http://schemas.microsoft.com/office/powerpoint/2010/main" val="1512327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15</a:t>
            </a:fld>
            <a:endParaRPr lang="es-EC"/>
          </a:p>
        </p:txBody>
      </p:sp>
    </p:spTree>
    <p:extLst>
      <p:ext uri="{BB962C8B-B14F-4D97-AF65-F5344CB8AC3E}">
        <p14:creationId xmlns:p14="http://schemas.microsoft.com/office/powerpoint/2010/main" val="2192204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16</a:t>
            </a:fld>
            <a:endParaRPr lang="es-EC"/>
          </a:p>
        </p:txBody>
      </p:sp>
    </p:spTree>
    <p:extLst>
      <p:ext uri="{BB962C8B-B14F-4D97-AF65-F5344CB8AC3E}">
        <p14:creationId xmlns:p14="http://schemas.microsoft.com/office/powerpoint/2010/main" val="1747409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17</a:t>
            </a:fld>
            <a:endParaRPr lang="es-EC"/>
          </a:p>
        </p:txBody>
      </p:sp>
    </p:spTree>
    <p:extLst>
      <p:ext uri="{BB962C8B-B14F-4D97-AF65-F5344CB8AC3E}">
        <p14:creationId xmlns:p14="http://schemas.microsoft.com/office/powerpoint/2010/main" val="1628254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18</a:t>
            </a:fld>
            <a:endParaRPr lang="es-EC"/>
          </a:p>
        </p:txBody>
      </p:sp>
    </p:spTree>
    <p:extLst>
      <p:ext uri="{BB962C8B-B14F-4D97-AF65-F5344CB8AC3E}">
        <p14:creationId xmlns:p14="http://schemas.microsoft.com/office/powerpoint/2010/main" val="2701201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19</a:t>
            </a:fld>
            <a:endParaRPr lang="es-EC"/>
          </a:p>
        </p:txBody>
      </p:sp>
    </p:spTree>
    <p:extLst>
      <p:ext uri="{BB962C8B-B14F-4D97-AF65-F5344CB8AC3E}">
        <p14:creationId xmlns:p14="http://schemas.microsoft.com/office/powerpoint/2010/main" val="2377703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20</a:t>
            </a:fld>
            <a:endParaRPr lang="es-EC"/>
          </a:p>
        </p:txBody>
      </p:sp>
    </p:spTree>
    <p:extLst>
      <p:ext uri="{BB962C8B-B14F-4D97-AF65-F5344CB8AC3E}">
        <p14:creationId xmlns:p14="http://schemas.microsoft.com/office/powerpoint/2010/main" val="2909524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21</a:t>
            </a:fld>
            <a:endParaRPr lang="es-EC"/>
          </a:p>
        </p:txBody>
      </p:sp>
    </p:spTree>
    <p:extLst>
      <p:ext uri="{BB962C8B-B14F-4D97-AF65-F5344CB8AC3E}">
        <p14:creationId xmlns:p14="http://schemas.microsoft.com/office/powerpoint/2010/main" val="2827024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a:t>
            </a:fld>
            <a:endParaRPr lang="es-EC"/>
          </a:p>
        </p:txBody>
      </p:sp>
    </p:spTree>
    <p:extLst>
      <p:ext uri="{BB962C8B-B14F-4D97-AF65-F5344CB8AC3E}">
        <p14:creationId xmlns:p14="http://schemas.microsoft.com/office/powerpoint/2010/main" val="873049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22</a:t>
            </a:fld>
            <a:endParaRPr lang="es-EC"/>
          </a:p>
        </p:txBody>
      </p:sp>
    </p:spTree>
    <p:extLst>
      <p:ext uri="{BB962C8B-B14F-4D97-AF65-F5344CB8AC3E}">
        <p14:creationId xmlns:p14="http://schemas.microsoft.com/office/powerpoint/2010/main" val="80849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23</a:t>
            </a:fld>
            <a:endParaRPr lang="es-EC"/>
          </a:p>
        </p:txBody>
      </p:sp>
    </p:spTree>
    <p:extLst>
      <p:ext uri="{BB962C8B-B14F-4D97-AF65-F5344CB8AC3E}">
        <p14:creationId xmlns:p14="http://schemas.microsoft.com/office/powerpoint/2010/main" val="493359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24</a:t>
            </a:fld>
            <a:endParaRPr lang="es-EC"/>
          </a:p>
        </p:txBody>
      </p:sp>
    </p:spTree>
    <p:extLst>
      <p:ext uri="{BB962C8B-B14F-4D97-AF65-F5344CB8AC3E}">
        <p14:creationId xmlns:p14="http://schemas.microsoft.com/office/powerpoint/2010/main" val="1472402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25</a:t>
            </a:fld>
            <a:endParaRPr lang="es-EC"/>
          </a:p>
        </p:txBody>
      </p:sp>
    </p:spTree>
    <p:extLst>
      <p:ext uri="{BB962C8B-B14F-4D97-AF65-F5344CB8AC3E}">
        <p14:creationId xmlns:p14="http://schemas.microsoft.com/office/powerpoint/2010/main" val="3494929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26</a:t>
            </a:fld>
            <a:endParaRPr lang="es-EC"/>
          </a:p>
        </p:txBody>
      </p:sp>
    </p:spTree>
    <p:extLst>
      <p:ext uri="{BB962C8B-B14F-4D97-AF65-F5344CB8AC3E}">
        <p14:creationId xmlns:p14="http://schemas.microsoft.com/office/powerpoint/2010/main" val="1238934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27</a:t>
            </a:fld>
            <a:endParaRPr lang="es-EC"/>
          </a:p>
        </p:txBody>
      </p:sp>
    </p:spTree>
    <p:extLst>
      <p:ext uri="{BB962C8B-B14F-4D97-AF65-F5344CB8AC3E}">
        <p14:creationId xmlns:p14="http://schemas.microsoft.com/office/powerpoint/2010/main" val="1423148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28</a:t>
            </a:fld>
            <a:endParaRPr lang="es-EC"/>
          </a:p>
        </p:txBody>
      </p:sp>
    </p:spTree>
    <p:extLst>
      <p:ext uri="{BB962C8B-B14F-4D97-AF65-F5344CB8AC3E}">
        <p14:creationId xmlns:p14="http://schemas.microsoft.com/office/powerpoint/2010/main" val="3658855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29</a:t>
            </a:fld>
            <a:endParaRPr lang="es-EC"/>
          </a:p>
        </p:txBody>
      </p:sp>
    </p:spTree>
    <p:extLst>
      <p:ext uri="{BB962C8B-B14F-4D97-AF65-F5344CB8AC3E}">
        <p14:creationId xmlns:p14="http://schemas.microsoft.com/office/powerpoint/2010/main" val="437130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30</a:t>
            </a:fld>
            <a:endParaRPr lang="es-EC"/>
          </a:p>
        </p:txBody>
      </p:sp>
    </p:spTree>
    <p:extLst>
      <p:ext uri="{BB962C8B-B14F-4D97-AF65-F5344CB8AC3E}">
        <p14:creationId xmlns:p14="http://schemas.microsoft.com/office/powerpoint/2010/main" val="1653336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31</a:t>
            </a:fld>
            <a:endParaRPr lang="es-EC"/>
          </a:p>
        </p:txBody>
      </p:sp>
    </p:spTree>
    <p:extLst>
      <p:ext uri="{BB962C8B-B14F-4D97-AF65-F5344CB8AC3E}">
        <p14:creationId xmlns:p14="http://schemas.microsoft.com/office/powerpoint/2010/main" val="1521118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SENSORES: LIDAR, ULTRASONICOS, GPS Y VISION MONOCULAR O ESTEREO VISION	</a:t>
            </a:r>
          </a:p>
          <a:p>
            <a:r>
              <a:rPr lang="es-419" dirty="0"/>
              <a:t>TECNICAS: SLAM e INTELIGENICA ARTIFICIAL</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4</a:t>
            </a:fld>
            <a:endParaRPr lang="es-EC"/>
          </a:p>
        </p:txBody>
      </p:sp>
    </p:spTree>
    <p:extLst>
      <p:ext uri="{BB962C8B-B14F-4D97-AF65-F5344CB8AC3E}">
        <p14:creationId xmlns:p14="http://schemas.microsoft.com/office/powerpoint/2010/main" val="3902072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32</a:t>
            </a:fld>
            <a:endParaRPr lang="es-EC"/>
          </a:p>
        </p:txBody>
      </p:sp>
    </p:spTree>
    <p:extLst>
      <p:ext uri="{BB962C8B-B14F-4D97-AF65-F5344CB8AC3E}">
        <p14:creationId xmlns:p14="http://schemas.microsoft.com/office/powerpoint/2010/main" val="4205422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33</a:t>
            </a:fld>
            <a:endParaRPr lang="es-EC"/>
          </a:p>
        </p:txBody>
      </p:sp>
    </p:spTree>
    <p:extLst>
      <p:ext uri="{BB962C8B-B14F-4D97-AF65-F5344CB8AC3E}">
        <p14:creationId xmlns:p14="http://schemas.microsoft.com/office/powerpoint/2010/main" val="454005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34</a:t>
            </a:fld>
            <a:endParaRPr lang="es-EC"/>
          </a:p>
        </p:txBody>
      </p:sp>
    </p:spTree>
    <p:extLst>
      <p:ext uri="{BB962C8B-B14F-4D97-AF65-F5344CB8AC3E}">
        <p14:creationId xmlns:p14="http://schemas.microsoft.com/office/powerpoint/2010/main" val="306850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35</a:t>
            </a:fld>
            <a:endParaRPr lang="es-EC"/>
          </a:p>
        </p:txBody>
      </p:sp>
    </p:spTree>
    <p:extLst>
      <p:ext uri="{BB962C8B-B14F-4D97-AF65-F5344CB8AC3E}">
        <p14:creationId xmlns:p14="http://schemas.microsoft.com/office/powerpoint/2010/main" val="476853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36</a:t>
            </a:fld>
            <a:endParaRPr lang="es-EC"/>
          </a:p>
        </p:txBody>
      </p:sp>
    </p:spTree>
    <p:extLst>
      <p:ext uri="{BB962C8B-B14F-4D97-AF65-F5344CB8AC3E}">
        <p14:creationId xmlns:p14="http://schemas.microsoft.com/office/powerpoint/2010/main" val="349310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5</a:t>
            </a:fld>
            <a:endParaRPr lang="es-EC"/>
          </a:p>
        </p:txBody>
      </p:sp>
    </p:spTree>
    <p:extLst>
      <p:ext uri="{BB962C8B-B14F-4D97-AF65-F5344CB8AC3E}">
        <p14:creationId xmlns:p14="http://schemas.microsoft.com/office/powerpoint/2010/main" val="8506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7</a:t>
            </a:fld>
            <a:endParaRPr lang="es-EC"/>
          </a:p>
        </p:txBody>
      </p:sp>
    </p:spTree>
    <p:extLst>
      <p:ext uri="{BB962C8B-B14F-4D97-AF65-F5344CB8AC3E}">
        <p14:creationId xmlns:p14="http://schemas.microsoft.com/office/powerpoint/2010/main" val="208348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8</a:t>
            </a:fld>
            <a:endParaRPr lang="es-EC"/>
          </a:p>
        </p:txBody>
      </p:sp>
    </p:spTree>
    <p:extLst>
      <p:ext uri="{BB962C8B-B14F-4D97-AF65-F5344CB8AC3E}">
        <p14:creationId xmlns:p14="http://schemas.microsoft.com/office/powerpoint/2010/main" val="2302778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9</a:t>
            </a:fld>
            <a:endParaRPr lang="es-EC"/>
          </a:p>
        </p:txBody>
      </p:sp>
    </p:spTree>
    <p:extLst>
      <p:ext uri="{BB962C8B-B14F-4D97-AF65-F5344CB8AC3E}">
        <p14:creationId xmlns:p14="http://schemas.microsoft.com/office/powerpoint/2010/main" val="3223776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10</a:t>
            </a:fld>
            <a:endParaRPr lang="es-EC"/>
          </a:p>
        </p:txBody>
      </p:sp>
    </p:spTree>
    <p:extLst>
      <p:ext uri="{BB962C8B-B14F-4D97-AF65-F5344CB8AC3E}">
        <p14:creationId xmlns:p14="http://schemas.microsoft.com/office/powerpoint/2010/main" val="147140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800" i="1" dirty="0" err="1">
                <a:effectLst/>
                <a:latin typeface="Arial" panose="020B0604020202020204" pitchFamily="34" charset="0"/>
                <a:ea typeface="Calibri" panose="020F0502020204030204" pitchFamily="34" charset="0"/>
                <a:cs typeface="Times New Roman" panose="02020603050405020304" pitchFamily="18" charset="0"/>
              </a:rPr>
              <a:t>mAP</a:t>
            </a:r>
            <a:r>
              <a:rPr lang="es-419" sz="1800" dirty="0">
                <a:effectLst/>
                <a:latin typeface="Arial" panose="020B0604020202020204" pitchFamily="34" charset="0"/>
                <a:ea typeface="Calibri" panose="020F0502020204030204" pitchFamily="34" charset="0"/>
                <a:cs typeface="Times New Roman" panose="02020603050405020304" pitchFamily="18" charset="0"/>
              </a:rPr>
              <a:t> (mean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average</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precision</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11</a:t>
            </a:fld>
            <a:endParaRPr lang="es-EC"/>
          </a:p>
        </p:txBody>
      </p:sp>
    </p:spTree>
    <p:extLst>
      <p:ext uri="{BB962C8B-B14F-4D97-AF65-F5344CB8AC3E}">
        <p14:creationId xmlns:p14="http://schemas.microsoft.com/office/powerpoint/2010/main" val="2377780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howeet.com/" TargetMode="External"/><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howeet.com/" TargetMode="External"/><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008D5-F07A-4EE1-8F51-C4E6CF9B639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8E94428E-ECFA-43F5-A99D-5974608760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2CF6995D-660D-44F9-9D1E-45C512CC09B0}"/>
              </a:ext>
            </a:extLst>
          </p:cNvPr>
          <p:cNvSpPr>
            <a:spLocks noGrp="1"/>
          </p:cNvSpPr>
          <p:nvPr>
            <p:ph type="dt" sz="half" idx="10"/>
          </p:nvPr>
        </p:nvSpPr>
        <p:spPr/>
        <p:txBody>
          <a:bodyPr/>
          <a:lstStyle/>
          <a:p>
            <a:fld id="{3F686CA3-48EE-4B2E-A694-ABAE939DAD27}" type="datetimeFigureOut">
              <a:rPr lang="es-EC" smtClean="0"/>
              <a:t>31/8/2020</a:t>
            </a:fld>
            <a:endParaRPr lang="es-EC"/>
          </a:p>
        </p:txBody>
      </p:sp>
      <p:sp>
        <p:nvSpPr>
          <p:cNvPr id="5" name="Marcador de pie de página 4">
            <a:extLst>
              <a:ext uri="{FF2B5EF4-FFF2-40B4-BE49-F238E27FC236}">
                <a16:creationId xmlns:a16="http://schemas.microsoft.com/office/drawing/2014/main" id="{D1C4F70B-5E8A-46AA-81CD-9C4871D4787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CBB6C22-9E9B-487A-B42F-ED4174EF8872}"/>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996157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A6D390-750A-40A6-B3A6-EC2FE91F21C1}"/>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6BD6ACC0-E8C1-4745-8665-E7F8D159944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9528587F-8715-4756-9264-0D526445B6A4}"/>
              </a:ext>
            </a:extLst>
          </p:cNvPr>
          <p:cNvSpPr>
            <a:spLocks noGrp="1"/>
          </p:cNvSpPr>
          <p:nvPr>
            <p:ph type="dt" sz="half" idx="10"/>
          </p:nvPr>
        </p:nvSpPr>
        <p:spPr/>
        <p:txBody>
          <a:bodyPr/>
          <a:lstStyle/>
          <a:p>
            <a:fld id="{3F686CA3-48EE-4B2E-A694-ABAE939DAD27}" type="datetimeFigureOut">
              <a:rPr lang="es-EC" smtClean="0"/>
              <a:t>31/8/2020</a:t>
            </a:fld>
            <a:endParaRPr lang="es-EC"/>
          </a:p>
        </p:txBody>
      </p:sp>
      <p:sp>
        <p:nvSpPr>
          <p:cNvPr id="5" name="Marcador de pie de página 4">
            <a:extLst>
              <a:ext uri="{FF2B5EF4-FFF2-40B4-BE49-F238E27FC236}">
                <a16:creationId xmlns:a16="http://schemas.microsoft.com/office/drawing/2014/main" id="{2870BF15-B1A2-4D33-AD07-DDFD4BC7D45D}"/>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A74B8FC-1FA7-41C5-A702-9A95D21A06C5}"/>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2449992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741F0D7-A339-4E22-81FF-C0A238D7352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05741C7A-DDF9-42EA-BF05-77B833E65FB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55F72DDC-841C-4E66-8DC6-0A9646D2B02B}"/>
              </a:ext>
            </a:extLst>
          </p:cNvPr>
          <p:cNvSpPr>
            <a:spLocks noGrp="1"/>
          </p:cNvSpPr>
          <p:nvPr>
            <p:ph type="dt" sz="half" idx="10"/>
          </p:nvPr>
        </p:nvSpPr>
        <p:spPr/>
        <p:txBody>
          <a:bodyPr/>
          <a:lstStyle/>
          <a:p>
            <a:fld id="{3F686CA3-48EE-4B2E-A694-ABAE939DAD27}" type="datetimeFigureOut">
              <a:rPr lang="es-EC" smtClean="0"/>
              <a:t>31/8/2020</a:t>
            </a:fld>
            <a:endParaRPr lang="es-EC"/>
          </a:p>
        </p:txBody>
      </p:sp>
      <p:sp>
        <p:nvSpPr>
          <p:cNvPr id="5" name="Marcador de pie de página 4">
            <a:extLst>
              <a:ext uri="{FF2B5EF4-FFF2-40B4-BE49-F238E27FC236}">
                <a16:creationId xmlns:a16="http://schemas.microsoft.com/office/drawing/2014/main" id="{15ED80B9-9DCE-4F57-AAEE-A192379EC01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0EC207CE-D2C8-4108-A1E7-110EB0EE22C5}"/>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1399080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BF8-6686-4F02-AB36-9614142B3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B406FE-1165-421C-8D35-96F0CFEA6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B22AA-13F6-430C-B5C3-3ED6A1325F28}"/>
              </a:ext>
            </a:extLst>
          </p:cNvPr>
          <p:cNvSpPr>
            <a:spLocks noGrp="1"/>
          </p:cNvSpPr>
          <p:nvPr>
            <p:ph type="dt" sz="half" idx="10"/>
          </p:nvPr>
        </p:nvSpPr>
        <p:spPr/>
        <p:txBody>
          <a:bodyPr/>
          <a:lstStyle/>
          <a:p>
            <a:fld id="{1661375A-C223-44C8-917C-F7C3A1BCD50F}" type="datetimeFigureOut">
              <a:rPr lang="en-GB" smtClean="0"/>
              <a:t>31/08/2020</a:t>
            </a:fld>
            <a:endParaRPr lang="en-GB"/>
          </a:p>
        </p:txBody>
      </p:sp>
      <p:sp>
        <p:nvSpPr>
          <p:cNvPr id="5" name="Footer Placeholder 4">
            <a:extLst>
              <a:ext uri="{FF2B5EF4-FFF2-40B4-BE49-F238E27FC236}">
                <a16:creationId xmlns:a16="http://schemas.microsoft.com/office/drawing/2014/main" id="{12FB799C-1B8A-42C0-AD53-6DBEF2EC7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8C035E-958A-44D5-9920-E77375E90336}"/>
              </a:ext>
            </a:extLst>
          </p:cNvPr>
          <p:cNvSpPr>
            <a:spLocks noGrp="1"/>
          </p:cNvSpPr>
          <p:nvPr>
            <p:ph type="sldNum" sz="quarter" idx="12"/>
          </p:nvPr>
        </p:nvSpPr>
        <p:spPr/>
        <p:txBody>
          <a:bodyPr/>
          <a:lstStyle/>
          <a:p>
            <a:fld id="{6983841B-0DB4-4C99-B5E5-79625F01DBF7}" type="slidenum">
              <a:rPr lang="en-GB" smtClean="0"/>
              <a:t>‹Nº›</a:t>
            </a:fld>
            <a:endParaRPr lang="en-GB"/>
          </a:p>
        </p:txBody>
      </p:sp>
    </p:spTree>
    <p:extLst>
      <p:ext uri="{BB962C8B-B14F-4D97-AF65-F5344CB8AC3E}">
        <p14:creationId xmlns:p14="http://schemas.microsoft.com/office/powerpoint/2010/main" val="3303969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28C7A-67F3-4CAD-9852-569FF656AD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1E717F-25DD-4AF6-8E4C-C3F0B72587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B9BF79-C6C8-4A28-B317-36AB52011BBD}"/>
              </a:ext>
            </a:extLst>
          </p:cNvPr>
          <p:cNvSpPr>
            <a:spLocks noGrp="1"/>
          </p:cNvSpPr>
          <p:nvPr>
            <p:ph type="dt" sz="half" idx="10"/>
          </p:nvPr>
        </p:nvSpPr>
        <p:spPr/>
        <p:txBody>
          <a:bodyPr/>
          <a:lstStyle/>
          <a:p>
            <a:fld id="{1661375A-C223-44C8-917C-F7C3A1BCD50F}" type="datetimeFigureOut">
              <a:rPr lang="en-GB" smtClean="0"/>
              <a:t>31/08/2020</a:t>
            </a:fld>
            <a:endParaRPr lang="en-GB"/>
          </a:p>
        </p:txBody>
      </p:sp>
      <p:sp>
        <p:nvSpPr>
          <p:cNvPr id="5" name="Footer Placeholder 4">
            <a:extLst>
              <a:ext uri="{FF2B5EF4-FFF2-40B4-BE49-F238E27FC236}">
                <a16:creationId xmlns:a16="http://schemas.microsoft.com/office/drawing/2014/main" id="{A052C1D1-F1BF-42DD-A7C6-2ED272DF8A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5916BF-016F-4056-985B-466516E68445}"/>
              </a:ext>
            </a:extLst>
          </p:cNvPr>
          <p:cNvSpPr>
            <a:spLocks noGrp="1"/>
          </p:cNvSpPr>
          <p:nvPr>
            <p:ph type="sldNum" sz="quarter" idx="12"/>
          </p:nvPr>
        </p:nvSpPr>
        <p:spPr/>
        <p:txBody>
          <a:bodyPr/>
          <a:lstStyle/>
          <a:p>
            <a:fld id="{6983841B-0DB4-4C99-B5E5-79625F01DBF7}" type="slidenum">
              <a:rPr lang="en-GB" smtClean="0"/>
              <a:t>‹Nº›</a:t>
            </a:fld>
            <a:endParaRPr lang="en-GB"/>
          </a:p>
        </p:txBody>
      </p:sp>
    </p:spTree>
    <p:extLst>
      <p:ext uri="{BB962C8B-B14F-4D97-AF65-F5344CB8AC3E}">
        <p14:creationId xmlns:p14="http://schemas.microsoft.com/office/powerpoint/2010/main" val="380785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AECB-6827-4D91-8EB5-800DD8EA28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CEBD6D-8344-4937-9A0D-E2DBE531B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598055-7F4B-4E57-92A1-C43CE07ED7D1}"/>
              </a:ext>
            </a:extLst>
          </p:cNvPr>
          <p:cNvSpPr>
            <a:spLocks noGrp="1"/>
          </p:cNvSpPr>
          <p:nvPr>
            <p:ph type="dt" sz="half" idx="10"/>
          </p:nvPr>
        </p:nvSpPr>
        <p:spPr/>
        <p:txBody>
          <a:bodyPr/>
          <a:lstStyle/>
          <a:p>
            <a:fld id="{1661375A-C223-44C8-917C-F7C3A1BCD50F}" type="datetimeFigureOut">
              <a:rPr lang="en-GB" smtClean="0"/>
              <a:t>31/08/2020</a:t>
            </a:fld>
            <a:endParaRPr lang="en-GB"/>
          </a:p>
        </p:txBody>
      </p:sp>
      <p:sp>
        <p:nvSpPr>
          <p:cNvPr id="5" name="Footer Placeholder 4">
            <a:extLst>
              <a:ext uri="{FF2B5EF4-FFF2-40B4-BE49-F238E27FC236}">
                <a16:creationId xmlns:a16="http://schemas.microsoft.com/office/drawing/2014/main" id="{0BC8293C-337A-46B9-801C-405BA28F91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FE3A87-6EF6-4E32-958D-D3BDE968EC61}"/>
              </a:ext>
            </a:extLst>
          </p:cNvPr>
          <p:cNvSpPr>
            <a:spLocks noGrp="1"/>
          </p:cNvSpPr>
          <p:nvPr>
            <p:ph type="sldNum" sz="quarter" idx="12"/>
          </p:nvPr>
        </p:nvSpPr>
        <p:spPr/>
        <p:txBody>
          <a:bodyPr/>
          <a:lstStyle/>
          <a:p>
            <a:fld id="{6983841B-0DB4-4C99-B5E5-79625F01DBF7}" type="slidenum">
              <a:rPr lang="en-GB" smtClean="0"/>
              <a:t>‹Nº›</a:t>
            </a:fld>
            <a:endParaRPr lang="en-GB"/>
          </a:p>
        </p:txBody>
      </p:sp>
    </p:spTree>
    <p:extLst>
      <p:ext uri="{BB962C8B-B14F-4D97-AF65-F5344CB8AC3E}">
        <p14:creationId xmlns:p14="http://schemas.microsoft.com/office/powerpoint/2010/main" val="2160649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C1E4F-8411-4152-A040-45E4E38D46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93C882-D441-40BC-AAB7-FB3EF79F6F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80FF742-A50B-4EB6-86AE-E67F120A5B6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CB9172-F4DE-4657-A074-EF8778EE7E7D}"/>
              </a:ext>
            </a:extLst>
          </p:cNvPr>
          <p:cNvSpPr>
            <a:spLocks noGrp="1"/>
          </p:cNvSpPr>
          <p:nvPr>
            <p:ph type="dt" sz="half" idx="10"/>
          </p:nvPr>
        </p:nvSpPr>
        <p:spPr/>
        <p:txBody>
          <a:bodyPr/>
          <a:lstStyle/>
          <a:p>
            <a:fld id="{1661375A-C223-44C8-917C-F7C3A1BCD50F}" type="datetimeFigureOut">
              <a:rPr lang="en-GB" smtClean="0"/>
              <a:t>31/08/2020</a:t>
            </a:fld>
            <a:endParaRPr lang="en-GB"/>
          </a:p>
        </p:txBody>
      </p:sp>
      <p:sp>
        <p:nvSpPr>
          <p:cNvPr id="6" name="Footer Placeholder 5">
            <a:extLst>
              <a:ext uri="{FF2B5EF4-FFF2-40B4-BE49-F238E27FC236}">
                <a16:creationId xmlns:a16="http://schemas.microsoft.com/office/drawing/2014/main" id="{77507DBE-C8F7-423C-9124-EE7B3D22E3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81AC0B-71D5-43A5-AD86-9668B4D92263}"/>
              </a:ext>
            </a:extLst>
          </p:cNvPr>
          <p:cNvSpPr>
            <a:spLocks noGrp="1"/>
          </p:cNvSpPr>
          <p:nvPr>
            <p:ph type="sldNum" sz="quarter" idx="12"/>
          </p:nvPr>
        </p:nvSpPr>
        <p:spPr/>
        <p:txBody>
          <a:bodyPr/>
          <a:lstStyle/>
          <a:p>
            <a:fld id="{6983841B-0DB4-4C99-B5E5-79625F01DBF7}" type="slidenum">
              <a:rPr lang="en-GB" smtClean="0"/>
              <a:t>‹Nº›</a:t>
            </a:fld>
            <a:endParaRPr lang="en-GB"/>
          </a:p>
        </p:txBody>
      </p:sp>
    </p:spTree>
    <p:extLst>
      <p:ext uri="{BB962C8B-B14F-4D97-AF65-F5344CB8AC3E}">
        <p14:creationId xmlns:p14="http://schemas.microsoft.com/office/powerpoint/2010/main" val="3919220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04D3-549C-4770-B620-7E3D4678A9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306D22-9474-474E-A4DD-36D304E576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D9ED9F3-E75B-4CB6-9C20-44656AF015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2AB8604-4E78-4EF6-AF81-B832751C7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C7266C-4F95-4B63-B8A4-5D430A6FCB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A605C0-AC58-49C3-BFDA-E7ADCFC7B8CA}"/>
              </a:ext>
            </a:extLst>
          </p:cNvPr>
          <p:cNvSpPr>
            <a:spLocks noGrp="1"/>
          </p:cNvSpPr>
          <p:nvPr>
            <p:ph type="dt" sz="half" idx="10"/>
          </p:nvPr>
        </p:nvSpPr>
        <p:spPr/>
        <p:txBody>
          <a:bodyPr/>
          <a:lstStyle/>
          <a:p>
            <a:fld id="{1661375A-C223-44C8-917C-F7C3A1BCD50F}" type="datetimeFigureOut">
              <a:rPr lang="en-GB" smtClean="0"/>
              <a:t>31/08/2020</a:t>
            </a:fld>
            <a:endParaRPr lang="en-GB"/>
          </a:p>
        </p:txBody>
      </p:sp>
      <p:sp>
        <p:nvSpPr>
          <p:cNvPr id="8" name="Footer Placeholder 7">
            <a:extLst>
              <a:ext uri="{FF2B5EF4-FFF2-40B4-BE49-F238E27FC236}">
                <a16:creationId xmlns:a16="http://schemas.microsoft.com/office/drawing/2014/main" id="{A8CDB99B-8E2F-47DA-B6C3-50842D8C3D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0ACA83-753D-4AEE-B568-755DCF5ED7F7}"/>
              </a:ext>
            </a:extLst>
          </p:cNvPr>
          <p:cNvSpPr>
            <a:spLocks noGrp="1"/>
          </p:cNvSpPr>
          <p:nvPr>
            <p:ph type="sldNum" sz="quarter" idx="12"/>
          </p:nvPr>
        </p:nvSpPr>
        <p:spPr/>
        <p:txBody>
          <a:bodyPr/>
          <a:lstStyle/>
          <a:p>
            <a:fld id="{6983841B-0DB4-4C99-B5E5-79625F01DBF7}" type="slidenum">
              <a:rPr lang="en-GB" smtClean="0"/>
              <a:t>‹Nº›</a:t>
            </a:fld>
            <a:endParaRPr lang="en-GB"/>
          </a:p>
        </p:txBody>
      </p:sp>
    </p:spTree>
    <p:extLst>
      <p:ext uri="{BB962C8B-B14F-4D97-AF65-F5344CB8AC3E}">
        <p14:creationId xmlns:p14="http://schemas.microsoft.com/office/powerpoint/2010/main" val="2850109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38EDC-8D44-427B-90E0-FBD0FBAC96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AE544B-A36F-473A-86AF-50F02429182D}"/>
              </a:ext>
            </a:extLst>
          </p:cNvPr>
          <p:cNvSpPr>
            <a:spLocks noGrp="1"/>
          </p:cNvSpPr>
          <p:nvPr>
            <p:ph type="dt" sz="half" idx="10"/>
          </p:nvPr>
        </p:nvSpPr>
        <p:spPr/>
        <p:txBody>
          <a:bodyPr/>
          <a:lstStyle/>
          <a:p>
            <a:fld id="{1661375A-C223-44C8-917C-F7C3A1BCD50F}" type="datetimeFigureOut">
              <a:rPr lang="en-GB" smtClean="0"/>
              <a:t>31/08/2020</a:t>
            </a:fld>
            <a:endParaRPr lang="en-GB"/>
          </a:p>
        </p:txBody>
      </p:sp>
      <p:sp>
        <p:nvSpPr>
          <p:cNvPr id="4" name="Footer Placeholder 3">
            <a:extLst>
              <a:ext uri="{FF2B5EF4-FFF2-40B4-BE49-F238E27FC236}">
                <a16:creationId xmlns:a16="http://schemas.microsoft.com/office/drawing/2014/main" id="{3E6F2748-531A-4318-A370-27EDE490E8C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5AD6E57-F20B-43D2-A268-2449E7D4ADF8}"/>
              </a:ext>
            </a:extLst>
          </p:cNvPr>
          <p:cNvSpPr>
            <a:spLocks noGrp="1"/>
          </p:cNvSpPr>
          <p:nvPr>
            <p:ph type="sldNum" sz="quarter" idx="12"/>
          </p:nvPr>
        </p:nvSpPr>
        <p:spPr/>
        <p:txBody>
          <a:bodyPr/>
          <a:lstStyle/>
          <a:p>
            <a:fld id="{6983841B-0DB4-4C99-B5E5-79625F01DBF7}" type="slidenum">
              <a:rPr lang="en-GB" smtClean="0"/>
              <a:t>‹Nº›</a:t>
            </a:fld>
            <a:endParaRPr lang="en-GB"/>
          </a:p>
        </p:txBody>
      </p:sp>
    </p:spTree>
    <p:extLst>
      <p:ext uri="{BB962C8B-B14F-4D97-AF65-F5344CB8AC3E}">
        <p14:creationId xmlns:p14="http://schemas.microsoft.com/office/powerpoint/2010/main" val="1597855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EC2F6E-BB8D-4A07-B873-A379FEAE4F53}"/>
              </a:ext>
            </a:extLst>
          </p:cNvPr>
          <p:cNvSpPr>
            <a:spLocks noGrp="1"/>
          </p:cNvSpPr>
          <p:nvPr>
            <p:ph type="dt" sz="half" idx="10"/>
          </p:nvPr>
        </p:nvSpPr>
        <p:spPr/>
        <p:txBody>
          <a:bodyPr/>
          <a:lstStyle/>
          <a:p>
            <a:fld id="{1661375A-C223-44C8-917C-F7C3A1BCD50F}" type="datetimeFigureOut">
              <a:rPr lang="en-GB" smtClean="0"/>
              <a:t>31/08/2020</a:t>
            </a:fld>
            <a:endParaRPr lang="en-GB"/>
          </a:p>
        </p:txBody>
      </p:sp>
      <p:sp>
        <p:nvSpPr>
          <p:cNvPr id="3" name="Footer Placeholder 2">
            <a:extLst>
              <a:ext uri="{FF2B5EF4-FFF2-40B4-BE49-F238E27FC236}">
                <a16:creationId xmlns:a16="http://schemas.microsoft.com/office/drawing/2014/main" id="{29C64672-2E28-45BB-AB1E-9CA10E90883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3CCF35-5028-4E4D-8F6E-2E2DF0FB4299}"/>
              </a:ext>
            </a:extLst>
          </p:cNvPr>
          <p:cNvSpPr>
            <a:spLocks noGrp="1"/>
          </p:cNvSpPr>
          <p:nvPr>
            <p:ph type="sldNum" sz="quarter" idx="12"/>
          </p:nvPr>
        </p:nvSpPr>
        <p:spPr/>
        <p:txBody>
          <a:bodyPr/>
          <a:lstStyle/>
          <a:p>
            <a:fld id="{6983841B-0DB4-4C99-B5E5-79625F01DBF7}" type="slidenum">
              <a:rPr lang="en-GB" smtClean="0"/>
              <a:t>‹Nº›</a:t>
            </a:fld>
            <a:endParaRPr lang="en-GB"/>
          </a:p>
        </p:txBody>
      </p:sp>
    </p:spTree>
    <p:extLst>
      <p:ext uri="{BB962C8B-B14F-4D97-AF65-F5344CB8AC3E}">
        <p14:creationId xmlns:p14="http://schemas.microsoft.com/office/powerpoint/2010/main" val="116801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471D-7A64-4A50-B9A6-0F3A78088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6427B1-871E-4C56-AF97-3F78ADBFA9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F52702-EC0A-4FBA-9939-DCF10E412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EDDBB8-93FE-4585-A97D-0E391EE246F7}"/>
              </a:ext>
            </a:extLst>
          </p:cNvPr>
          <p:cNvSpPr>
            <a:spLocks noGrp="1"/>
          </p:cNvSpPr>
          <p:nvPr>
            <p:ph type="dt" sz="half" idx="10"/>
          </p:nvPr>
        </p:nvSpPr>
        <p:spPr/>
        <p:txBody>
          <a:bodyPr/>
          <a:lstStyle/>
          <a:p>
            <a:fld id="{1661375A-C223-44C8-917C-F7C3A1BCD50F}" type="datetimeFigureOut">
              <a:rPr lang="en-GB" smtClean="0"/>
              <a:t>31/08/2020</a:t>
            </a:fld>
            <a:endParaRPr lang="en-GB"/>
          </a:p>
        </p:txBody>
      </p:sp>
      <p:sp>
        <p:nvSpPr>
          <p:cNvPr id="6" name="Footer Placeholder 5">
            <a:extLst>
              <a:ext uri="{FF2B5EF4-FFF2-40B4-BE49-F238E27FC236}">
                <a16:creationId xmlns:a16="http://schemas.microsoft.com/office/drawing/2014/main" id="{2CB77A2A-D97D-4B06-A029-77A3A88DA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F4E011-48A8-486A-BF53-E7C085173F29}"/>
              </a:ext>
            </a:extLst>
          </p:cNvPr>
          <p:cNvSpPr>
            <a:spLocks noGrp="1"/>
          </p:cNvSpPr>
          <p:nvPr>
            <p:ph type="sldNum" sz="quarter" idx="12"/>
          </p:nvPr>
        </p:nvSpPr>
        <p:spPr/>
        <p:txBody>
          <a:bodyPr/>
          <a:lstStyle/>
          <a:p>
            <a:fld id="{6983841B-0DB4-4C99-B5E5-79625F01DBF7}" type="slidenum">
              <a:rPr lang="en-GB" smtClean="0"/>
              <a:t>‹Nº›</a:t>
            </a:fld>
            <a:endParaRPr lang="en-GB"/>
          </a:p>
        </p:txBody>
      </p:sp>
    </p:spTree>
    <p:extLst>
      <p:ext uri="{BB962C8B-B14F-4D97-AF65-F5344CB8AC3E}">
        <p14:creationId xmlns:p14="http://schemas.microsoft.com/office/powerpoint/2010/main" val="113701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B6C9C2-E75A-488E-BDE6-12693072F5E8}"/>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B8C13CD9-990D-4B46-88C8-39BC877B4AC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66818EE0-E25F-4A16-BC35-47AFEFED5D45}"/>
              </a:ext>
            </a:extLst>
          </p:cNvPr>
          <p:cNvSpPr>
            <a:spLocks noGrp="1"/>
          </p:cNvSpPr>
          <p:nvPr>
            <p:ph type="dt" sz="half" idx="10"/>
          </p:nvPr>
        </p:nvSpPr>
        <p:spPr/>
        <p:txBody>
          <a:bodyPr/>
          <a:lstStyle/>
          <a:p>
            <a:fld id="{3F686CA3-48EE-4B2E-A694-ABAE939DAD27}" type="datetimeFigureOut">
              <a:rPr lang="es-EC" smtClean="0"/>
              <a:t>31/8/2020</a:t>
            </a:fld>
            <a:endParaRPr lang="es-EC"/>
          </a:p>
        </p:txBody>
      </p:sp>
      <p:sp>
        <p:nvSpPr>
          <p:cNvPr id="5" name="Marcador de pie de página 4">
            <a:extLst>
              <a:ext uri="{FF2B5EF4-FFF2-40B4-BE49-F238E27FC236}">
                <a16:creationId xmlns:a16="http://schemas.microsoft.com/office/drawing/2014/main" id="{DFEFA8AA-77E7-4C6C-B42D-3FD9C26EEE6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6A32D53-ED2F-4FDD-9F6A-A190353739CC}"/>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1650380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2B76-0D50-4AE7-8E70-B69B2F112A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E700288-1A1C-45A8-B99A-68E661D70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8D19D42-4449-4938-BE9F-F8A026382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5CB693-3AD5-4FB5-9BD7-DDA6EA895AA0}"/>
              </a:ext>
            </a:extLst>
          </p:cNvPr>
          <p:cNvSpPr>
            <a:spLocks noGrp="1"/>
          </p:cNvSpPr>
          <p:nvPr>
            <p:ph type="dt" sz="half" idx="10"/>
          </p:nvPr>
        </p:nvSpPr>
        <p:spPr/>
        <p:txBody>
          <a:bodyPr/>
          <a:lstStyle/>
          <a:p>
            <a:fld id="{1661375A-C223-44C8-917C-F7C3A1BCD50F}" type="datetimeFigureOut">
              <a:rPr lang="en-GB" smtClean="0"/>
              <a:t>31/08/2020</a:t>
            </a:fld>
            <a:endParaRPr lang="en-GB"/>
          </a:p>
        </p:txBody>
      </p:sp>
      <p:sp>
        <p:nvSpPr>
          <p:cNvPr id="6" name="Footer Placeholder 5">
            <a:extLst>
              <a:ext uri="{FF2B5EF4-FFF2-40B4-BE49-F238E27FC236}">
                <a16:creationId xmlns:a16="http://schemas.microsoft.com/office/drawing/2014/main" id="{BB28CAAB-378F-4646-836D-6723AF2269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8A5F22-2F00-4B7E-95E3-D4E37EE6F9BD}"/>
              </a:ext>
            </a:extLst>
          </p:cNvPr>
          <p:cNvSpPr>
            <a:spLocks noGrp="1"/>
          </p:cNvSpPr>
          <p:nvPr>
            <p:ph type="sldNum" sz="quarter" idx="12"/>
          </p:nvPr>
        </p:nvSpPr>
        <p:spPr/>
        <p:txBody>
          <a:bodyPr/>
          <a:lstStyle/>
          <a:p>
            <a:fld id="{6983841B-0DB4-4C99-B5E5-79625F01DBF7}" type="slidenum">
              <a:rPr lang="en-GB" smtClean="0"/>
              <a:t>‹Nº›</a:t>
            </a:fld>
            <a:endParaRPr lang="en-GB"/>
          </a:p>
        </p:txBody>
      </p:sp>
    </p:spTree>
    <p:extLst>
      <p:ext uri="{BB962C8B-B14F-4D97-AF65-F5344CB8AC3E}">
        <p14:creationId xmlns:p14="http://schemas.microsoft.com/office/powerpoint/2010/main" val="559949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3A36-A7B5-4AED-90CE-DAABE341C7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6DD818-2AC6-4AD8-ADB0-757AE6DE1F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561BE-2670-413D-B85D-350DC6A08AAC}"/>
              </a:ext>
            </a:extLst>
          </p:cNvPr>
          <p:cNvSpPr>
            <a:spLocks noGrp="1"/>
          </p:cNvSpPr>
          <p:nvPr>
            <p:ph type="dt" sz="half" idx="10"/>
          </p:nvPr>
        </p:nvSpPr>
        <p:spPr/>
        <p:txBody>
          <a:bodyPr/>
          <a:lstStyle/>
          <a:p>
            <a:fld id="{1661375A-C223-44C8-917C-F7C3A1BCD50F}" type="datetimeFigureOut">
              <a:rPr lang="en-GB" smtClean="0"/>
              <a:t>31/08/2020</a:t>
            </a:fld>
            <a:endParaRPr lang="en-GB"/>
          </a:p>
        </p:txBody>
      </p:sp>
      <p:sp>
        <p:nvSpPr>
          <p:cNvPr id="5" name="Footer Placeholder 4">
            <a:extLst>
              <a:ext uri="{FF2B5EF4-FFF2-40B4-BE49-F238E27FC236}">
                <a16:creationId xmlns:a16="http://schemas.microsoft.com/office/drawing/2014/main" id="{8A7469BC-9B02-4F1D-9332-C52CAA6CD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F37A4D-841D-4B35-BD23-CCB82FC1C5BF}"/>
              </a:ext>
            </a:extLst>
          </p:cNvPr>
          <p:cNvSpPr>
            <a:spLocks noGrp="1"/>
          </p:cNvSpPr>
          <p:nvPr>
            <p:ph type="sldNum" sz="quarter" idx="12"/>
          </p:nvPr>
        </p:nvSpPr>
        <p:spPr/>
        <p:txBody>
          <a:bodyPr/>
          <a:lstStyle/>
          <a:p>
            <a:fld id="{6983841B-0DB4-4C99-B5E5-79625F01DBF7}" type="slidenum">
              <a:rPr lang="en-GB" smtClean="0"/>
              <a:t>‹Nº›</a:t>
            </a:fld>
            <a:endParaRPr lang="en-GB"/>
          </a:p>
        </p:txBody>
      </p:sp>
    </p:spTree>
    <p:extLst>
      <p:ext uri="{BB962C8B-B14F-4D97-AF65-F5344CB8AC3E}">
        <p14:creationId xmlns:p14="http://schemas.microsoft.com/office/powerpoint/2010/main" val="18327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4028CB-78B2-414A-9948-C32EA4A46C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2AA2E1-9030-407F-A8FB-98BCFFFDF7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722082-BED4-46DC-B1C0-9696140EF480}"/>
              </a:ext>
            </a:extLst>
          </p:cNvPr>
          <p:cNvSpPr>
            <a:spLocks noGrp="1"/>
          </p:cNvSpPr>
          <p:nvPr>
            <p:ph type="dt" sz="half" idx="10"/>
          </p:nvPr>
        </p:nvSpPr>
        <p:spPr/>
        <p:txBody>
          <a:bodyPr/>
          <a:lstStyle/>
          <a:p>
            <a:fld id="{1661375A-C223-44C8-917C-F7C3A1BCD50F}" type="datetimeFigureOut">
              <a:rPr lang="en-GB" smtClean="0"/>
              <a:t>31/08/2020</a:t>
            </a:fld>
            <a:endParaRPr lang="en-GB"/>
          </a:p>
        </p:txBody>
      </p:sp>
      <p:sp>
        <p:nvSpPr>
          <p:cNvPr id="5" name="Footer Placeholder 4">
            <a:extLst>
              <a:ext uri="{FF2B5EF4-FFF2-40B4-BE49-F238E27FC236}">
                <a16:creationId xmlns:a16="http://schemas.microsoft.com/office/drawing/2014/main" id="{F9485038-E165-45A4-8C75-C8A3CA8177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9D7943-C606-446E-B743-3AB1AE587BA9}"/>
              </a:ext>
            </a:extLst>
          </p:cNvPr>
          <p:cNvSpPr>
            <a:spLocks noGrp="1"/>
          </p:cNvSpPr>
          <p:nvPr>
            <p:ph type="sldNum" sz="quarter" idx="12"/>
          </p:nvPr>
        </p:nvSpPr>
        <p:spPr/>
        <p:txBody>
          <a:bodyPr/>
          <a:lstStyle/>
          <a:p>
            <a:fld id="{6983841B-0DB4-4C99-B5E5-79625F01DBF7}" type="slidenum">
              <a:rPr lang="en-GB" smtClean="0"/>
              <a:t>‹Nº›</a:t>
            </a:fld>
            <a:endParaRPr lang="en-GB"/>
          </a:p>
        </p:txBody>
      </p:sp>
    </p:spTree>
    <p:extLst>
      <p:ext uri="{BB962C8B-B14F-4D97-AF65-F5344CB8AC3E}">
        <p14:creationId xmlns:p14="http://schemas.microsoft.com/office/powerpoint/2010/main" val="2615171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Right">
    <p:spTree>
      <p:nvGrpSpPr>
        <p:cNvPr id="1" name=""/>
        <p:cNvGrpSpPr/>
        <p:nvPr/>
      </p:nvGrpSpPr>
      <p:grpSpPr>
        <a:xfrm>
          <a:off x="0" y="0"/>
          <a:ext cx="0" cy="0"/>
          <a:chOff x="0" y="0"/>
          <a:chExt cx="0" cy="0"/>
        </a:xfrm>
      </p:grpSpPr>
      <p:sp>
        <p:nvSpPr>
          <p:cNvPr id="2" name="Title 1"/>
          <p:cNvSpPr>
            <a:spLocks noGrp="1"/>
          </p:cNvSpPr>
          <p:nvPr>
            <p:ph type="title"/>
          </p:nvPr>
        </p:nvSpPr>
        <p:spPr>
          <a:xfrm>
            <a:off x="1784569" y="137160"/>
            <a:ext cx="9797831" cy="707886"/>
          </a:xfrm>
        </p:spPr>
        <p:txBody>
          <a:bodyPr/>
          <a:lstStyle/>
          <a:p>
            <a:r>
              <a:rPr lang="en-US"/>
              <a:t>Click to edit Master title style</a:t>
            </a:r>
          </a:p>
        </p:txBody>
      </p:sp>
      <p:sp>
        <p:nvSpPr>
          <p:cNvPr id="3" name="Subtitle 2"/>
          <p:cNvSpPr>
            <a:spLocks noGrp="1"/>
          </p:cNvSpPr>
          <p:nvPr>
            <p:ph type="subTitle" idx="1"/>
          </p:nvPr>
        </p:nvSpPr>
        <p:spPr>
          <a:xfrm>
            <a:off x="1784569" y="845046"/>
            <a:ext cx="9797831" cy="523220"/>
          </a:xfrm>
        </p:spPr>
        <p:txBody>
          <a:bodyPr wrap="square">
            <a:spAutoFit/>
          </a:bodyPr>
          <a:lstStyle>
            <a:lvl1pPr marL="0" indent="0" algn="r">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6" name="Group 5"/>
          <p:cNvGrpSpPr/>
          <p:nvPr userDrawn="1"/>
        </p:nvGrpSpPr>
        <p:grpSpPr>
          <a:xfrm>
            <a:off x="328169" y="6237312"/>
            <a:ext cx="439241" cy="439240"/>
            <a:chOff x="186858" y="6096003"/>
            <a:chExt cx="580550" cy="580549"/>
          </a:xfrm>
          <a:solidFill>
            <a:schemeClr val="bg1">
              <a:lumMod val="75000"/>
              <a:alpha val="25000"/>
            </a:schemeClr>
          </a:solidFill>
        </p:grpSpPr>
        <p:sp>
          <p:nvSpPr>
            <p:cNvPr id="7" name="Rectangle 6"/>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8" name="Rectangle 7"/>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0"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fld id="{F68327C5-B821-4FE9-A59A-A60D9EB59A9A}" type="slidenum">
              <a:rPr lang="en-US" smtClean="0"/>
              <a:pPr/>
              <a:t>‹Nº›</a:t>
            </a:fld>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pic>
        <p:nvPicPr>
          <p:cNvPr id="12" name="Picture 11"/>
          <p:cNvPicPr>
            <a:picLocks noChangeAspect="1"/>
          </p:cNvPicPr>
          <p:nvPr userDrawn="1"/>
        </p:nvPicPr>
        <p:blipFill>
          <a:blip r:embed="rId3"/>
          <a:stretch>
            <a:fillRect/>
          </a:stretch>
        </p:blipFill>
        <p:spPr>
          <a:xfrm>
            <a:off x="156796" y="229538"/>
            <a:ext cx="1627773" cy="451143"/>
          </a:xfrm>
          <a:prstGeom prst="rect">
            <a:avLst/>
          </a:prstGeom>
        </p:spPr>
      </p:pic>
      <p:sp>
        <p:nvSpPr>
          <p:cNvPr id="13" name="Rectangle 12"/>
          <p:cNvSpPr/>
          <p:nvPr userDrawn="1"/>
        </p:nvSpPr>
        <p:spPr>
          <a:xfrm>
            <a:off x="173936" y="95859"/>
            <a:ext cx="1593494" cy="7200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2610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Left">
    <p:spTree>
      <p:nvGrpSpPr>
        <p:cNvPr id="1" name=""/>
        <p:cNvGrpSpPr/>
        <p:nvPr/>
      </p:nvGrpSpPr>
      <p:grpSpPr>
        <a:xfrm>
          <a:off x="0" y="0"/>
          <a:ext cx="0" cy="0"/>
          <a:chOff x="0" y="0"/>
          <a:chExt cx="0" cy="0"/>
        </a:xfrm>
      </p:grpSpPr>
      <p:sp>
        <p:nvSpPr>
          <p:cNvPr id="2" name="Title 1"/>
          <p:cNvSpPr>
            <a:spLocks noGrp="1"/>
          </p:cNvSpPr>
          <p:nvPr>
            <p:ph type="title"/>
          </p:nvPr>
        </p:nvSpPr>
        <p:spPr>
          <a:xfrm>
            <a:off x="623887" y="137160"/>
            <a:ext cx="9797831" cy="707886"/>
          </a:xfr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623887" y="845046"/>
            <a:ext cx="9797831" cy="523220"/>
          </a:xfrm>
        </p:spPr>
        <p:txBody>
          <a:bodyPr wrap="square">
            <a:sp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6" name="Group 5"/>
          <p:cNvGrpSpPr/>
          <p:nvPr userDrawn="1"/>
        </p:nvGrpSpPr>
        <p:grpSpPr>
          <a:xfrm>
            <a:off x="328169" y="6237312"/>
            <a:ext cx="439241" cy="439240"/>
            <a:chOff x="186858" y="6096003"/>
            <a:chExt cx="580550" cy="580549"/>
          </a:xfrm>
          <a:solidFill>
            <a:schemeClr val="bg1">
              <a:lumMod val="75000"/>
              <a:alpha val="25000"/>
            </a:schemeClr>
          </a:solidFill>
        </p:grpSpPr>
        <p:sp>
          <p:nvSpPr>
            <p:cNvPr id="7" name="Rectangle 6"/>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8" name="Rectangle 7"/>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0"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fld id="{F68327C5-B821-4FE9-A59A-A60D9EB59A9A}" type="slidenum">
              <a:rPr lang="en-US" smtClean="0"/>
              <a:pPr/>
              <a:t>‹Nº›</a:t>
            </a:fld>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pic>
        <p:nvPicPr>
          <p:cNvPr id="12" name="Picture 11"/>
          <p:cNvPicPr>
            <a:picLocks noChangeAspect="1"/>
          </p:cNvPicPr>
          <p:nvPr userDrawn="1"/>
        </p:nvPicPr>
        <p:blipFill>
          <a:blip r:embed="rId3"/>
          <a:stretch>
            <a:fillRect/>
          </a:stretch>
        </p:blipFill>
        <p:spPr>
          <a:xfrm>
            <a:off x="10488488" y="229538"/>
            <a:ext cx="1627773" cy="451143"/>
          </a:xfrm>
          <a:prstGeom prst="rect">
            <a:avLst/>
          </a:prstGeom>
        </p:spPr>
      </p:pic>
      <p:sp>
        <p:nvSpPr>
          <p:cNvPr id="13" name="Rectangle 12"/>
          <p:cNvSpPr/>
          <p:nvPr userDrawn="1"/>
        </p:nvSpPr>
        <p:spPr>
          <a:xfrm>
            <a:off x="10522767" y="95859"/>
            <a:ext cx="1593494" cy="7200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439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Right (dark)">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4569" y="137160"/>
            <a:ext cx="9797831" cy="707886"/>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784569" y="845046"/>
            <a:ext cx="9797831" cy="523220"/>
          </a:xfrm>
        </p:spPr>
        <p:txBody>
          <a:bodyPr wrap="square">
            <a:spAutoFit/>
          </a:bodyPr>
          <a:lstStyle>
            <a:lvl1pPr marL="0" indent="0" algn="r">
              <a:buNone/>
              <a:defRPr sz="28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grpSp>
        <p:nvGrpSpPr>
          <p:cNvPr id="12" name="Group 11"/>
          <p:cNvGrpSpPr/>
          <p:nvPr userDrawn="1"/>
        </p:nvGrpSpPr>
        <p:grpSpPr>
          <a:xfrm>
            <a:off x="328166" y="6237312"/>
            <a:ext cx="439241" cy="439240"/>
            <a:chOff x="186858" y="6096003"/>
            <a:chExt cx="580550" cy="580549"/>
          </a:xfrm>
          <a:solidFill>
            <a:schemeClr val="bg1">
              <a:lumMod val="95000"/>
              <a:alpha val="25000"/>
            </a:schemeClr>
          </a:solidFill>
        </p:grpSpPr>
        <p:sp>
          <p:nvSpPr>
            <p:cNvPr id="13" name="Rectangle 12"/>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14" name="Rectangle 13"/>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5" name="Slide Number Placeholder 5"/>
          <p:cNvSpPr>
            <a:spLocks noGrp="1"/>
          </p:cNvSpPr>
          <p:nvPr>
            <p:ph type="sldNum" sz="quarter" idx="12"/>
          </p:nvPr>
        </p:nvSpPr>
        <p:spPr>
          <a:xfrm>
            <a:off x="328169" y="6237312"/>
            <a:ext cx="439241" cy="390437"/>
          </a:xfrm>
          <a:prstGeom prst="rect">
            <a:avLst/>
          </a:prstGeom>
          <a:noFill/>
        </p:spPr>
        <p:txBody>
          <a:bodyPr anchor="ctr"/>
          <a:lstStyle>
            <a:lvl1pPr algn="ctr">
              <a:defRPr sz="1400">
                <a:solidFill>
                  <a:schemeClr val="bg1"/>
                </a:solidFill>
              </a:defRPr>
            </a:lvl1pPr>
          </a:lstStyle>
          <a:p>
            <a:fld id="{F68327C5-B821-4FE9-A59A-A60D9EB59A9A}" type="slidenum">
              <a:rPr lang="en-US" smtClean="0"/>
              <a:pPr/>
              <a:t>‹Nº›</a:t>
            </a:fld>
            <a:endParaRPr lang="en-US" dirty="0"/>
          </a:p>
        </p:txBody>
      </p:sp>
      <p:pic>
        <p:nvPicPr>
          <p:cNvPr id="10" name="Picture 9"/>
          <p:cNvPicPr>
            <a:picLocks noChangeAspect="1"/>
          </p:cNvPicPr>
          <p:nvPr userDrawn="1"/>
        </p:nvPicPr>
        <p:blipFill>
          <a:blip r:embed="rId3"/>
          <a:stretch>
            <a:fillRect/>
          </a:stretch>
        </p:blipFill>
        <p:spPr>
          <a:xfrm>
            <a:off x="156796" y="229538"/>
            <a:ext cx="1622504" cy="448056"/>
          </a:xfrm>
          <a:prstGeom prst="rect">
            <a:avLst/>
          </a:prstGeom>
        </p:spPr>
      </p:pic>
      <p:sp>
        <p:nvSpPr>
          <p:cNvPr id="17" name="Rectangle 16"/>
          <p:cNvSpPr/>
          <p:nvPr userDrawn="1"/>
        </p:nvSpPr>
        <p:spPr>
          <a:xfrm>
            <a:off x="173936" y="95859"/>
            <a:ext cx="1593494" cy="720080"/>
          </a:xfrm>
          <a:prstGeom prst="rect">
            <a:avLst/>
          </a:prstGeom>
          <a:solidFill>
            <a:srgbClr val="222A3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889261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ft (dark)">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137160"/>
            <a:ext cx="9797831" cy="707886"/>
          </a:xfrm>
        </p:spPr>
        <p:txBody>
          <a:bodyPr/>
          <a:lstStyle>
            <a:lvl1pPr algn="l">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623887" y="845046"/>
            <a:ext cx="9797831" cy="523220"/>
          </a:xfrm>
        </p:spPr>
        <p:txBody>
          <a:bodyPr wrap="square">
            <a:spAutoFit/>
          </a:bodyPr>
          <a:lstStyle>
            <a:lvl1pPr marL="0" indent="0" algn="l">
              <a:buNone/>
              <a:defRPr sz="28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grpSp>
        <p:nvGrpSpPr>
          <p:cNvPr id="13" name="Group 12"/>
          <p:cNvGrpSpPr/>
          <p:nvPr userDrawn="1"/>
        </p:nvGrpSpPr>
        <p:grpSpPr>
          <a:xfrm>
            <a:off x="328166" y="6237312"/>
            <a:ext cx="439241" cy="439240"/>
            <a:chOff x="186858" y="6096003"/>
            <a:chExt cx="580550" cy="580549"/>
          </a:xfrm>
          <a:solidFill>
            <a:schemeClr val="bg1">
              <a:lumMod val="95000"/>
              <a:alpha val="25000"/>
            </a:schemeClr>
          </a:solidFill>
        </p:grpSpPr>
        <p:sp>
          <p:nvSpPr>
            <p:cNvPr id="14" name="Rectangle 13"/>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15" name="Rectangle 14"/>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6" name="Slide Number Placeholder 5"/>
          <p:cNvSpPr>
            <a:spLocks noGrp="1"/>
          </p:cNvSpPr>
          <p:nvPr>
            <p:ph type="sldNum" sz="quarter" idx="12"/>
          </p:nvPr>
        </p:nvSpPr>
        <p:spPr>
          <a:xfrm>
            <a:off x="328169" y="6237312"/>
            <a:ext cx="439241" cy="390437"/>
          </a:xfrm>
          <a:prstGeom prst="rect">
            <a:avLst/>
          </a:prstGeom>
          <a:noFill/>
        </p:spPr>
        <p:txBody>
          <a:bodyPr anchor="ctr"/>
          <a:lstStyle>
            <a:lvl1pPr algn="ctr">
              <a:defRPr sz="1400">
                <a:solidFill>
                  <a:schemeClr val="bg1"/>
                </a:solidFill>
              </a:defRPr>
            </a:lvl1pPr>
          </a:lstStyle>
          <a:p>
            <a:fld id="{F68327C5-B821-4FE9-A59A-A60D9EB59A9A}" type="slidenum">
              <a:rPr lang="en-US" smtClean="0"/>
              <a:pPr/>
              <a:t>‹Nº›</a:t>
            </a:fld>
            <a:endParaRPr lang="en-US" dirty="0"/>
          </a:p>
        </p:txBody>
      </p:sp>
      <p:pic>
        <p:nvPicPr>
          <p:cNvPr id="10" name="Picture 9"/>
          <p:cNvPicPr>
            <a:picLocks noChangeAspect="1"/>
          </p:cNvPicPr>
          <p:nvPr userDrawn="1"/>
        </p:nvPicPr>
        <p:blipFill>
          <a:blip r:embed="rId3"/>
          <a:stretch>
            <a:fillRect/>
          </a:stretch>
        </p:blipFill>
        <p:spPr>
          <a:xfrm>
            <a:off x="10493757" y="229538"/>
            <a:ext cx="1622504" cy="448056"/>
          </a:xfrm>
          <a:prstGeom prst="rect">
            <a:avLst/>
          </a:prstGeom>
        </p:spPr>
      </p:pic>
      <p:sp>
        <p:nvSpPr>
          <p:cNvPr id="17" name="Rectangle 16"/>
          <p:cNvSpPr/>
          <p:nvPr userDrawn="1"/>
        </p:nvSpPr>
        <p:spPr>
          <a:xfrm>
            <a:off x="10522767" y="95859"/>
            <a:ext cx="1593494" cy="720080"/>
          </a:xfrm>
          <a:prstGeom prst="rect">
            <a:avLst/>
          </a:prstGeom>
          <a:solidFill>
            <a:srgbClr val="222A3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329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 Left (dark)">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137160"/>
            <a:ext cx="9797831" cy="707886"/>
          </a:xfrm>
        </p:spPr>
        <p:txBody>
          <a:bodyPr/>
          <a:lstStyle>
            <a:lvl1pPr algn="l">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623887" y="845046"/>
            <a:ext cx="9797831" cy="523220"/>
          </a:xfrm>
        </p:spPr>
        <p:txBody>
          <a:bodyPr wrap="square">
            <a:spAutoFit/>
          </a:bodyPr>
          <a:lstStyle>
            <a:lvl1pPr marL="0" indent="0" algn="l">
              <a:buNone/>
              <a:defRPr sz="28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grpSp>
        <p:nvGrpSpPr>
          <p:cNvPr id="13" name="Group 12"/>
          <p:cNvGrpSpPr/>
          <p:nvPr userDrawn="1"/>
        </p:nvGrpSpPr>
        <p:grpSpPr>
          <a:xfrm>
            <a:off x="328166" y="6237312"/>
            <a:ext cx="439241" cy="439240"/>
            <a:chOff x="186858" y="6096003"/>
            <a:chExt cx="580550" cy="580549"/>
          </a:xfrm>
          <a:solidFill>
            <a:schemeClr val="bg1">
              <a:lumMod val="95000"/>
              <a:alpha val="25000"/>
            </a:schemeClr>
          </a:solidFill>
        </p:grpSpPr>
        <p:sp>
          <p:nvSpPr>
            <p:cNvPr id="14" name="Rectangle 13"/>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15" name="Rectangle 14"/>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6" name="Slide Number Placeholder 5"/>
          <p:cNvSpPr>
            <a:spLocks noGrp="1"/>
          </p:cNvSpPr>
          <p:nvPr>
            <p:ph type="sldNum" sz="quarter" idx="12"/>
          </p:nvPr>
        </p:nvSpPr>
        <p:spPr>
          <a:xfrm>
            <a:off x="328169" y="6237312"/>
            <a:ext cx="439241" cy="390437"/>
          </a:xfrm>
          <a:prstGeom prst="rect">
            <a:avLst/>
          </a:prstGeom>
          <a:noFill/>
        </p:spPr>
        <p:txBody>
          <a:bodyPr anchor="ctr"/>
          <a:lstStyle>
            <a:lvl1pPr algn="ctr">
              <a:defRPr sz="1400">
                <a:solidFill>
                  <a:schemeClr val="bg1"/>
                </a:solidFill>
              </a:defRPr>
            </a:lvl1pPr>
          </a:lstStyle>
          <a:p>
            <a:fld id="{F68327C5-B821-4FE9-A59A-A60D9EB59A9A}" type="slidenum">
              <a:rPr lang="en-US" smtClean="0"/>
              <a:pPr/>
              <a:t>‹Nº›</a:t>
            </a:fld>
            <a:endParaRPr lang="en-US" dirty="0"/>
          </a:p>
        </p:txBody>
      </p:sp>
      <p:pic>
        <p:nvPicPr>
          <p:cNvPr id="10" name="Picture 9"/>
          <p:cNvPicPr>
            <a:picLocks noChangeAspect="1"/>
          </p:cNvPicPr>
          <p:nvPr userDrawn="1"/>
        </p:nvPicPr>
        <p:blipFill>
          <a:blip r:embed="rId3"/>
          <a:stretch>
            <a:fillRect/>
          </a:stretch>
        </p:blipFill>
        <p:spPr>
          <a:xfrm>
            <a:off x="10493757" y="229538"/>
            <a:ext cx="1622504" cy="448056"/>
          </a:xfrm>
          <a:prstGeom prst="rect">
            <a:avLst/>
          </a:prstGeom>
        </p:spPr>
      </p:pic>
      <p:sp>
        <p:nvSpPr>
          <p:cNvPr id="17" name="Rectangle 16"/>
          <p:cNvSpPr/>
          <p:nvPr userDrawn="1"/>
        </p:nvSpPr>
        <p:spPr>
          <a:xfrm>
            <a:off x="10522767" y="95859"/>
            <a:ext cx="1593494" cy="720080"/>
          </a:xfrm>
          <a:prstGeom prst="rect">
            <a:avLst/>
          </a:prstGeom>
          <a:solidFill>
            <a:schemeClr val="tx1">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749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3619147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ransition">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2"/>
          </p:cNvPr>
          <p:cNvPicPr>
            <a:picLocks noChangeAspect="1"/>
          </p:cNvPicPr>
          <p:nvPr userDrawn="1"/>
        </p:nvPicPr>
        <p:blipFill>
          <a:blip r:embed="rId3"/>
          <a:stretch>
            <a:fillRect/>
          </a:stretch>
        </p:blipFill>
        <p:spPr>
          <a:xfrm>
            <a:off x="10200456" y="6214072"/>
            <a:ext cx="1627773" cy="451143"/>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r="18500" b="19391"/>
          <a:stretch/>
        </p:blipFill>
        <p:spPr>
          <a:xfrm>
            <a:off x="11096512" y="4937768"/>
            <a:ext cx="1095488" cy="1083520"/>
          </a:xfrm>
          <a:prstGeom prst="rect">
            <a:avLst/>
          </a:prstGeom>
        </p:spPr>
      </p:pic>
      <p:grpSp>
        <p:nvGrpSpPr>
          <p:cNvPr id="11" name="Group 10"/>
          <p:cNvGrpSpPr/>
          <p:nvPr userDrawn="1"/>
        </p:nvGrpSpPr>
        <p:grpSpPr>
          <a:xfrm>
            <a:off x="8704796" y="6336792"/>
            <a:ext cx="1470980" cy="307777"/>
            <a:chOff x="8616280" y="6285754"/>
            <a:chExt cx="1470980" cy="307777"/>
          </a:xfrm>
        </p:grpSpPr>
        <p:sp>
          <p:nvSpPr>
            <p:cNvPr id="12" name="TextBox 11"/>
            <p:cNvSpPr txBox="1"/>
            <p:nvPr userDrawn="1"/>
          </p:nvSpPr>
          <p:spPr>
            <a:xfrm>
              <a:off x="8616280" y="6285754"/>
              <a:ext cx="1470980" cy="307777"/>
            </a:xfrm>
            <a:prstGeom prst="rect">
              <a:avLst/>
            </a:prstGeom>
            <a:noFill/>
          </p:spPr>
          <p:txBody>
            <a:bodyPr wrap="none" rtlCol="0">
              <a:spAutoFit/>
            </a:bodyPr>
            <a:lstStyle/>
            <a:p>
              <a:r>
                <a:rPr lang="en-US" sz="1400">
                  <a:solidFill>
                    <a:schemeClr val="tx1"/>
                  </a:solidFill>
                </a:rPr>
                <a:t>Made with       by </a:t>
              </a:r>
            </a:p>
          </p:txBody>
        </p:sp>
        <p:sp>
          <p:nvSpPr>
            <p:cNvPr id="13" name="Freeform 290"/>
            <p:cNvSpPr/>
            <p:nvPr userDrawn="1"/>
          </p:nvSpPr>
          <p:spPr>
            <a:xfrm>
              <a:off x="9544347" y="6374509"/>
              <a:ext cx="152053" cy="130265"/>
            </a:xfrm>
            <a:custGeom>
              <a:avLst/>
              <a:gdLst/>
              <a:ahLst/>
              <a:cxnLst/>
              <a:rect l="l" t="t" r="r" b="b"/>
              <a:pathLst>
                <a:path w="504825" h="432707">
                  <a:moveTo>
                    <a:pt x="134658" y="0"/>
                  </a:moveTo>
                  <a:cubicBezTo>
                    <a:pt x="146301" y="0"/>
                    <a:pt x="158180" y="2019"/>
                    <a:pt x="170294" y="6057"/>
                  </a:cubicBezTo>
                  <a:cubicBezTo>
                    <a:pt x="182407" y="10095"/>
                    <a:pt x="193676" y="15541"/>
                    <a:pt x="204099" y="22396"/>
                  </a:cubicBezTo>
                  <a:cubicBezTo>
                    <a:pt x="214522" y="29251"/>
                    <a:pt x="223490" y="35683"/>
                    <a:pt x="231002" y="41693"/>
                  </a:cubicBezTo>
                  <a:cubicBezTo>
                    <a:pt x="238514" y="47703"/>
                    <a:pt x="245652" y="54088"/>
                    <a:pt x="252412" y="60849"/>
                  </a:cubicBezTo>
                  <a:cubicBezTo>
                    <a:pt x="259174" y="54088"/>
                    <a:pt x="266310" y="47703"/>
                    <a:pt x="273823" y="41693"/>
                  </a:cubicBezTo>
                  <a:cubicBezTo>
                    <a:pt x="281334" y="35683"/>
                    <a:pt x="290303" y="29251"/>
                    <a:pt x="300726" y="22396"/>
                  </a:cubicBezTo>
                  <a:cubicBezTo>
                    <a:pt x="311149" y="15541"/>
                    <a:pt x="322417" y="10095"/>
                    <a:pt x="334531" y="6057"/>
                  </a:cubicBezTo>
                  <a:cubicBezTo>
                    <a:pt x="346645" y="2019"/>
                    <a:pt x="358524" y="0"/>
                    <a:pt x="370167" y="0"/>
                  </a:cubicBezTo>
                  <a:cubicBezTo>
                    <a:pt x="412236" y="0"/>
                    <a:pt x="445197" y="11644"/>
                    <a:pt x="469048" y="34932"/>
                  </a:cubicBezTo>
                  <a:cubicBezTo>
                    <a:pt x="492899" y="58220"/>
                    <a:pt x="504825" y="90523"/>
                    <a:pt x="504825" y="131840"/>
                  </a:cubicBezTo>
                  <a:cubicBezTo>
                    <a:pt x="504825" y="173346"/>
                    <a:pt x="483321" y="215602"/>
                    <a:pt x="440313" y="258610"/>
                  </a:cubicBezTo>
                  <a:lnTo>
                    <a:pt x="264807" y="427636"/>
                  </a:lnTo>
                  <a:cubicBezTo>
                    <a:pt x="261427" y="431017"/>
                    <a:pt x="257295" y="432707"/>
                    <a:pt x="252412" y="432707"/>
                  </a:cubicBezTo>
                  <a:cubicBezTo>
                    <a:pt x="247529" y="432707"/>
                    <a:pt x="243398" y="431017"/>
                    <a:pt x="240018" y="427636"/>
                  </a:cubicBezTo>
                  <a:lnTo>
                    <a:pt x="64230" y="258047"/>
                  </a:lnTo>
                  <a:cubicBezTo>
                    <a:pt x="62351" y="256544"/>
                    <a:pt x="59770" y="254103"/>
                    <a:pt x="56482" y="250722"/>
                  </a:cubicBezTo>
                  <a:cubicBezTo>
                    <a:pt x="53196" y="247342"/>
                    <a:pt x="47984" y="241191"/>
                    <a:pt x="40848" y="232270"/>
                  </a:cubicBezTo>
                  <a:cubicBezTo>
                    <a:pt x="33712" y="223349"/>
                    <a:pt x="27326" y="214194"/>
                    <a:pt x="21692" y="204803"/>
                  </a:cubicBezTo>
                  <a:cubicBezTo>
                    <a:pt x="16057" y="195413"/>
                    <a:pt x="11035" y="184051"/>
                    <a:pt x="6620" y="170717"/>
                  </a:cubicBezTo>
                  <a:cubicBezTo>
                    <a:pt x="2207" y="157382"/>
                    <a:pt x="0" y="144423"/>
                    <a:pt x="0" y="131840"/>
                  </a:cubicBezTo>
                  <a:cubicBezTo>
                    <a:pt x="0" y="90523"/>
                    <a:pt x="11926" y="58220"/>
                    <a:pt x="35777" y="34932"/>
                  </a:cubicBezTo>
                  <a:cubicBezTo>
                    <a:pt x="59629" y="11644"/>
                    <a:pt x="92588" y="0"/>
                    <a:pt x="13465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35823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826F21-517D-4B65-A194-E801BFC1B64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8ADD38FB-77D3-48EC-823A-5686566A93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07D55F4-2CDA-43AD-8711-3478C25E4AD0}"/>
              </a:ext>
            </a:extLst>
          </p:cNvPr>
          <p:cNvSpPr>
            <a:spLocks noGrp="1"/>
          </p:cNvSpPr>
          <p:nvPr>
            <p:ph type="dt" sz="half" idx="10"/>
          </p:nvPr>
        </p:nvSpPr>
        <p:spPr/>
        <p:txBody>
          <a:bodyPr/>
          <a:lstStyle/>
          <a:p>
            <a:fld id="{3F686CA3-48EE-4B2E-A694-ABAE939DAD27}" type="datetimeFigureOut">
              <a:rPr lang="es-EC" smtClean="0"/>
              <a:t>31/8/2020</a:t>
            </a:fld>
            <a:endParaRPr lang="es-EC"/>
          </a:p>
        </p:txBody>
      </p:sp>
      <p:sp>
        <p:nvSpPr>
          <p:cNvPr id="5" name="Marcador de pie de página 4">
            <a:extLst>
              <a:ext uri="{FF2B5EF4-FFF2-40B4-BE49-F238E27FC236}">
                <a16:creationId xmlns:a16="http://schemas.microsoft.com/office/drawing/2014/main" id="{877AFACD-4FB2-4E0A-BE86-9CEB3F66A908}"/>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3563EF2-2ACB-4CDA-ABDA-CF225C948D4A}"/>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1831364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9376" y="228855"/>
            <a:ext cx="11233248" cy="954108"/>
          </a:xfrm>
        </p:spPr>
        <p:txBody>
          <a:bodyPr wrap="square" anchor="b">
            <a:spAutoFit/>
          </a:bodyPr>
          <a:lstStyle>
            <a:lvl1pPr algn="ctr">
              <a:defRPr sz="6000">
                <a:solidFill>
                  <a:schemeClr val="bg1"/>
                </a:solidFill>
              </a:defRPr>
            </a:lvl1pPr>
          </a:lstStyle>
          <a:p>
            <a:r>
              <a:rPr lang="en-US" dirty="0"/>
              <a:t>Click to edit Master title style</a:t>
            </a:r>
          </a:p>
        </p:txBody>
      </p:sp>
      <p:sp>
        <p:nvSpPr>
          <p:cNvPr id="7" name="Rectangle 6"/>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8" name="Picture 7">
            <a:hlinkClick r:id="rId2"/>
          </p:cNvPr>
          <p:cNvPicPr>
            <a:picLocks noChangeAspect="1"/>
          </p:cNvPicPr>
          <p:nvPr userDrawn="1"/>
        </p:nvPicPr>
        <p:blipFill>
          <a:blip r:embed="rId3"/>
          <a:stretch>
            <a:fillRect/>
          </a:stretch>
        </p:blipFill>
        <p:spPr>
          <a:xfrm>
            <a:off x="10200456" y="6214075"/>
            <a:ext cx="1627773" cy="451143"/>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8994" y="1426467"/>
            <a:ext cx="6338473" cy="5238748"/>
          </a:xfrm>
          <a:prstGeom prst="rect">
            <a:avLst/>
          </a:prstGeom>
          <a:effectLst>
            <a:reflection blurRad="6350" stA="52000" endA="300" endPos="35000" dir="5400000" sy="-100000" algn="bl" rotWithShape="0"/>
          </a:effectLst>
        </p:spPr>
      </p:pic>
      <p:sp>
        <p:nvSpPr>
          <p:cNvPr id="9" name="Picture Placeholder 8"/>
          <p:cNvSpPr>
            <a:spLocks noGrp="1"/>
          </p:cNvSpPr>
          <p:nvPr>
            <p:ph type="pic" sz="quarter" idx="10"/>
          </p:nvPr>
        </p:nvSpPr>
        <p:spPr>
          <a:xfrm>
            <a:off x="1489943" y="1700811"/>
            <a:ext cx="5616575" cy="3168055"/>
          </a:xfrm>
        </p:spPr>
        <p:txBody>
          <a:bodyPr/>
          <a:lstStyle>
            <a:lvl1pPr>
              <a:defRPr>
                <a:solidFill>
                  <a:schemeClr val="bg1"/>
                </a:solidFill>
              </a:defRPr>
            </a:lvl1pPr>
          </a:lstStyle>
          <a:p>
            <a:endParaRPr lang="en-US"/>
          </a:p>
        </p:txBody>
      </p:sp>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r="18500" b="19391"/>
          <a:stretch/>
        </p:blipFill>
        <p:spPr>
          <a:xfrm>
            <a:off x="11096512" y="4937768"/>
            <a:ext cx="1095488" cy="1083520"/>
          </a:xfrm>
          <a:prstGeom prst="rect">
            <a:avLst/>
          </a:prstGeom>
        </p:spPr>
      </p:pic>
    </p:spTree>
    <p:extLst>
      <p:ext uri="{BB962C8B-B14F-4D97-AF65-F5344CB8AC3E}">
        <p14:creationId xmlns:p14="http://schemas.microsoft.com/office/powerpoint/2010/main" val="3311541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08587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09331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2873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790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84456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179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789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312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755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2D915D-79D4-46AB-9F7D-F33338DF7A6A}"/>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0CD2361D-4936-413D-B5BC-664AE835876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79565B3B-3F3E-4DBA-B3C3-D8A4B2865AF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47C68C86-8000-4551-A00F-5242E56E1EC5}"/>
              </a:ext>
            </a:extLst>
          </p:cNvPr>
          <p:cNvSpPr>
            <a:spLocks noGrp="1"/>
          </p:cNvSpPr>
          <p:nvPr>
            <p:ph type="dt" sz="half" idx="10"/>
          </p:nvPr>
        </p:nvSpPr>
        <p:spPr/>
        <p:txBody>
          <a:bodyPr/>
          <a:lstStyle/>
          <a:p>
            <a:fld id="{3F686CA3-48EE-4B2E-A694-ABAE939DAD27}" type="datetimeFigureOut">
              <a:rPr lang="es-EC" smtClean="0"/>
              <a:t>31/8/2020</a:t>
            </a:fld>
            <a:endParaRPr lang="es-EC"/>
          </a:p>
        </p:txBody>
      </p:sp>
      <p:sp>
        <p:nvSpPr>
          <p:cNvPr id="6" name="Marcador de pie de página 5">
            <a:extLst>
              <a:ext uri="{FF2B5EF4-FFF2-40B4-BE49-F238E27FC236}">
                <a16:creationId xmlns:a16="http://schemas.microsoft.com/office/drawing/2014/main" id="{0D0C888E-CA72-4F08-9DFD-2E04116F7991}"/>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E7E81F7F-DC20-4C73-BA05-3133D636183F}"/>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992611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5B47D6-DAD7-40A6-BD10-CD2FABB13213}"/>
              </a:ext>
            </a:extLst>
          </p:cNvPr>
          <p:cNvSpPr/>
          <p:nvPr userDrawn="1"/>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707087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7960874-3F9B-4D3F-855A-5669B09C929B}"/>
              </a:ext>
            </a:extLst>
          </p:cNvPr>
          <p:cNvSpPr>
            <a:spLocks noGrp="1"/>
          </p:cNvSpPr>
          <p:nvPr>
            <p:ph type="pic" idx="12" hasCustomPrompt="1"/>
          </p:nvPr>
        </p:nvSpPr>
        <p:spPr>
          <a:xfrm>
            <a:off x="0" y="0"/>
            <a:ext cx="12192000" cy="3135087"/>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
        <p:nvSpPr>
          <p:cNvPr id="5" name="Picture Placeholder 2">
            <a:extLst>
              <a:ext uri="{FF2B5EF4-FFF2-40B4-BE49-F238E27FC236}">
                <a16:creationId xmlns:a16="http://schemas.microsoft.com/office/drawing/2014/main" id="{2B1140DE-B7EF-4821-92DB-87F8292871AB}"/>
              </a:ext>
            </a:extLst>
          </p:cNvPr>
          <p:cNvSpPr>
            <a:spLocks noGrp="1"/>
          </p:cNvSpPr>
          <p:nvPr>
            <p:ph type="pic" idx="13" hasCustomPrompt="1"/>
          </p:nvPr>
        </p:nvSpPr>
        <p:spPr>
          <a:xfrm>
            <a:off x="905623" y="2078266"/>
            <a:ext cx="2298160" cy="208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p>
          <a:p>
            <a:r>
              <a:rPr lang="en-US" altLang="ko-KR" dirty="0"/>
              <a:t>And Send To Back </a:t>
            </a:r>
            <a:endParaRPr lang="ko-KR" altLang="en-US" dirty="0"/>
          </a:p>
        </p:txBody>
      </p:sp>
      <p:sp>
        <p:nvSpPr>
          <p:cNvPr id="6" name="Picture Placeholder 2">
            <a:extLst>
              <a:ext uri="{FF2B5EF4-FFF2-40B4-BE49-F238E27FC236}">
                <a16:creationId xmlns:a16="http://schemas.microsoft.com/office/drawing/2014/main" id="{72D1BE3B-CE32-4F45-9E7C-3CF4C5DACDCA}"/>
              </a:ext>
            </a:extLst>
          </p:cNvPr>
          <p:cNvSpPr>
            <a:spLocks noGrp="1"/>
          </p:cNvSpPr>
          <p:nvPr>
            <p:ph type="pic" idx="14" hasCustomPrompt="1"/>
          </p:nvPr>
        </p:nvSpPr>
        <p:spPr>
          <a:xfrm>
            <a:off x="6282361" y="2078266"/>
            <a:ext cx="2298160" cy="208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p>
          <a:p>
            <a:r>
              <a:rPr lang="en-US" altLang="ko-KR" dirty="0"/>
              <a:t>And Send To Back </a:t>
            </a:r>
            <a:endParaRPr lang="ko-KR" altLang="en-US" dirty="0"/>
          </a:p>
        </p:txBody>
      </p:sp>
      <p:sp>
        <p:nvSpPr>
          <p:cNvPr id="7" name="Picture Placeholder 2">
            <a:extLst>
              <a:ext uri="{FF2B5EF4-FFF2-40B4-BE49-F238E27FC236}">
                <a16:creationId xmlns:a16="http://schemas.microsoft.com/office/drawing/2014/main" id="{6F1FA09A-98C2-4BC7-A032-43C843531C64}"/>
              </a:ext>
            </a:extLst>
          </p:cNvPr>
          <p:cNvSpPr>
            <a:spLocks noGrp="1"/>
          </p:cNvSpPr>
          <p:nvPr>
            <p:ph type="pic" idx="15" hasCustomPrompt="1"/>
          </p:nvPr>
        </p:nvSpPr>
        <p:spPr>
          <a:xfrm>
            <a:off x="3593992" y="2078266"/>
            <a:ext cx="2298160" cy="208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p>
          <a:p>
            <a:r>
              <a:rPr lang="en-US" altLang="ko-KR" dirty="0"/>
              <a:t>And Send To Back </a:t>
            </a:r>
            <a:endParaRPr lang="ko-KR" altLang="en-US" dirty="0"/>
          </a:p>
        </p:txBody>
      </p:sp>
      <p:sp>
        <p:nvSpPr>
          <p:cNvPr id="8" name="Picture Placeholder 2">
            <a:extLst>
              <a:ext uri="{FF2B5EF4-FFF2-40B4-BE49-F238E27FC236}">
                <a16:creationId xmlns:a16="http://schemas.microsoft.com/office/drawing/2014/main" id="{28718837-365D-4859-B99D-1C4C5BB7E508}"/>
              </a:ext>
            </a:extLst>
          </p:cNvPr>
          <p:cNvSpPr>
            <a:spLocks noGrp="1"/>
          </p:cNvSpPr>
          <p:nvPr>
            <p:ph type="pic" idx="16" hasCustomPrompt="1"/>
          </p:nvPr>
        </p:nvSpPr>
        <p:spPr>
          <a:xfrm>
            <a:off x="8970731" y="2078266"/>
            <a:ext cx="2298160" cy="208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p>
          <a:p>
            <a:r>
              <a:rPr lang="en-US" altLang="ko-KR" dirty="0"/>
              <a:t>And Send To Back </a:t>
            </a:r>
            <a:endParaRPr lang="ko-KR" altLang="en-US" dirty="0"/>
          </a:p>
        </p:txBody>
      </p:sp>
      <p:sp>
        <p:nvSpPr>
          <p:cNvPr id="22" name="Text Placeholder 9">
            <a:extLst>
              <a:ext uri="{FF2B5EF4-FFF2-40B4-BE49-F238E27FC236}">
                <a16:creationId xmlns:a16="http://schemas.microsoft.com/office/drawing/2014/main" id="{4111A57B-317A-41FC-8D5B-458B4DA86DA4}"/>
              </a:ext>
            </a:extLst>
          </p:cNvPr>
          <p:cNvSpPr>
            <a:spLocks noGrp="1"/>
          </p:cNvSpPr>
          <p:nvPr>
            <p:ph type="body" sz="quarter" idx="10" hasCustomPrompt="1"/>
          </p:nvPr>
        </p:nvSpPr>
        <p:spPr>
          <a:xfrm>
            <a:off x="323529" y="74010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558952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2" name="Text Placeholder 9">
            <a:extLst>
              <a:ext uri="{FF2B5EF4-FFF2-40B4-BE49-F238E27FC236}">
                <a16:creationId xmlns:a16="http://schemas.microsoft.com/office/drawing/2014/main" id="{4111A57B-317A-41FC-8D5B-458B4DA86DA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4" name="Picture Placeholder 2">
            <a:extLst>
              <a:ext uri="{FF2B5EF4-FFF2-40B4-BE49-F238E27FC236}">
                <a16:creationId xmlns:a16="http://schemas.microsoft.com/office/drawing/2014/main" id="{8E24A2BE-80CE-4B79-BF31-91FA62C04420}"/>
              </a:ext>
            </a:extLst>
          </p:cNvPr>
          <p:cNvSpPr>
            <a:spLocks noGrp="1"/>
          </p:cNvSpPr>
          <p:nvPr>
            <p:ph type="pic" idx="13" hasCustomPrompt="1"/>
          </p:nvPr>
        </p:nvSpPr>
        <p:spPr>
          <a:xfrm>
            <a:off x="0" y="2160665"/>
            <a:ext cx="12192000" cy="2502762"/>
          </a:xfrm>
          <a:prstGeom prst="rect">
            <a:avLst/>
          </a:prstGeom>
          <a:solidFill>
            <a:schemeClr val="bg1">
              <a:lumMod val="95000"/>
            </a:schemeClr>
          </a:solidFill>
        </p:spPr>
        <p:txBody>
          <a:bodyPr anchor="ctr"/>
          <a:lstStyle>
            <a:lvl1pPr marL="0" indent="0" algn="ctr">
              <a:buNone/>
              <a:defRPr sz="18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
        <p:nvSpPr>
          <p:cNvPr id="5" name="Rectangle 4">
            <a:extLst>
              <a:ext uri="{FF2B5EF4-FFF2-40B4-BE49-F238E27FC236}">
                <a16:creationId xmlns:a16="http://schemas.microsoft.com/office/drawing/2014/main" id="{B2F51014-6E90-4769-BCD9-A06A9FC17AC8}"/>
              </a:ext>
            </a:extLst>
          </p:cNvPr>
          <p:cNvSpPr/>
          <p:nvPr userDrawn="1"/>
        </p:nvSpPr>
        <p:spPr>
          <a:xfrm>
            <a:off x="0" y="2026940"/>
            <a:ext cx="12192000" cy="72008"/>
          </a:xfrm>
          <a:prstGeom prst="rect">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6" name="Rectangle 5">
            <a:extLst>
              <a:ext uri="{FF2B5EF4-FFF2-40B4-BE49-F238E27FC236}">
                <a16:creationId xmlns:a16="http://schemas.microsoft.com/office/drawing/2014/main" id="{D8BC926F-7282-4E00-BF8A-8D24B274039B}"/>
              </a:ext>
            </a:extLst>
          </p:cNvPr>
          <p:cNvSpPr/>
          <p:nvPr userDrawn="1"/>
        </p:nvSpPr>
        <p:spPr>
          <a:xfrm>
            <a:off x="0" y="4725144"/>
            <a:ext cx="12192000" cy="72008"/>
          </a:xfrm>
          <a:prstGeom prst="rect">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866847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0_Images &amp; Contents Layout">
    <p:spTree>
      <p:nvGrpSpPr>
        <p:cNvPr id="1" name=""/>
        <p:cNvGrpSpPr/>
        <p:nvPr/>
      </p:nvGrpSpPr>
      <p:grpSpPr>
        <a:xfrm>
          <a:off x="0" y="0"/>
          <a:ext cx="0" cy="0"/>
          <a:chOff x="0" y="0"/>
          <a:chExt cx="0" cy="0"/>
        </a:xfrm>
      </p:grpSpPr>
      <p:sp>
        <p:nvSpPr>
          <p:cNvPr id="4" name="Picture Placeholder 2"/>
          <p:cNvSpPr>
            <a:spLocks noGrp="1"/>
          </p:cNvSpPr>
          <p:nvPr>
            <p:ph type="pic" idx="10" hasCustomPrompt="1"/>
          </p:nvPr>
        </p:nvSpPr>
        <p:spPr>
          <a:xfrm>
            <a:off x="4092000" y="545824"/>
            <a:ext cx="8100000" cy="2736000"/>
          </a:xfrm>
          <a:prstGeom prst="rect">
            <a:avLst/>
          </a:prstGeom>
          <a:solidFill>
            <a:schemeClr val="bg1">
              <a:lumMod val="95000"/>
            </a:schemeClr>
          </a:solidFill>
        </p:spPr>
        <p:txBody>
          <a:bodyPr anchor="ctr"/>
          <a:lstStyle>
            <a:lvl1pPr marL="0" indent="0" algn="ctr">
              <a:buNone/>
              <a:defRPr sz="1200" baseline="0">
                <a:effectLst/>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1" hasCustomPrompt="1"/>
          </p:nvPr>
        </p:nvSpPr>
        <p:spPr>
          <a:xfrm>
            <a:off x="0" y="3575404"/>
            <a:ext cx="8100000" cy="2736000"/>
          </a:xfrm>
          <a:prstGeom prst="rect">
            <a:avLst/>
          </a:prstGeom>
          <a:solidFill>
            <a:schemeClr val="bg1">
              <a:lumMod val="95000"/>
            </a:schemeClr>
          </a:solidFill>
        </p:spPr>
        <p:txBody>
          <a:bodyPr anchor="ctr"/>
          <a:lstStyle>
            <a:lvl1pPr marL="0" indent="0" algn="ctr">
              <a:buNone/>
              <a:defRPr sz="1200" baseline="0">
                <a:effectLst/>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726658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1_Images &amp; Contents Layout">
    <p:spTree>
      <p:nvGrpSpPr>
        <p:cNvPr id="1" name=""/>
        <p:cNvGrpSpPr/>
        <p:nvPr/>
      </p:nvGrpSpPr>
      <p:grpSpPr>
        <a:xfrm>
          <a:off x="0" y="0"/>
          <a:ext cx="0" cy="0"/>
          <a:chOff x="0" y="0"/>
          <a:chExt cx="0" cy="0"/>
        </a:xfrm>
      </p:grpSpPr>
      <p:sp>
        <p:nvSpPr>
          <p:cNvPr id="6" name="그림 개체 틀 12">
            <a:extLst>
              <a:ext uri="{FF2B5EF4-FFF2-40B4-BE49-F238E27FC236}">
                <a16:creationId xmlns:a16="http://schemas.microsoft.com/office/drawing/2014/main" id="{A7A44CD1-8791-4411-9DCF-BE8F9EB9EB13}"/>
              </a:ext>
            </a:extLst>
          </p:cNvPr>
          <p:cNvSpPr>
            <a:spLocks noGrp="1"/>
          </p:cNvSpPr>
          <p:nvPr>
            <p:ph type="pic" sz="quarter" idx="10" hasCustomPrompt="1"/>
          </p:nvPr>
        </p:nvSpPr>
        <p:spPr>
          <a:xfrm>
            <a:off x="799070" y="1223317"/>
            <a:ext cx="5441094" cy="4721980"/>
          </a:xfrm>
          <a:custGeom>
            <a:avLst/>
            <a:gdLst>
              <a:gd name="connsiteX0" fmla="*/ 2090352 w 5441094"/>
              <a:gd name="connsiteY0" fmla="*/ 2977952 h 4721980"/>
              <a:gd name="connsiteX1" fmla="*/ 3101888 w 5441094"/>
              <a:gd name="connsiteY1" fmla="*/ 4721980 h 4721980"/>
              <a:gd name="connsiteX2" fmla="*/ 1078816 w 5441094"/>
              <a:gd name="connsiteY2" fmla="*/ 4721980 h 4721980"/>
              <a:gd name="connsiteX3" fmla="*/ 2191267 w 5441094"/>
              <a:gd name="connsiteY3" fmla="*/ 2940880 h 4721980"/>
              <a:gd name="connsiteX4" fmla="*/ 4155992 w 5441094"/>
              <a:gd name="connsiteY4" fmla="*/ 2940880 h 4721980"/>
              <a:gd name="connsiteX5" fmla="*/ 3173629 w 5441094"/>
              <a:gd name="connsiteY5" fmla="*/ 4634609 h 4721980"/>
              <a:gd name="connsiteX6" fmla="*/ 0 w 5441094"/>
              <a:gd name="connsiteY6" fmla="*/ 2928524 h 4721980"/>
              <a:gd name="connsiteX7" fmla="*/ 2023072 w 5441094"/>
              <a:gd name="connsiteY7" fmla="*/ 2928524 h 4721980"/>
              <a:gd name="connsiteX8" fmla="*/ 1011536 w 5441094"/>
              <a:gd name="connsiteY8" fmla="*/ 4672552 h 4721980"/>
              <a:gd name="connsiteX9" fmla="*/ 982363 w 5441094"/>
              <a:gd name="connsiteY9" fmla="*/ 1120204 h 4721980"/>
              <a:gd name="connsiteX10" fmla="*/ 1964725 w 5441094"/>
              <a:gd name="connsiteY10" fmla="*/ 2813933 h 4721980"/>
              <a:gd name="connsiteX11" fmla="*/ 0 w 5441094"/>
              <a:gd name="connsiteY11" fmla="*/ 2813933 h 4721980"/>
              <a:gd name="connsiteX12" fmla="*/ 3816180 w 5441094"/>
              <a:gd name="connsiteY12" fmla="*/ 12357 h 4721980"/>
              <a:gd name="connsiteX13" fmla="*/ 5441094 w 5441094"/>
              <a:gd name="connsiteY13" fmla="*/ 2813933 h 4721980"/>
              <a:gd name="connsiteX14" fmla="*/ 2191266 w 5441094"/>
              <a:gd name="connsiteY14" fmla="*/ 2813933 h 4721980"/>
              <a:gd name="connsiteX15" fmla="*/ 465439 w 5441094"/>
              <a:gd name="connsiteY15" fmla="*/ 0 h 4721980"/>
              <a:gd name="connsiteX16" fmla="*/ 3715267 w 5441094"/>
              <a:gd name="connsiteY16" fmla="*/ 0 h 4721980"/>
              <a:gd name="connsiteX17" fmla="*/ 2090353 w 5441094"/>
              <a:gd name="connsiteY17" fmla="*/ 2801576 h 472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41094" h="4721980">
                <a:moveTo>
                  <a:pt x="2090352" y="2977952"/>
                </a:moveTo>
                <a:lnTo>
                  <a:pt x="3101888" y="4721980"/>
                </a:lnTo>
                <a:lnTo>
                  <a:pt x="1078816" y="4721980"/>
                </a:lnTo>
                <a:close/>
                <a:moveTo>
                  <a:pt x="2191267" y="2940880"/>
                </a:moveTo>
                <a:lnTo>
                  <a:pt x="4155992" y="2940880"/>
                </a:lnTo>
                <a:lnTo>
                  <a:pt x="3173629" y="4634609"/>
                </a:lnTo>
                <a:close/>
                <a:moveTo>
                  <a:pt x="0" y="2928524"/>
                </a:moveTo>
                <a:lnTo>
                  <a:pt x="2023072" y="2928524"/>
                </a:lnTo>
                <a:lnTo>
                  <a:pt x="1011536" y="4672552"/>
                </a:lnTo>
                <a:close/>
                <a:moveTo>
                  <a:pt x="982363" y="1120204"/>
                </a:moveTo>
                <a:lnTo>
                  <a:pt x="1964725" y="2813933"/>
                </a:lnTo>
                <a:lnTo>
                  <a:pt x="0" y="2813933"/>
                </a:lnTo>
                <a:close/>
                <a:moveTo>
                  <a:pt x="3816180" y="12357"/>
                </a:moveTo>
                <a:lnTo>
                  <a:pt x="5441094" y="2813933"/>
                </a:lnTo>
                <a:lnTo>
                  <a:pt x="2191266" y="2813933"/>
                </a:lnTo>
                <a:close/>
                <a:moveTo>
                  <a:pt x="465439" y="0"/>
                </a:moveTo>
                <a:lnTo>
                  <a:pt x="3715267" y="0"/>
                </a:lnTo>
                <a:lnTo>
                  <a:pt x="2090353" y="28015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054614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Image slide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3A78E6-F71D-4312-BDB2-FA26CAF574B4}"/>
              </a:ext>
            </a:extLst>
          </p:cNvPr>
          <p:cNvSpPr/>
          <p:nvPr userDrawn="1"/>
        </p:nvSpPr>
        <p:spPr>
          <a:xfrm flipH="1" flipV="1">
            <a:off x="5119026" y="0"/>
            <a:ext cx="7072972" cy="6858000"/>
          </a:xfrm>
          <a:custGeom>
            <a:avLst/>
            <a:gdLst>
              <a:gd name="connsiteX0" fmla="*/ 0 w 7072972"/>
              <a:gd name="connsiteY0" fmla="*/ 0 h 6858000"/>
              <a:gd name="connsiteX1" fmla="*/ 7072972 w 7072972"/>
              <a:gd name="connsiteY1" fmla="*/ 1890052 h 6858000"/>
              <a:gd name="connsiteX2" fmla="*/ 3307176 w 7072972"/>
              <a:gd name="connsiteY2" fmla="*/ 6858000 h 6858000"/>
              <a:gd name="connsiteX3" fmla="*/ 0 w 70729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72972" h="6858000">
                <a:moveTo>
                  <a:pt x="0" y="0"/>
                </a:moveTo>
                <a:lnTo>
                  <a:pt x="7072972" y="1890052"/>
                </a:lnTo>
                <a:lnTo>
                  <a:pt x="330717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FC75BF01-2621-417D-9B96-39DD8D086708}"/>
              </a:ext>
            </a:extLst>
          </p:cNvPr>
          <p:cNvSpPr>
            <a:spLocks noGrp="1"/>
          </p:cNvSpPr>
          <p:nvPr>
            <p:ph type="pic" sz="quarter" idx="14" hasCustomPrompt="1"/>
          </p:nvPr>
        </p:nvSpPr>
        <p:spPr>
          <a:xfrm>
            <a:off x="2" y="0"/>
            <a:ext cx="7072972" cy="6858000"/>
          </a:xfrm>
          <a:custGeom>
            <a:avLst/>
            <a:gdLst>
              <a:gd name="connsiteX0" fmla="*/ 0 w 6200775"/>
              <a:gd name="connsiteY0" fmla="*/ 0 h 6858000"/>
              <a:gd name="connsiteX1" fmla="*/ 2158503 w 6200775"/>
              <a:gd name="connsiteY1" fmla="*/ 0 h 6858000"/>
              <a:gd name="connsiteX2" fmla="*/ 6200775 w 6200775"/>
              <a:gd name="connsiteY2" fmla="*/ 3676650 h 6858000"/>
              <a:gd name="connsiteX3" fmla="*/ 3307176 w 6200775"/>
              <a:gd name="connsiteY3" fmla="*/ 6858000 h 6858000"/>
              <a:gd name="connsiteX4" fmla="*/ 0 w 6200775"/>
              <a:gd name="connsiteY4" fmla="*/ 6858000 h 6858000"/>
              <a:gd name="connsiteX0" fmla="*/ 0 w 7424664"/>
              <a:gd name="connsiteY0" fmla="*/ 0 h 6858000"/>
              <a:gd name="connsiteX1" fmla="*/ 2158503 w 7424664"/>
              <a:gd name="connsiteY1" fmla="*/ 0 h 6858000"/>
              <a:gd name="connsiteX2" fmla="*/ 7424664 w 7424664"/>
              <a:gd name="connsiteY2" fmla="*/ 2326151 h 6858000"/>
              <a:gd name="connsiteX3" fmla="*/ 3307176 w 7424664"/>
              <a:gd name="connsiteY3" fmla="*/ 6858000 h 6858000"/>
              <a:gd name="connsiteX4" fmla="*/ 0 w 7424664"/>
              <a:gd name="connsiteY4" fmla="*/ 6858000 h 6858000"/>
              <a:gd name="connsiteX5" fmla="*/ 0 w 7424664"/>
              <a:gd name="connsiteY5" fmla="*/ 0 h 6858000"/>
              <a:gd name="connsiteX0" fmla="*/ 0 w 7424664"/>
              <a:gd name="connsiteY0" fmla="*/ 0 h 6858000"/>
              <a:gd name="connsiteX1" fmla="*/ 7424664 w 7424664"/>
              <a:gd name="connsiteY1" fmla="*/ 2326151 h 6858000"/>
              <a:gd name="connsiteX2" fmla="*/ 3307176 w 7424664"/>
              <a:gd name="connsiteY2" fmla="*/ 6858000 h 6858000"/>
              <a:gd name="connsiteX3" fmla="*/ 0 w 7424664"/>
              <a:gd name="connsiteY3" fmla="*/ 6858000 h 6858000"/>
              <a:gd name="connsiteX4" fmla="*/ 0 w 7424664"/>
              <a:gd name="connsiteY4" fmla="*/ 0 h 6858000"/>
              <a:gd name="connsiteX0" fmla="*/ 0 w 6904159"/>
              <a:gd name="connsiteY0" fmla="*/ 0 h 6858000"/>
              <a:gd name="connsiteX1" fmla="*/ 6904159 w 6904159"/>
              <a:gd name="connsiteY1" fmla="*/ 1805646 h 6858000"/>
              <a:gd name="connsiteX2" fmla="*/ 3307176 w 6904159"/>
              <a:gd name="connsiteY2" fmla="*/ 6858000 h 6858000"/>
              <a:gd name="connsiteX3" fmla="*/ 0 w 6904159"/>
              <a:gd name="connsiteY3" fmla="*/ 6858000 h 6858000"/>
              <a:gd name="connsiteX4" fmla="*/ 0 w 6904159"/>
              <a:gd name="connsiteY4" fmla="*/ 0 h 6858000"/>
              <a:gd name="connsiteX0" fmla="*/ 0 w 7072972"/>
              <a:gd name="connsiteY0" fmla="*/ 0 h 6858000"/>
              <a:gd name="connsiteX1" fmla="*/ 7072972 w 7072972"/>
              <a:gd name="connsiteY1" fmla="*/ 1890052 h 6858000"/>
              <a:gd name="connsiteX2" fmla="*/ 3307176 w 7072972"/>
              <a:gd name="connsiteY2" fmla="*/ 6858000 h 6858000"/>
              <a:gd name="connsiteX3" fmla="*/ 0 w 7072972"/>
              <a:gd name="connsiteY3" fmla="*/ 6858000 h 6858000"/>
              <a:gd name="connsiteX4" fmla="*/ 0 w 70729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972" h="6858000">
                <a:moveTo>
                  <a:pt x="0" y="0"/>
                </a:moveTo>
                <a:lnTo>
                  <a:pt x="7072972" y="1890052"/>
                </a:lnTo>
                <a:lnTo>
                  <a:pt x="3307176" y="6858000"/>
                </a:lnTo>
                <a:lnTo>
                  <a:pt x="0" y="6858000"/>
                </a:lnTo>
                <a:lnTo>
                  <a:pt x="0" y="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432452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2" name="Text Placeholder 9">
            <a:extLst>
              <a:ext uri="{FF2B5EF4-FFF2-40B4-BE49-F238E27FC236}">
                <a16:creationId xmlns:a16="http://schemas.microsoft.com/office/drawing/2014/main" id="{4111A57B-317A-41FC-8D5B-458B4DA86DA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4" name="Rectangle 3">
            <a:extLst>
              <a:ext uri="{FF2B5EF4-FFF2-40B4-BE49-F238E27FC236}">
                <a16:creationId xmlns:a16="http://schemas.microsoft.com/office/drawing/2014/main" id="{67C24402-8447-448E-89E3-183EBB1DA00D}"/>
              </a:ext>
            </a:extLst>
          </p:cNvPr>
          <p:cNvSpPr/>
          <p:nvPr userDrawn="1"/>
        </p:nvSpPr>
        <p:spPr>
          <a:xfrm>
            <a:off x="0" y="2996952"/>
            <a:ext cx="12192000" cy="1872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6">
            <a:extLst>
              <a:ext uri="{FF2B5EF4-FFF2-40B4-BE49-F238E27FC236}">
                <a16:creationId xmlns:a16="http://schemas.microsoft.com/office/drawing/2014/main" id="{E4CF9D97-FAE0-4B0A-A30C-8936E46C66B2}"/>
              </a:ext>
            </a:extLst>
          </p:cNvPr>
          <p:cNvGrpSpPr/>
          <p:nvPr userDrawn="1"/>
        </p:nvGrpSpPr>
        <p:grpSpPr>
          <a:xfrm>
            <a:off x="4763852" y="1553600"/>
            <a:ext cx="2664296" cy="4683693"/>
            <a:chOff x="445712" y="1449040"/>
            <a:chExt cx="2113018" cy="3924176"/>
          </a:xfrm>
        </p:grpSpPr>
        <p:sp>
          <p:nvSpPr>
            <p:cNvPr id="6" name="Rounded Rectangle 7">
              <a:extLst>
                <a:ext uri="{FF2B5EF4-FFF2-40B4-BE49-F238E27FC236}">
                  <a16:creationId xmlns:a16="http://schemas.microsoft.com/office/drawing/2014/main" id="{A665FA86-6430-4D7E-ABCB-4F8C3E52E09B}"/>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ectangle 8">
              <a:extLst>
                <a:ext uri="{FF2B5EF4-FFF2-40B4-BE49-F238E27FC236}">
                  <a16:creationId xmlns:a16="http://schemas.microsoft.com/office/drawing/2014/main" id="{53DAFBD2-84EC-4D6B-80BE-DA2118509069}"/>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8" name="Group 10">
              <a:extLst>
                <a:ext uri="{FF2B5EF4-FFF2-40B4-BE49-F238E27FC236}">
                  <a16:creationId xmlns:a16="http://schemas.microsoft.com/office/drawing/2014/main" id="{78866A3A-5A93-49E6-8DE2-C98FC661D430}"/>
                </a:ext>
              </a:extLst>
            </p:cNvPr>
            <p:cNvGrpSpPr/>
            <p:nvPr userDrawn="1"/>
          </p:nvGrpSpPr>
          <p:grpSpPr>
            <a:xfrm>
              <a:off x="1407705" y="5045834"/>
              <a:ext cx="211967" cy="211967"/>
              <a:chOff x="1549420" y="5712364"/>
              <a:chExt cx="312583" cy="312583"/>
            </a:xfrm>
          </p:grpSpPr>
          <p:sp>
            <p:nvSpPr>
              <p:cNvPr id="9" name="Oval 11">
                <a:extLst>
                  <a:ext uri="{FF2B5EF4-FFF2-40B4-BE49-F238E27FC236}">
                    <a16:creationId xmlns:a16="http://schemas.microsoft.com/office/drawing/2014/main" id="{EB10029A-074D-4812-8AB6-62EF3ED73579}"/>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ounded Rectangle 12">
                <a:extLst>
                  <a:ext uri="{FF2B5EF4-FFF2-40B4-BE49-F238E27FC236}">
                    <a16:creationId xmlns:a16="http://schemas.microsoft.com/office/drawing/2014/main" id="{BE572564-2A3A-45E0-93B7-2FB78757998F}"/>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1" name="Picture Placeholder 2">
            <a:extLst>
              <a:ext uri="{FF2B5EF4-FFF2-40B4-BE49-F238E27FC236}">
                <a16:creationId xmlns:a16="http://schemas.microsoft.com/office/drawing/2014/main" id="{242F8FDE-91AA-45DB-A05E-7507C27F30F6}"/>
              </a:ext>
            </a:extLst>
          </p:cNvPr>
          <p:cNvSpPr>
            <a:spLocks noGrp="1"/>
          </p:cNvSpPr>
          <p:nvPr>
            <p:ph type="pic" idx="11" hasCustomPrompt="1"/>
          </p:nvPr>
        </p:nvSpPr>
        <p:spPr>
          <a:xfrm>
            <a:off x="4951770" y="1965170"/>
            <a:ext cx="2288460" cy="3753075"/>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36048173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7_Contents slide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112FC24-B0BB-43AE-AB6F-2F8A6318C976}"/>
              </a:ext>
            </a:extLst>
          </p:cNvPr>
          <p:cNvGrpSpPr/>
          <p:nvPr userDrawn="1"/>
        </p:nvGrpSpPr>
        <p:grpSpPr>
          <a:xfrm flipH="1">
            <a:off x="486250" y="477136"/>
            <a:ext cx="11704320" cy="5935130"/>
            <a:chOff x="-161213" y="477136"/>
            <a:chExt cx="11704320" cy="5935130"/>
          </a:xfrm>
        </p:grpSpPr>
        <p:cxnSp>
          <p:nvCxnSpPr>
            <p:cNvPr id="5" name="Straight Connector 4">
              <a:extLst>
                <a:ext uri="{FF2B5EF4-FFF2-40B4-BE49-F238E27FC236}">
                  <a16:creationId xmlns:a16="http://schemas.microsoft.com/office/drawing/2014/main" id="{202B0099-32CD-4A9E-A010-EB75F1B7ADBC}"/>
                </a:ext>
              </a:extLst>
            </p:cNvPr>
            <p:cNvCxnSpPr>
              <a:cxnSpLocks/>
            </p:cNvCxnSpPr>
            <p:nvPr userDrawn="1"/>
          </p:nvCxnSpPr>
          <p:spPr>
            <a:xfrm flipH="1">
              <a:off x="-161213" y="477136"/>
              <a:ext cx="1170432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6FFECB2-D63A-4DED-B565-1B5EC1C6DBCE}"/>
                </a:ext>
              </a:extLst>
            </p:cNvPr>
            <p:cNvCxnSpPr>
              <a:cxnSpLocks/>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23856D-6F4B-428C-8039-92BC2469A811}"/>
                </a:ext>
              </a:extLst>
            </p:cNvPr>
            <p:cNvCxnSpPr>
              <a:cxnSpLocks/>
            </p:cNvCxnSpPr>
            <p:nvPr userDrawn="1"/>
          </p:nvCxnSpPr>
          <p:spPr>
            <a:xfrm flipH="1">
              <a:off x="-161213" y="6392850"/>
              <a:ext cx="11704320" cy="1327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Picture Placeholder 3">
            <a:extLst>
              <a:ext uri="{FF2B5EF4-FFF2-40B4-BE49-F238E27FC236}">
                <a16:creationId xmlns:a16="http://schemas.microsoft.com/office/drawing/2014/main" id="{2913480D-83E6-465D-B9EC-FA0799699FB0}"/>
              </a:ext>
            </a:extLst>
          </p:cNvPr>
          <p:cNvSpPr>
            <a:spLocks noGrp="1"/>
          </p:cNvSpPr>
          <p:nvPr>
            <p:ph type="pic" sz="quarter" idx="41" hasCustomPrompt="1"/>
          </p:nvPr>
        </p:nvSpPr>
        <p:spPr>
          <a:xfrm>
            <a:off x="5268686" y="0"/>
            <a:ext cx="6923314" cy="6858000"/>
          </a:xfrm>
          <a:custGeom>
            <a:avLst/>
            <a:gdLst>
              <a:gd name="connsiteX0" fmla="*/ 1714500 w 6923314"/>
              <a:gd name="connsiteY0" fmla="*/ 0 h 6858000"/>
              <a:gd name="connsiteX1" fmla="*/ 6923314 w 6923314"/>
              <a:gd name="connsiteY1" fmla="*/ 0 h 6858000"/>
              <a:gd name="connsiteX2" fmla="*/ 6923314 w 6923314"/>
              <a:gd name="connsiteY2" fmla="*/ 1637212 h 6858000"/>
              <a:gd name="connsiteX3" fmla="*/ 5618117 w 6923314"/>
              <a:gd name="connsiteY3" fmla="*/ 6858000 h 6858000"/>
              <a:gd name="connsiteX4" fmla="*/ 0 w 692331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314" h="6858000">
                <a:moveTo>
                  <a:pt x="1714500" y="0"/>
                </a:moveTo>
                <a:lnTo>
                  <a:pt x="6923314" y="0"/>
                </a:lnTo>
                <a:lnTo>
                  <a:pt x="6923314" y="1637212"/>
                </a:lnTo>
                <a:lnTo>
                  <a:pt x="5618117" y="6858000"/>
                </a:lnTo>
                <a:lnTo>
                  <a:pt x="0" y="6858000"/>
                </a:lnTo>
                <a:close/>
              </a:path>
            </a:pathLst>
          </a:custGeom>
          <a:solidFill>
            <a:schemeClr val="bg1">
              <a:lumMod val="95000"/>
            </a:schemeClr>
          </a:solidFill>
        </p:spPr>
        <p:txBody>
          <a:bodyPr wrap="square" anchor="ctr">
            <a:noAutofit/>
          </a:bodyP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049598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2_Images &amp; Contents">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id="{3CD10489-647D-4424-92F3-2E31185A69B8}"/>
              </a:ext>
            </a:extLst>
          </p:cNvPr>
          <p:cNvSpPr>
            <a:spLocks noGrp="1"/>
          </p:cNvSpPr>
          <p:nvPr>
            <p:ph type="pic" sz="quarter" idx="10" hasCustomPrompt="1"/>
          </p:nvPr>
        </p:nvSpPr>
        <p:spPr>
          <a:xfrm>
            <a:off x="4227514" y="0"/>
            <a:ext cx="7964489" cy="6858000"/>
          </a:xfrm>
          <a:custGeom>
            <a:avLst/>
            <a:gdLst>
              <a:gd name="connsiteX0" fmla="*/ 7895557 w 7964489"/>
              <a:gd name="connsiteY0" fmla="*/ 1035541 h 6858000"/>
              <a:gd name="connsiteX1" fmla="*/ 6561027 w 7964489"/>
              <a:gd name="connsiteY1" fmla="*/ 6858000 h 6858000"/>
              <a:gd name="connsiteX2" fmla="*/ 3421268 w 7964489"/>
              <a:gd name="connsiteY2" fmla="*/ 6858000 h 6858000"/>
              <a:gd name="connsiteX3" fmla="*/ 4816845 w 7964489"/>
              <a:gd name="connsiteY3" fmla="*/ 380744 h 6858000"/>
              <a:gd name="connsiteX4" fmla="*/ 3224260 w 7964489"/>
              <a:gd name="connsiteY4" fmla="*/ 6858000 h 6858000"/>
              <a:gd name="connsiteX5" fmla="*/ 0 w 7964489"/>
              <a:gd name="connsiteY5" fmla="*/ 6858000 h 6858000"/>
              <a:gd name="connsiteX6" fmla="*/ 5167647 w 7964489"/>
              <a:gd name="connsiteY6" fmla="*/ 0 h 6858000"/>
              <a:gd name="connsiteX7" fmla="*/ 7964489 w 7964489"/>
              <a:gd name="connsiteY7" fmla="*/ 0 h 6858000"/>
              <a:gd name="connsiteX8" fmla="*/ 7964489 w 7964489"/>
              <a:gd name="connsiteY8" fmla="*/ 581734 h 6858000"/>
              <a:gd name="connsiteX9" fmla="*/ 3748483 w 7964489"/>
              <a:gd name="connsiteY9" fmla="*/ 59826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489" h="6858000">
                <a:moveTo>
                  <a:pt x="7895557" y="1035541"/>
                </a:moveTo>
                <a:lnTo>
                  <a:pt x="6561027" y="6858000"/>
                </a:lnTo>
                <a:lnTo>
                  <a:pt x="3421268" y="6858000"/>
                </a:lnTo>
                <a:close/>
                <a:moveTo>
                  <a:pt x="4816845" y="380744"/>
                </a:moveTo>
                <a:lnTo>
                  <a:pt x="3224260" y="6858000"/>
                </a:lnTo>
                <a:lnTo>
                  <a:pt x="0" y="6858000"/>
                </a:lnTo>
                <a:close/>
                <a:moveTo>
                  <a:pt x="5167647" y="0"/>
                </a:moveTo>
                <a:lnTo>
                  <a:pt x="7964489" y="0"/>
                </a:lnTo>
                <a:lnTo>
                  <a:pt x="7964489" y="581734"/>
                </a:lnTo>
                <a:lnTo>
                  <a:pt x="3748483" y="5982679"/>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1574891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3638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8EF9DB-CAF8-40A1-94E1-CBBBFD91129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8FA5A1A6-E027-481F-9063-8A2CA735B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E5176BD-BED4-420C-9C8A-D5A39E8A408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B18348E6-1B7F-48A7-AC7D-4F2387C0A3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1AFCE29-BA98-4953-8FAD-C3919D97229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D88FE40C-E827-41BC-8075-7B03EEB2DC51}"/>
              </a:ext>
            </a:extLst>
          </p:cNvPr>
          <p:cNvSpPr>
            <a:spLocks noGrp="1"/>
          </p:cNvSpPr>
          <p:nvPr>
            <p:ph type="dt" sz="half" idx="10"/>
          </p:nvPr>
        </p:nvSpPr>
        <p:spPr/>
        <p:txBody>
          <a:bodyPr/>
          <a:lstStyle/>
          <a:p>
            <a:fld id="{3F686CA3-48EE-4B2E-A694-ABAE939DAD27}" type="datetimeFigureOut">
              <a:rPr lang="es-EC" smtClean="0"/>
              <a:t>31/8/2020</a:t>
            </a:fld>
            <a:endParaRPr lang="es-EC"/>
          </a:p>
        </p:txBody>
      </p:sp>
      <p:sp>
        <p:nvSpPr>
          <p:cNvPr id="8" name="Marcador de pie de página 7">
            <a:extLst>
              <a:ext uri="{FF2B5EF4-FFF2-40B4-BE49-F238E27FC236}">
                <a16:creationId xmlns:a16="http://schemas.microsoft.com/office/drawing/2014/main" id="{7146D02B-A997-4226-851F-FAC76215515B}"/>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AB51D7BF-4F57-493D-A8FC-D9E5879A0FCD}"/>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20045446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4098219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45ECF0-6B0D-4F17-B8D1-0E7E44ECC586}"/>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F6A58E0E-F0C2-40EE-8B68-EBD8B5BC3276}"/>
              </a:ext>
            </a:extLst>
          </p:cNvPr>
          <p:cNvSpPr>
            <a:spLocks noGrp="1"/>
          </p:cNvSpPr>
          <p:nvPr>
            <p:ph type="dt" sz="half" idx="10"/>
          </p:nvPr>
        </p:nvSpPr>
        <p:spPr/>
        <p:txBody>
          <a:bodyPr/>
          <a:lstStyle/>
          <a:p>
            <a:fld id="{3F686CA3-48EE-4B2E-A694-ABAE939DAD27}" type="datetimeFigureOut">
              <a:rPr lang="es-EC" smtClean="0"/>
              <a:t>31/8/2020</a:t>
            </a:fld>
            <a:endParaRPr lang="es-EC"/>
          </a:p>
        </p:txBody>
      </p:sp>
      <p:sp>
        <p:nvSpPr>
          <p:cNvPr id="4" name="Marcador de pie de página 3">
            <a:extLst>
              <a:ext uri="{FF2B5EF4-FFF2-40B4-BE49-F238E27FC236}">
                <a16:creationId xmlns:a16="http://schemas.microsoft.com/office/drawing/2014/main" id="{650BEE50-7388-4F20-B2C5-66FABB193248}"/>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A1DC4204-F951-4E67-9028-1B5EF727D4B7}"/>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3152818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F8EBA05-63AB-4183-94C4-C4BD3ECB58D5}"/>
              </a:ext>
            </a:extLst>
          </p:cNvPr>
          <p:cNvSpPr>
            <a:spLocks noGrp="1"/>
          </p:cNvSpPr>
          <p:nvPr>
            <p:ph type="dt" sz="half" idx="10"/>
          </p:nvPr>
        </p:nvSpPr>
        <p:spPr/>
        <p:txBody>
          <a:bodyPr/>
          <a:lstStyle/>
          <a:p>
            <a:fld id="{3F686CA3-48EE-4B2E-A694-ABAE939DAD27}" type="datetimeFigureOut">
              <a:rPr lang="es-EC" smtClean="0"/>
              <a:t>31/8/2020</a:t>
            </a:fld>
            <a:endParaRPr lang="es-EC"/>
          </a:p>
        </p:txBody>
      </p:sp>
      <p:sp>
        <p:nvSpPr>
          <p:cNvPr id="3" name="Marcador de pie de página 2">
            <a:extLst>
              <a:ext uri="{FF2B5EF4-FFF2-40B4-BE49-F238E27FC236}">
                <a16:creationId xmlns:a16="http://schemas.microsoft.com/office/drawing/2014/main" id="{BDE20709-4195-4B30-A777-DB91983D8959}"/>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E44E36E0-B938-4A56-9EF6-BD91D9DEF258}"/>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3053030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9549A9-5019-463F-A8F3-816A842906A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765A9263-5334-4834-9E9D-19527ADE78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3E0B0D05-2ECE-4508-9860-E6B2A129D7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B0B00F-B815-496C-9D02-A0751D05DD54}"/>
              </a:ext>
            </a:extLst>
          </p:cNvPr>
          <p:cNvSpPr>
            <a:spLocks noGrp="1"/>
          </p:cNvSpPr>
          <p:nvPr>
            <p:ph type="dt" sz="half" idx="10"/>
          </p:nvPr>
        </p:nvSpPr>
        <p:spPr/>
        <p:txBody>
          <a:bodyPr/>
          <a:lstStyle/>
          <a:p>
            <a:fld id="{3F686CA3-48EE-4B2E-A694-ABAE939DAD27}" type="datetimeFigureOut">
              <a:rPr lang="es-EC" smtClean="0"/>
              <a:t>31/8/2020</a:t>
            </a:fld>
            <a:endParaRPr lang="es-EC"/>
          </a:p>
        </p:txBody>
      </p:sp>
      <p:sp>
        <p:nvSpPr>
          <p:cNvPr id="6" name="Marcador de pie de página 5">
            <a:extLst>
              <a:ext uri="{FF2B5EF4-FFF2-40B4-BE49-F238E27FC236}">
                <a16:creationId xmlns:a16="http://schemas.microsoft.com/office/drawing/2014/main" id="{DF4B6E96-C936-4284-A4A4-DA0F567B034C}"/>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2C3BBF4B-E55A-4148-95EC-141BEAA9612C}"/>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3986217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78D877-1E93-4DC3-9208-89DEC4132B0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BE85E405-ADD0-4479-BE12-08E8446192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AB3064E4-EFB1-4380-A65F-9E7373209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9B630A7-830E-460E-AD90-363A8392A1C3}"/>
              </a:ext>
            </a:extLst>
          </p:cNvPr>
          <p:cNvSpPr>
            <a:spLocks noGrp="1"/>
          </p:cNvSpPr>
          <p:nvPr>
            <p:ph type="dt" sz="half" idx="10"/>
          </p:nvPr>
        </p:nvSpPr>
        <p:spPr/>
        <p:txBody>
          <a:bodyPr/>
          <a:lstStyle/>
          <a:p>
            <a:fld id="{3F686CA3-48EE-4B2E-A694-ABAE939DAD27}" type="datetimeFigureOut">
              <a:rPr lang="es-EC" smtClean="0"/>
              <a:t>31/8/2020</a:t>
            </a:fld>
            <a:endParaRPr lang="es-EC"/>
          </a:p>
        </p:txBody>
      </p:sp>
      <p:sp>
        <p:nvSpPr>
          <p:cNvPr id="6" name="Marcador de pie de página 5">
            <a:extLst>
              <a:ext uri="{FF2B5EF4-FFF2-40B4-BE49-F238E27FC236}">
                <a16:creationId xmlns:a16="http://schemas.microsoft.com/office/drawing/2014/main" id="{F7D42600-FC3B-4128-B9C6-441820BDBE05}"/>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3B139218-D698-4856-92A9-95A556526CEE}"/>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3147836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8A9825-417C-45DE-A778-6C11D200C4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86512D42-ED15-49DF-998D-FF72486D13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EA80C198-54F2-4F5F-9DE4-EE673EF029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86CA3-48EE-4B2E-A694-ABAE939DAD27}" type="datetimeFigureOut">
              <a:rPr lang="es-EC" smtClean="0"/>
              <a:t>31/8/2020</a:t>
            </a:fld>
            <a:endParaRPr lang="es-EC"/>
          </a:p>
        </p:txBody>
      </p:sp>
      <p:sp>
        <p:nvSpPr>
          <p:cNvPr id="5" name="Marcador de pie de página 4">
            <a:extLst>
              <a:ext uri="{FF2B5EF4-FFF2-40B4-BE49-F238E27FC236}">
                <a16:creationId xmlns:a16="http://schemas.microsoft.com/office/drawing/2014/main" id="{BC87BCB9-CA97-4664-B0BC-0AC9266989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DF43C8EC-2E47-4A08-A4CF-8BB8B567B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16C39A-9174-4C19-B759-7B453EA72DA9}" type="slidenum">
              <a:rPr lang="es-EC" smtClean="0"/>
              <a:t>‹Nº›</a:t>
            </a:fld>
            <a:endParaRPr lang="es-EC"/>
          </a:p>
        </p:txBody>
      </p:sp>
    </p:spTree>
    <p:extLst>
      <p:ext uri="{BB962C8B-B14F-4D97-AF65-F5344CB8AC3E}">
        <p14:creationId xmlns:p14="http://schemas.microsoft.com/office/powerpoint/2010/main" val="3873695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3493B-E27E-4DC0-A41A-7E254FDDD4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619A8B-408B-4DCB-AC39-AC640BF856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A87CC5-FBB1-4FE5-893F-7BD071C75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1375A-C223-44C8-917C-F7C3A1BCD50F}" type="datetimeFigureOut">
              <a:rPr lang="en-GB" smtClean="0"/>
              <a:t>31/08/2020</a:t>
            </a:fld>
            <a:endParaRPr lang="en-GB"/>
          </a:p>
        </p:txBody>
      </p:sp>
      <p:sp>
        <p:nvSpPr>
          <p:cNvPr id="5" name="Footer Placeholder 4">
            <a:extLst>
              <a:ext uri="{FF2B5EF4-FFF2-40B4-BE49-F238E27FC236}">
                <a16:creationId xmlns:a16="http://schemas.microsoft.com/office/drawing/2014/main" id="{068E1BCB-E2F2-4D1B-BCFC-521169C8EA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111173B-B48E-4DCF-8715-5805390549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3841B-0DB4-4C99-B5E5-79625F01DBF7}" type="slidenum">
              <a:rPr lang="en-GB" smtClean="0"/>
              <a:t>‹Nº›</a:t>
            </a:fld>
            <a:endParaRPr lang="en-GB"/>
          </a:p>
        </p:txBody>
      </p:sp>
    </p:spTree>
    <p:extLst>
      <p:ext uri="{BB962C8B-B14F-4D97-AF65-F5344CB8AC3E}">
        <p14:creationId xmlns:p14="http://schemas.microsoft.com/office/powerpoint/2010/main" val="3817247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137160"/>
            <a:ext cx="10972800" cy="707886"/>
          </a:xfrm>
          <a:prstGeom prst="rect">
            <a:avLst/>
          </a:prstGeom>
        </p:spPr>
        <p:txBody>
          <a:bodyPr vert="horz" lIns="91440" tIns="45720" rIns="91440" bIns="45720" rtlCol="0" anchor="ctr">
            <a:spAutoFit/>
          </a:bodyPr>
          <a:lstStyle/>
          <a:p>
            <a:pPr lvl="0"/>
            <a:r>
              <a:rPr lang="en-US"/>
              <a:t>Click to edit Master title style</a:t>
            </a:r>
            <a:endParaRPr lang="en-US"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497134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hdr="0" ftr="0" dt="0"/>
  <p:txStyles>
    <p:titleStyle>
      <a:lvl1pPr algn="r" defTabSz="914354" rtl="0" eaLnBrk="1" latinLnBrk="0" hangingPunct="1">
        <a:spcBef>
          <a:spcPct val="0"/>
        </a:spcBef>
        <a:buNone/>
        <a:defRPr lang="en-US" sz="4000" b="1" kern="1200" cap="all" normalizeH="0" baseline="0" dirty="0">
          <a:solidFill>
            <a:srgbClr val="2F3A4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13" indent="-285737" algn="l" defTabSz="914354" rtl="0" eaLnBrk="1" latinLnBrk="0" hangingPunct="1">
        <a:spcBef>
          <a:spcPct val="20000"/>
        </a:spcBef>
        <a:buFont typeface="Arial" pitchFamily="34" charset="0"/>
        <a:buChar char="–"/>
        <a:defRPr sz="2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spcBef>
          <a:spcPct val="20000"/>
        </a:spcBef>
        <a:buFont typeface="Arial" pitchFamily="34" charset="0"/>
        <a:buChar char="•"/>
        <a:defRPr sz="24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98419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emf"/></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7.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7.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71.emf"/><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81.em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chart" Target="../charts/chart1.xml"/><Relationship Id="rId3" Type="http://schemas.openxmlformats.org/officeDocument/2006/relationships/image" Target="../media/image17.png"/><Relationship Id="rId7" Type="http://schemas.openxmlformats.org/officeDocument/2006/relationships/image" Target="../media/image85.jpeg"/><Relationship Id="rId12"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84.jpeg"/><Relationship Id="rId11" Type="http://schemas.openxmlformats.org/officeDocument/2006/relationships/image" Target="../media/image89.png"/><Relationship Id="rId5" Type="http://schemas.openxmlformats.org/officeDocument/2006/relationships/image" Target="../media/image83.jpeg"/><Relationship Id="rId10" Type="http://schemas.openxmlformats.org/officeDocument/2006/relationships/image" Target="../media/image88.png"/><Relationship Id="rId4" Type="http://schemas.openxmlformats.org/officeDocument/2006/relationships/image" Target="../media/image82.jpeg"/><Relationship Id="rId9"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94.emf"/><Relationship Id="rId4" Type="http://schemas.openxmlformats.org/officeDocument/2006/relationships/image" Target="../media/image93.emf"/></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97.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99.pn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101.png"/><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103.png"/><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95.png"/><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 Id="rId9"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14.jpe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17.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F088F6AF-E230-4B79-BAF0-EB2EAE63EBD3}"/>
              </a:ext>
            </a:extLst>
          </p:cNvPr>
          <p:cNvSpPr/>
          <p:nvPr/>
        </p:nvSpPr>
        <p:spPr>
          <a:xfrm rot="1532837">
            <a:off x="-9423486" y="-1262075"/>
            <a:ext cx="5407806" cy="8212102"/>
          </a:xfrm>
          <a:custGeom>
            <a:avLst/>
            <a:gdLst>
              <a:gd name="connsiteX0" fmla="*/ 0 w 5407806"/>
              <a:gd name="connsiteY0" fmla="*/ 2584871 h 8212102"/>
              <a:gd name="connsiteX1" fmla="*/ 5407806 w 5407806"/>
              <a:gd name="connsiteY1" fmla="*/ 0 h 8212102"/>
              <a:gd name="connsiteX2" fmla="*/ 5407806 w 5407806"/>
              <a:gd name="connsiteY2" fmla="*/ 6912903 h 8212102"/>
              <a:gd name="connsiteX3" fmla="*/ 2689754 w 5407806"/>
              <a:gd name="connsiteY3" fmla="*/ 8212102 h 8212102"/>
            </a:gdLst>
            <a:ahLst/>
            <a:cxnLst>
              <a:cxn ang="0">
                <a:pos x="connsiteX0" y="connsiteY0"/>
              </a:cxn>
              <a:cxn ang="0">
                <a:pos x="connsiteX1" y="connsiteY1"/>
              </a:cxn>
              <a:cxn ang="0">
                <a:pos x="connsiteX2" y="connsiteY2"/>
              </a:cxn>
              <a:cxn ang="0">
                <a:pos x="connsiteX3" y="connsiteY3"/>
              </a:cxn>
            </a:cxnLst>
            <a:rect l="l" t="t" r="r" b="b"/>
            <a:pathLst>
              <a:path w="5407806" h="8212102">
                <a:moveTo>
                  <a:pt x="0" y="2584871"/>
                </a:moveTo>
                <a:lnTo>
                  <a:pt x="5407806" y="0"/>
                </a:lnTo>
                <a:lnTo>
                  <a:pt x="5407806" y="6912903"/>
                </a:lnTo>
                <a:lnTo>
                  <a:pt x="2689754" y="8212102"/>
                </a:lnTo>
                <a:close/>
              </a:path>
            </a:pathLst>
          </a:custGeom>
          <a:solidFill>
            <a:schemeClr val="bg1">
              <a:alpha val="49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Forma libre: forma 17">
            <a:extLst>
              <a:ext uri="{FF2B5EF4-FFF2-40B4-BE49-F238E27FC236}">
                <a16:creationId xmlns:a16="http://schemas.microsoft.com/office/drawing/2014/main" id="{0CB1CE69-787E-4DD5-A98C-F6EC29F72384}"/>
              </a:ext>
            </a:extLst>
          </p:cNvPr>
          <p:cNvSpPr/>
          <p:nvPr/>
        </p:nvSpPr>
        <p:spPr>
          <a:xfrm rot="1524056">
            <a:off x="-3965886" y="-314621"/>
            <a:ext cx="1147839" cy="7487244"/>
          </a:xfrm>
          <a:custGeom>
            <a:avLst/>
            <a:gdLst>
              <a:gd name="connsiteX0" fmla="*/ 0 w 1147839"/>
              <a:gd name="connsiteY0" fmla="*/ 545057 h 7487244"/>
              <a:gd name="connsiteX1" fmla="*/ 1147839 w 1147839"/>
              <a:gd name="connsiteY1" fmla="*/ 0 h 7487244"/>
              <a:gd name="connsiteX2" fmla="*/ 1147839 w 1147839"/>
              <a:gd name="connsiteY2" fmla="*/ 6942187 h 7487244"/>
              <a:gd name="connsiteX3" fmla="*/ 0 w 1147839"/>
              <a:gd name="connsiteY3" fmla="*/ 7487244 h 7487244"/>
            </a:gdLst>
            <a:ahLst/>
            <a:cxnLst>
              <a:cxn ang="0">
                <a:pos x="connsiteX0" y="connsiteY0"/>
              </a:cxn>
              <a:cxn ang="0">
                <a:pos x="connsiteX1" y="connsiteY1"/>
              </a:cxn>
              <a:cxn ang="0">
                <a:pos x="connsiteX2" y="connsiteY2"/>
              </a:cxn>
              <a:cxn ang="0">
                <a:pos x="connsiteX3" y="connsiteY3"/>
              </a:cxn>
            </a:cxnLst>
            <a:rect l="l" t="t" r="r" b="b"/>
            <a:pathLst>
              <a:path w="1147839" h="7487244">
                <a:moveTo>
                  <a:pt x="0" y="545057"/>
                </a:moveTo>
                <a:lnTo>
                  <a:pt x="1147839" y="0"/>
                </a:lnTo>
                <a:lnTo>
                  <a:pt x="1147839" y="6942187"/>
                </a:lnTo>
                <a:lnTo>
                  <a:pt x="0" y="7487244"/>
                </a:lnTo>
                <a:close/>
              </a:path>
            </a:pathLst>
          </a:custGeom>
          <a:gradFill flip="none" rotWithShape="1">
            <a:gsLst>
              <a:gs pos="0">
                <a:schemeClr val="tx1">
                  <a:alpha val="40000"/>
                </a:schemeClr>
              </a:gs>
              <a:gs pos="100000">
                <a:schemeClr val="bg1">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Forma libre: forma 18">
            <a:extLst>
              <a:ext uri="{FF2B5EF4-FFF2-40B4-BE49-F238E27FC236}">
                <a16:creationId xmlns:a16="http://schemas.microsoft.com/office/drawing/2014/main" id="{E8914A5E-B871-4917-872D-FB211743D240}"/>
              </a:ext>
            </a:extLst>
          </p:cNvPr>
          <p:cNvSpPr/>
          <p:nvPr/>
        </p:nvSpPr>
        <p:spPr>
          <a:xfrm rot="1524056">
            <a:off x="-2698183" y="-314622"/>
            <a:ext cx="1147839" cy="7487244"/>
          </a:xfrm>
          <a:custGeom>
            <a:avLst/>
            <a:gdLst>
              <a:gd name="connsiteX0" fmla="*/ 0 w 1147839"/>
              <a:gd name="connsiteY0" fmla="*/ 545057 h 7487244"/>
              <a:gd name="connsiteX1" fmla="*/ 1147839 w 1147839"/>
              <a:gd name="connsiteY1" fmla="*/ 0 h 7487244"/>
              <a:gd name="connsiteX2" fmla="*/ 1147839 w 1147839"/>
              <a:gd name="connsiteY2" fmla="*/ 6942187 h 7487244"/>
              <a:gd name="connsiteX3" fmla="*/ 0 w 1147839"/>
              <a:gd name="connsiteY3" fmla="*/ 7487244 h 7487244"/>
            </a:gdLst>
            <a:ahLst/>
            <a:cxnLst>
              <a:cxn ang="0">
                <a:pos x="connsiteX0" y="connsiteY0"/>
              </a:cxn>
              <a:cxn ang="0">
                <a:pos x="connsiteX1" y="connsiteY1"/>
              </a:cxn>
              <a:cxn ang="0">
                <a:pos x="connsiteX2" y="connsiteY2"/>
              </a:cxn>
              <a:cxn ang="0">
                <a:pos x="connsiteX3" y="connsiteY3"/>
              </a:cxn>
            </a:cxnLst>
            <a:rect l="l" t="t" r="r" b="b"/>
            <a:pathLst>
              <a:path w="1147839" h="7487244">
                <a:moveTo>
                  <a:pt x="0" y="545057"/>
                </a:moveTo>
                <a:lnTo>
                  <a:pt x="1147839" y="0"/>
                </a:lnTo>
                <a:lnTo>
                  <a:pt x="1147839" y="6942187"/>
                </a:lnTo>
                <a:lnTo>
                  <a:pt x="0" y="7487244"/>
                </a:lnTo>
                <a:close/>
              </a:path>
            </a:pathLst>
          </a:custGeom>
          <a:gradFill flip="none" rotWithShape="1">
            <a:gsLst>
              <a:gs pos="0">
                <a:schemeClr val="tx1">
                  <a:alpha val="10000"/>
                </a:schemeClr>
              </a:gs>
              <a:gs pos="100000">
                <a:schemeClr val="bg1">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a:p>
        </p:txBody>
      </p:sp>
      <p:pic>
        <p:nvPicPr>
          <p:cNvPr id="5" name="Imagen 4">
            <a:extLst>
              <a:ext uri="{FF2B5EF4-FFF2-40B4-BE49-F238E27FC236}">
                <a16:creationId xmlns:a16="http://schemas.microsoft.com/office/drawing/2014/main" id="{66308E4D-ACBD-4B2E-A864-B3C2C259DA3A}"/>
              </a:ext>
            </a:extLst>
          </p:cNvPr>
          <p:cNvPicPr>
            <a:picLocks noChangeAspect="1"/>
          </p:cNvPicPr>
          <p:nvPr/>
        </p:nvPicPr>
        <p:blipFill rotWithShape="1">
          <a:blip r:embed="rId2">
            <a:extLst>
              <a:ext uri="{28A0092B-C50C-407E-A947-70E740481C1C}">
                <a14:useLocalDpi xmlns:a14="http://schemas.microsoft.com/office/drawing/2010/main" val="0"/>
              </a:ext>
            </a:extLst>
          </a:blip>
          <a:srcRect t="8606" b="14048"/>
          <a:stretch/>
        </p:blipFill>
        <p:spPr>
          <a:xfrm flipH="1">
            <a:off x="0" y="285339"/>
            <a:ext cx="12191999" cy="6287321"/>
          </a:xfrm>
          <a:custGeom>
            <a:avLst/>
            <a:gdLst>
              <a:gd name="connsiteX0" fmla="*/ 0 w 12192000"/>
              <a:gd name="connsiteY0" fmla="*/ 0 h 6287321"/>
              <a:gd name="connsiteX1" fmla="*/ 12192000 w 12192000"/>
              <a:gd name="connsiteY1" fmla="*/ 0 h 6287321"/>
              <a:gd name="connsiteX2" fmla="*/ 12192000 w 12192000"/>
              <a:gd name="connsiteY2" fmla="*/ 6287321 h 6287321"/>
              <a:gd name="connsiteX3" fmla="*/ 0 w 12192000"/>
              <a:gd name="connsiteY3" fmla="*/ 6287321 h 6287321"/>
            </a:gdLst>
            <a:ahLst/>
            <a:cxnLst>
              <a:cxn ang="0">
                <a:pos x="connsiteX0" y="connsiteY0"/>
              </a:cxn>
              <a:cxn ang="0">
                <a:pos x="connsiteX1" y="connsiteY1"/>
              </a:cxn>
              <a:cxn ang="0">
                <a:pos x="connsiteX2" y="connsiteY2"/>
              </a:cxn>
              <a:cxn ang="0">
                <a:pos x="connsiteX3" y="connsiteY3"/>
              </a:cxn>
            </a:cxnLst>
            <a:rect l="l" t="t" r="r" b="b"/>
            <a:pathLst>
              <a:path w="12192000" h="6287321">
                <a:moveTo>
                  <a:pt x="0" y="0"/>
                </a:moveTo>
                <a:lnTo>
                  <a:pt x="12192000" y="0"/>
                </a:lnTo>
                <a:lnTo>
                  <a:pt x="12192000" y="6287321"/>
                </a:lnTo>
                <a:lnTo>
                  <a:pt x="0" y="6287321"/>
                </a:lnTo>
                <a:close/>
              </a:path>
            </a:pathLst>
          </a:custGeom>
        </p:spPr>
      </p:pic>
    </p:spTree>
    <p:extLst>
      <p:ext uri="{BB962C8B-B14F-4D97-AF65-F5344CB8AC3E}">
        <p14:creationId xmlns:p14="http://schemas.microsoft.com/office/powerpoint/2010/main" val="4168375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DESCRIPCION DEL SISTEMA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pic>
        <p:nvPicPr>
          <p:cNvPr id="15" name="Imagen 14">
            <a:extLst>
              <a:ext uri="{FF2B5EF4-FFF2-40B4-BE49-F238E27FC236}">
                <a16:creationId xmlns:a16="http://schemas.microsoft.com/office/drawing/2014/main" id="{FE4D8232-CCF9-4A21-B6A5-C3865588FC40}"/>
              </a:ext>
            </a:extLst>
          </p:cNvPr>
          <p:cNvPicPr/>
          <p:nvPr/>
        </p:nvPicPr>
        <p:blipFill>
          <a:blip r:embed="rId4"/>
          <a:stretch>
            <a:fillRect/>
          </a:stretch>
        </p:blipFill>
        <p:spPr>
          <a:xfrm>
            <a:off x="7414577" y="1458780"/>
            <a:ext cx="4392613" cy="2250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419EC13F-F36C-4FE9-B871-24030B8C45C8}"/>
              </a:ext>
            </a:extLst>
          </p:cNvPr>
          <p:cNvPicPr/>
          <p:nvPr/>
        </p:nvPicPr>
        <p:blipFill>
          <a:blip r:embed="rId5"/>
          <a:stretch>
            <a:fillRect/>
          </a:stretch>
        </p:blipFill>
        <p:spPr>
          <a:xfrm>
            <a:off x="819467" y="1458558"/>
            <a:ext cx="4392613" cy="22119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a:extLst>
              <a:ext uri="{FF2B5EF4-FFF2-40B4-BE49-F238E27FC236}">
                <a16:creationId xmlns:a16="http://schemas.microsoft.com/office/drawing/2014/main" id="{363ACDC3-8050-45FA-946F-6DB726A2AE9B}"/>
              </a:ext>
            </a:extLst>
          </p:cNvPr>
          <p:cNvPicPr/>
          <p:nvPr/>
        </p:nvPicPr>
        <p:blipFill>
          <a:blip r:embed="rId6"/>
          <a:stretch>
            <a:fillRect/>
          </a:stretch>
        </p:blipFill>
        <p:spPr>
          <a:xfrm>
            <a:off x="3566159" y="4224692"/>
            <a:ext cx="5405120" cy="2480908"/>
          </a:xfrm>
          <a:prstGeom prst="rect">
            <a:avLst/>
          </a:prstGeom>
          <a:ln>
            <a:noFill/>
          </a:ln>
          <a:effectLst>
            <a:outerShdw blurRad="190500" algn="tl" rotWithShape="0">
              <a:srgbClr val="000000">
                <a:alpha val="70000"/>
              </a:srgbClr>
            </a:outerShdw>
          </a:effectLst>
        </p:spPr>
      </p:pic>
      <p:sp>
        <p:nvSpPr>
          <p:cNvPr id="20" name="Rectangle 2">
            <a:extLst>
              <a:ext uri="{FF2B5EF4-FFF2-40B4-BE49-F238E27FC236}">
                <a16:creationId xmlns:a16="http://schemas.microsoft.com/office/drawing/2014/main" id="{51102317-4C7B-43E5-B912-6E20F75642C9}"/>
              </a:ext>
            </a:extLst>
          </p:cNvPr>
          <p:cNvSpPr/>
          <p:nvPr/>
        </p:nvSpPr>
        <p:spPr>
          <a:xfrm>
            <a:off x="1477039" y="1038785"/>
            <a:ext cx="3077467" cy="424888"/>
          </a:xfrm>
          <a:prstGeom prst="rect">
            <a:avLst/>
          </a:prstGeom>
          <a:gradFill>
            <a:gsLst>
              <a:gs pos="0">
                <a:srgbClr val="029676"/>
              </a:gs>
              <a:gs pos="100000">
                <a:srgbClr val="4AB5C4"/>
              </a:gs>
            </a:gsLst>
            <a:lin ang="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Raleway Medium"/>
                <a:ea typeface="+mn-ea"/>
                <a:cs typeface="+mn-cs"/>
              </a:rPr>
              <a:t>Robot Operating Systems </a:t>
            </a:r>
          </a:p>
        </p:txBody>
      </p:sp>
      <p:sp>
        <p:nvSpPr>
          <p:cNvPr id="6" name="Rectangle 2">
            <a:extLst>
              <a:ext uri="{FF2B5EF4-FFF2-40B4-BE49-F238E27FC236}">
                <a16:creationId xmlns:a16="http://schemas.microsoft.com/office/drawing/2014/main" id="{84D0FF75-5B7E-43C5-9BF0-FB37D8DB6C33}"/>
              </a:ext>
            </a:extLst>
          </p:cNvPr>
          <p:cNvSpPr/>
          <p:nvPr/>
        </p:nvSpPr>
        <p:spPr>
          <a:xfrm>
            <a:off x="8121679" y="985880"/>
            <a:ext cx="3077467" cy="462740"/>
          </a:xfrm>
          <a:prstGeom prst="rect">
            <a:avLst/>
          </a:prstGeom>
          <a:gradFill>
            <a:gsLst>
              <a:gs pos="0">
                <a:srgbClr val="029676"/>
              </a:gs>
              <a:gs pos="100000">
                <a:srgbClr val="4AB5C4"/>
              </a:gs>
            </a:gsLst>
            <a:lin ang="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400" kern="0" dirty="0">
                <a:solidFill>
                  <a:prstClr val="white"/>
                </a:solidFill>
                <a:latin typeface="Raleway Medium"/>
              </a:rPr>
              <a:t>Sistema de </a:t>
            </a:r>
            <a:r>
              <a:rPr lang="es-419" sz="1400" kern="0" dirty="0">
                <a:solidFill>
                  <a:prstClr val="white"/>
                </a:solidFill>
                <a:latin typeface="Raleway Medium"/>
              </a:rPr>
              <a:t>referencia</a:t>
            </a:r>
            <a:r>
              <a:rPr lang="en-US" sz="1400" kern="0" dirty="0">
                <a:solidFill>
                  <a:prstClr val="white"/>
                </a:solidFill>
                <a:latin typeface="Raleway Medium"/>
              </a:rPr>
              <a:t> m</a:t>
            </a:r>
            <a:r>
              <a:rPr lang="es-419" sz="1400" kern="0" dirty="0">
                <a:solidFill>
                  <a:prstClr val="white"/>
                </a:solidFill>
                <a:latin typeface="Raleway Medium"/>
              </a:rPr>
              <a:t>ó</a:t>
            </a:r>
            <a:r>
              <a:rPr lang="en-US" sz="1400" kern="0" dirty="0">
                <a:solidFill>
                  <a:prstClr val="white"/>
                </a:solidFill>
                <a:latin typeface="Raleway Medium"/>
              </a:rPr>
              <a:t>vil</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419" sz="1400" b="0" i="0" u="none" strike="noStrike" kern="0" cap="none" spc="0" normalizeH="0" baseline="0" dirty="0">
                <a:ln>
                  <a:noFill/>
                </a:ln>
                <a:solidFill>
                  <a:prstClr val="white"/>
                </a:solidFill>
                <a:effectLst/>
                <a:uLnTx/>
                <a:uFillTx/>
                <a:latin typeface="Raleway Medium"/>
                <a:ea typeface="+mn-ea"/>
                <a:cs typeface="+mn-cs"/>
              </a:rPr>
              <a:t>Configuración</a:t>
            </a:r>
            <a:r>
              <a:rPr kumimoji="0" lang="en-US" sz="1400" b="0" i="0" u="none" strike="noStrike" kern="0" cap="none" spc="0" normalizeH="0" baseline="0" noProof="0" dirty="0">
                <a:ln>
                  <a:noFill/>
                </a:ln>
                <a:solidFill>
                  <a:prstClr val="white"/>
                </a:solidFill>
                <a:effectLst/>
                <a:uLnTx/>
                <a:uFillTx/>
                <a:latin typeface="Raleway Medium"/>
                <a:ea typeface="+mn-ea"/>
                <a:cs typeface="+mn-cs"/>
              </a:rPr>
              <a:t> en </a:t>
            </a:r>
            <a:r>
              <a:rPr kumimoji="0" lang="es-419" sz="1400" b="0" i="0" u="none" strike="noStrike" kern="0" cap="none" spc="0" normalizeH="0" baseline="0" dirty="0">
                <a:ln>
                  <a:noFill/>
                </a:ln>
                <a:solidFill>
                  <a:prstClr val="white"/>
                </a:solidFill>
                <a:effectLst/>
                <a:uLnTx/>
                <a:uFillTx/>
                <a:latin typeface="Raleway Medium"/>
                <a:ea typeface="+mn-ea"/>
                <a:cs typeface="+mn-cs"/>
              </a:rPr>
              <a:t>cruz</a:t>
            </a:r>
            <a:r>
              <a:rPr kumimoji="0" lang="en-US" sz="1400" b="0" i="0" u="none" strike="noStrike" kern="0" cap="none" spc="0" normalizeH="0" baseline="0" noProof="0" dirty="0">
                <a:ln>
                  <a:noFill/>
                </a:ln>
                <a:solidFill>
                  <a:prstClr val="white"/>
                </a:solidFill>
                <a:effectLst/>
                <a:uLnTx/>
                <a:uFillTx/>
                <a:latin typeface="Raleway Medium"/>
                <a:ea typeface="+mn-ea"/>
                <a:cs typeface="+mn-cs"/>
              </a:rPr>
              <a:t> (x) </a:t>
            </a:r>
          </a:p>
        </p:txBody>
      </p:sp>
      <p:sp>
        <p:nvSpPr>
          <p:cNvPr id="7" name="Rectangle 2">
            <a:extLst>
              <a:ext uri="{FF2B5EF4-FFF2-40B4-BE49-F238E27FC236}">
                <a16:creationId xmlns:a16="http://schemas.microsoft.com/office/drawing/2014/main" id="{F1D59BBE-D7EB-4488-A998-F8467E502516}"/>
              </a:ext>
            </a:extLst>
          </p:cNvPr>
          <p:cNvSpPr/>
          <p:nvPr/>
        </p:nvSpPr>
        <p:spPr>
          <a:xfrm>
            <a:off x="4729986" y="3799804"/>
            <a:ext cx="3077467" cy="424888"/>
          </a:xfrm>
          <a:prstGeom prst="rect">
            <a:avLst/>
          </a:prstGeom>
          <a:gradFill>
            <a:gsLst>
              <a:gs pos="0">
                <a:srgbClr val="029676"/>
              </a:gs>
              <a:gs pos="100000">
                <a:srgbClr val="4AB5C4"/>
              </a:gs>
            </a:gsLst>
            <a:lin ang="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419" sz="1800" b="0" i="0" u="none" strike="noStrike" kern="0" cap="none" spc="0" normalizeH="0" baseline="0" dirty="0">
                <a:ln>
                  <a:noFill/>
                </a:ln>
                <a:solidFill>
                  <a:prstClr val="white"/>
                </a:solidFill>
                <a:effectLst/>
                <a:uLnTx/>
                <a:uFillTx/>
                <a:latin typeface="Raleway Medium"/>
                <a:ea typeface="+mn-ea"/>
                <a:cs typeface="+mn-cs"/>
              </a:rPr>
              <a:t>Control de Movimientos</a:t>
            </a:r>
          </a:p>
        </p:txBody>
      </p:sp>
    </p:spTree>
    <p:extLst>
      <p:ext uri="{BB962C8B-B14F-4D97-AF65-F5344CB8AC3E}">
        <p14:creationId xmlns:p14="http://schemas.microsoft.com/office/powerpoint/2010/main" val="357607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DETECCI</a:t>
            </a:r>
            <a:r>
              <a:rPr lang="es-419" dirty="0">
                <a:solidFill>
                  <a:sysClr val="window" lastClr="FFFFFF"/>
                </a:solidFill>
              </a:rPr>
              <a:t>ÓN DE PERSONA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53A428A1-B001-48FC-8E7B-FC954EC70CDD}"/>
              </a:ext>
            </a:extLst>
          </p:cNvPr>
          <p:cNvSpPr txBox="1">
            <a:spLocks/>
          </p:cNvSpPr>
          <p:nvPr/>
        </p:nvSpPr>
        <p:spPr>
          <a:xfrm>
            <a:off x="723142" y="904858"/>
            <a:ext cx="569797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Modelo</a:t>
            </a:r>
            <a:r>
              <a:rPr lang="en-US" b="1" dirty="0">
                <a:solidFill>
                  <a:srgbClr val="2980B9">
                    <a:lumMod val="60000"/>
                    <a:lumOff val="40000"/>
                  </a:srgbClr>
                </a:solidFill>
              </a:rPr>
              <a:t> </a:t>
            </a:r>
            <a:r>
              <a:rPr lang="es-419" b="1" dirty="0">
                <a:solidFill>
                  <a:srgbClr val="2980B9">
                    <a:lumMod val="60000"/>
                    <a:lumOff val="40000"/>
                  </a:srgbClr>
                </a:solidFill>
              </a:rPr>
              <a:t>pre-entrenado</a:t>
            </a:r>
            <a:r>
              <a:rPr lang="en-US" b="1" dirty="0">
                <a:solidFill>
                  <a:srgbClr val="2980B9">
                    <a:lumMod val="60000"/>
                    <a:lumOff val="40000"/>
                  </a:srgbClr>
                </a:solidFill>
              </a:rPr>
              <a:t> </a:t>
            </a:r>
            <a:r>
              <a:rPr lang="en-US" b="1" dirty="0">
                <a:solidFill>
                  <a:schemeClr val="accent3"/>
                </a:solidFill>
              </a:rPr>
              <a:t>YOLO v4</a:t>
            </a:r>
            <a:endParaRPr kumimoji="0" lang="en-US" sz="2800" b="1" u="none" strike="noStrike" kern="1200" cap="none" spc="0" normalizeH="0" baseline="0" noProof="0" dirty="0">
              <a:ln>
                <a:noFill/>
              </a:ln>
              <a:solidFill>
                <a:schemeClr val="accent3"/>
              </a:solidFill>
              <a:effectLst/>
              <a:uLnTx/>
              <a:uFillTx/>
            </a:endParaRPr>
          </a:p>
        </p:txBody>
      </p:sp>
      <p:pic>
        <p:nvPicPr>
          <p:cNvPr id="18" name="Imagen 17">
            <a:extLst>
              <a:ext uri="{FF2B5EF4-FFF2-40B4-BE49-F238E27FC236}">
                <a16:creationId xmlns:a16="http://schemas.microsoft.com/office/drawing/2014/main" id="{5BE30DC1-D493-46DD-8B79-342DC60BEC45}"/>
              </a:ext>
            </a:extLst>
          </p:cNvPr>
          <p:cNvPicPr/>
          <p:nvPr/>
        </p:nvPicPr>
        <p:blipFill rotWithShape="1">
          <a:blip r:embed="rId4" cstate="print">
            <a:extLst>
              <a:ext uri="{28A0092B-C50C-407E-A947-70E740481C1C}">
                <a14:useLocalDpi xmlns:a14="http://schemas.microsoft.com/office/drawing/2010/main" val="0"/>
              </a:ext>
            </a:extLst>
          </a:blip>
          <a:srcRect t="14782"/>
          <a:stretch/>
        </p:blipFill>
        <p:spPr bwMode="auto">
          <a:xfrm>
            <a:off x="882485" y="1455820"/>
            <a:ext cx="10427030" cy="52497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0577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DETECCI</a:t>
            </a:r>
            <a:r>
              <a:rPr lang="es-419" dirty="0">
                <a:solidFill>
                  <a:sysClr val="window" lastClr="FFFFFF"/>
                </a:solidFill>
              </a:rPr>
              <a:t>ÓN DE PERSONA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53A428A1-B001-48FC-8E7B-FC954EC70CDD}"/>
              </a:ext>
            </a:extLst>
          </p:cNvPr>
          <p:cNvSpPr txBox="1">
            <a:spLocks/>
          </p:cNvSpPr>
          <p:nvPr/>
        </p:nvSpPr>
        <p:spPr>
          <a:xfrm>
            <a:off x="723142" y="904858"/>
            <a:ext cx="569797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Modelo</a:t>
            </a:r>
            <a:r>
              <a:rPr lang="en-US" b="1" dirty="0">
                <a:solidFill>
                  <a:srgbClr val="2980B9">
                    <a:lumMod val="60000"/>
                    <a:lumOff val="40000"/>
                  </a:srgbClr>
                </a:solidFill>
              </a:rPr>
              <a:t> </a:t>
            </a:r>
            <a:r>
              <a:rPr lang="es-419" b="1" dirty="0">
                <a:solidFill>
                  <a:srgbClr val="2980B9">
                    <a:lumMod val="60000"/>
                    <a:lumOff val="40000"/>
                  </a:srgbClr>
                </a:solidFill>
              </a:rPr>
              <a:t>pre-entrenado</a:t>
            </a:r>
            <a:r>
              <a:rPr lang="en-US" b="1" dirty="0">
                <a:solidFill>
                  <a:srgbClr val="2980B9">
                    <a:lumMod val="60000"/>
                    <a:lumOff val="40000"/>
                  </a:srgbClr>
                </a:solidFill>
              </a:rPr>
              <a:t> YOLO v4</a:t>
            </a:r>
            <a:endPar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pic>
        <p:nvPicPr>
          <p:cNvPr id="19" name="Imagen 18">
            <a:extLst>
              <a:ext uri="{FF2B5EF4-FFF2-40B4-BE49-F238E27FC236}">
                <a16:creationId xmlns:a16="http://schemas.microsoft.com/office/drawing/2014/main" id="{C6421BD3-84CC-4936-896B-205F9818DED0}"/>
              </a:ext>
            </a:extLst>
          </p:cNvPr>
          <p:cNvPicPr/>
          <p:nvPr/>
        </p:nvPicPr>
        <p:blipFill>
          <a:blip r:embed="rId4"/>
          <a:stretch>
            <a:fillRect/>
          </a:stretch>
        </p:blipFill>
        <p:spPr>
          <a:xfrm>
            <a:off x="4587532" y="1547244"/>
            <a:ext cx="6721983" cy="2226869"/>
          </a:xfrm>
          <a:prstGeom prst="rect">
            <a:avLst/>
          </a:prstGeom>
        </p:spPr>
      </p:pic>
      <p:graphicFrame>
        <p:nvGraphicFramePr>
          <p:cNvPr id="8" name="Tabla 7">
            <a:extLst>
              <a:ext uri="{FF2B5EF4-FFF2-40B4-BE49-F238E27FC236}">
                <a16:creationId xmlns:a16="http://schemas.microsoft.com/office/drawing/2014/main" id="{6E1162F0-E489-4A60-9D3A-CE4E8CE39439}"/>
              </a:ext>
            </a:extLst>
          </p:cNvPr>
          <p:cNvGraphicFramePr>
            <a:graphicFrameLocks noGrp="1"/>
          </p:cNvGraphicFramePr>
          <p:nvPr>
            <p:extLst>
              <p:ext uri="{D42A27DB-BD31-4B8C-83A1-F6EECF244321}">
                <p14:modId xmlns:p14="http://schemas.microsoft.com/office/powerpoint/2010/main" val="1610879662"/>
              </p:ext>
            </p:extLst>
          </p:nvPr>
        </p:nvGraphicFramePr>
        <p:xfrm>
          <a:off x="4115638" y="3927329"/>
          <a:ext cx="7669962" cy="2741717"/>
        </p:xfrm>
        <a:graphic>
          <a:graphicData uri="http://schemas.openxmlformats.org/drawingml/2006/table">
            <a:tbl>
              <a:tblPr firstRow="1" firstCol="1" bandRow="1">
                <a:tableStyleId>{3B4B98B0-60AC-42C2-AFA5-B58CD77FA1E5}</a:tableStyleId>
              </a:tblPr>
              <a:tblGrid>
                <a:gridCol w="1977091">
                  <a:extLst>
                    <a:ext uri="{9D8B030D-6E8A-4147-A177-3AD203B41FA5}">
                      <a16:colId xmlns:a16="http://schemas.microsoft.com/office/drawing/2014/main" val="2905670229"/>
                    </a:ext>
                  </a:extLst>
                </a:gridCol>
                <a:gridCol w="765271">
                  <a:extLst>
                    <a:ext uri="{9D8B030D-6E8A-4147-A177-3AD203B41FA5}">
                      <a16:colId xmlns:a16="http://schemas.microsoft.com/office/drawing/2014/main" val="1700573927"/>
                    </a:ext>
                  </a:extLst>
                </a:gridCol>
                <a:gridCol w="1026160">
                  <a:extLst>
                    <a:ext uri="{9D8B030D-6E8A-4147-A177-3AD203B41FA5}">
                      <a16:colId xmlns:a16="http://schemas.microsoft.com/office/drawing/2014/main" val="2071138922"/>
                    </a:ext>
                  </a:extLst>
                </a:gridCol>
                <a:gridCol w="1076960">
                  <a:extLst>
                    <a:ext uri="{9D8B030D-6E8A-4147-A177-3AD203B41FA5}">
                      <a16:colId xmlns:a16="http://schemas.microsoft.com/office/drawing/2014/main" val="3406078612"/>
                    </a:ext>
                  </a:extLst>
                </a:gridCol>
                <a:gridCol w="1645920">
                  <a:extLst>
                    <a:ext uri="{9D8B030D-6E8A-4147-A177-3AD203B41FA5}">
                      <a16:colId xmlns:a16="http://schemas.microsoft.com/office/drawing/2014/main" val="1911265263"/>
                    </a:ext>
                  </a:extLst>
                </a:gridCol>
                <a:gridCol w="1178560">
                  <a:extLst>
                    <a:ext uri="{9D8B030D-6E8A-4147-A177-3AD203B41FA5}">
                      <a16:colId xmlns:a16="http://schemas.microsoft.com/office/drawing/2014/main" val="3112672042"/>
                    </a:ext>
                  </a:extLst>
                </a:gridCol>
              </a:tblGrid>
              <a:tr h="237053">
                <a:tc rowSpan="2">
                  <a:txBody>
                    <a:bodyPr/>
                    <a:lstStyle/>
                    <a:p>
                      <a:pPr indent="226695" algn="ctr">
                        <a:lnSpc>
                          <a:spcPct val="100000"/>
                        </a:lnSpc>
                        <a:spcAft>
                          <a:spcPts val="1000"/>
                        </a:spcAft>
                      </a:pPr>
                      <a:r>
                        <a:rPr lang="es-419" sz="1200" dirty="0">
                          <a:solidFill>
                            <a:schemeClr val="bg1"/>
                          </a:solidFill>
                          <a:effectLst/>
                        </a:rPr>
                        <a:t>Modelos</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rowSpan="2">
                  <a:txBody>
                    <a:bodyPr/>
                    <a:lstStyle/>
                    <a:p>
                      <a:pPr indent="226695" algn="ctr">
                        <a:lnSpc>
                          <a:spcPct val="100000"/>
                        </a:lnSpc>
                        <a:spcAft>
                          <a:spcPts val="1000"/>
                        </a:spcAft>
                      </a:pPr>
                      <a:r>
                        <a:rPr lang="es-419" sz="1200" b="1" dirty="0" err="1">
                          <a:solidFill>
                            <a:schemeClr val="bg1"/>
                          </a:solidFill>
                          <a:effectLst/>
                        </a:rPr>
                        <a:t>mAP</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gridSpan="3">
                  <a:txBody>
                    <a:bodyPr/>
                    <a:lstStyle/>
                    <a:p>
                      <a:pPr indent="226695" algn="ctr">
                        <a:lnSpc>
                          <a:spcPct val="100000"/>
                        </a:lnSpc>
                        <a:spcAft>
                          <a:spcPts val="1000"/>
                        </a:spcAft>
                      </a:pPr>
                      <a:r>
                        <a:rPr lang="es-419" sz="1200" b="1">
                          <a:solidFill>
                            <a:schemeClr val="bg1"/>
                          </a:solidFill>
                          <a:effectLst/>
                        </a:rPr>
                        <a:t>FPS</a:t>
                      </a:r>
                      <a:endParaRPr lang="es-EC" sz="14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hMerge="1">
                  <a:txBody>
                    <a:bodyPr/>
                    <a:lstStyle/>
                    <a:p>
                      <a:endParaRPr lang="es-EC"/>
                    </a:p>
                  </a:txBody>
                  <a:tcPr/>
                </a:tc>
                <a:tc hMerge="1">
                  <a:txBody>
                    <a:bodyPr/>
                    <a:lstStyle/>
                    <a:p>
                      <a:endParaRPr lang="es-EC"/>
                    </a:p>
                  </a:txBody>
                  <a:tcPr/>
                </a:tc>
                <a:tc rowSpan="2">
                  <a:txBody>
                    <a:bodyPr/>
                    <a:lstStyle/>
                    <a:p>
                      <a:pPr indent="226695" algn="ctr">
                        <a:lnSpc>
                          <a:spcPct val="100000"/>
                        </a:lnSpc>
                        <a:spcAft>
                          <a:spcPts val="1000"/>
                        </a:spcAft>
                      </a:pPr>
                      <a:r>
                        <a:rPr lang="es-419" sz="1200" b="1">
                          <a:solidFill>
                            <a:schemeClr val="bg1"/>
                          </a:solidFill>
                          <a:effectLst/>
                        </a:rPr>
                        <a:t>FLOPS</a:t>
                      </a:r>
                      <a:endParaRPr lang="es-EC" sz="14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extLst>
                  <a:ext uri="{0D108BD9-81ED-4DB2-BD59-A6C34878D82A}">
                    <a16:rowId xmlns:a16="http://schemas.microsoft.com/office/drawing/2014/main" val="2758184784"/>
                  </a:ext>
                </a:extLst>
              </a:tr>
              <a:tr h="377154">
                <a:tc vMerge="1">
                  <a:txBody>
                    <a:bodyPr/>
                    <a:lstStyle/>
                    <a:p>
                      <a:endParaRPr lang="es-EC"/>
                    </a:p>
                  </a:txBody>
                  <a:tcPr/>
                </a:tc>
                <a:tc vMerge="1">
                  <a:txBody>
                    <a:bodyPr/>
                    <a:lstStyle/>
                    <a:p>
                      <a:endParaRPr lang="es-EC"/>
                    </a:p>
                  </a:txBody>
                  <a:tcPr/>
                </a:tc>
                <a:tc>
                  <a:txBody>
                    <a:bodyPr/>
                    <a:lstStyle/>
                    <a:p>
                      <a:pPr indent="226695" algn="l">
                        <a:lnSpc>
                          <a:spcPct val="100000"/>
                        </a:lnSpc>
                        <a:spcAft>
                          <a:spcPts val="1000"/>
                        </a:spcAft>
                      </a:pPr>
                      <a:r>
                        <a:rPr lang="es-419" sz="1200" b="1" dirty="0">
                          <a:solidFill>
                            <a:schemeClr val="bg1"/>
                          </a:solidFill>
                          <a:effectLst/>
                        </a:rPr>
                        <a:t>RTX 2070</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b="1" dirty="0">
                          <a:solidFill>
                            <a:schemeClr val="bg1"/>
                          </a:solidFill>
                          <a:effectLst/>
                        </a:rPr>
                        <a:t>Tesla V100</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b="1" dirty="0">
                          <a:solidFill>
                            <a:schemeClr val="bg1"/>
                          </a:solidFill>
                          <a:effectLst/>
                        </a:rPr>
                        <a:t>Estación en Tierra                   GTX 1050 Ti</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vMerge="1">
                  <a:txBody>
                    <a:bodyPr/>
                    <a:lstStyle/>
                    <a:p>
                      <a:endParaRPr lang="es-EC"/>
                    </a:p>
                  </a:txBody>
                  <a:tcPr/>
                </a:tc>
                <a:extLst>
                  <a:ext uri="{0D108BD9-81ED-4DB2-BD59-A6C34878D82A}">
                    <a16:rowId xmlns:a16="http://schemas.microsoft.com/office/drawing/2014/main" val="2958702132"/>
                  </a:ext>
                </a:extLst>
              </a:tr>
              <a:tr h="466350">
                <a:tc>
                  <a:txBody>
                    <a:bodyPr/>
                    <a:lstStyle/>
                    <a:p>
                      <a:pPr indent="226695" algn="ctr">
                        <a:lnSpc>
                          <a:spcPct val="100000"/>
                        </a:lnSpc>
                        <a:spcAft>
                          <a:spcPts val="1000"/>
                        </a:spcAft>
                      </a:pPr>
                      <a:r>
                        <a:rPr lang="es-419" sz="1200" b="1" dirty="0">
                          <a:solidFill>
                            <a:schemeClr val="bg1"/>
                          </a:solidFill>
                          <a:effectLst/>
                        </a:rPr>
                        <a:t>YOLOv4-608</a:t>
                      </a:r>
                      <a:endParaRPr lang="es-EC" sz="1400" dirty="0">
                        <a:solidFill>
                          <a:schemeClr val="bg1"/>
                        </a:solidFill>
                        <a:effectLst/>
                      </a:endParaRPr>
                    </a:p>
                    <a:p>
                      <a:pPr indent="226695" algn="ctr">
                        <a:lnSpc>
                          <a:spcPct val="100000"/>
                        </a:lnSpc>
                        <a:spcAft>
                          <a:spcPts val="1000"/>
                        </a:spcAft>
                      </a:pPr>
                      <a:r>
                        <a:rPr lang="es-419" sz="1200" b="1" dirty="0" err="1">
                          <a:solidFill>
                            <a:schemeClr val="bg1"/>
                          </a:solidFill>
                          <a:effectLst/>
                        </a:rPr>
                        <a:t>width</a:t>
                      </a:r>
                      <a:r>
                        <a:rPr lang="es-419" sz="1200" b="1" dirty="0">
                          <a:solidFill>
                            <a:schemeClr val="bg1"/>
                          </a:solidFill>
                          <a:effectLst/>
                        </a:rPr>
                        <a:t>=608 y </a:t>
                      </a:r>
                      <a:r>
                        <a:rPr lang="es-419" sz="1200" b="1" dirty="0" err="1">
                          <a:solidFill>
                            <a:schemeClr val="bg1"/>
                          </a:solidFill>
                          <a:effectLst/>
                        </a:rPr>
                        <a:t>height</a:t>
                      </a:r>
                      <a:r>
                        <a:rPr lang="es-419" sz="1200" b="1" dirty="0">
                          <a:solidFill>
                            <a:schemeClr val="bg1"/>
                          </a:solidFill>
                          <a:effectLst/>
                        </a:rPr>
                        <a:t>=608</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a:solidFill>
                            <a:schemeClr val="bg1"/>
                          </a:solidFill>
                          <a:effectLst/>
                        </a:rPr>
                        <a:t>65.7%</a:t>
                      </a:r>
                      <a:endParaRPr lang="es-EC" sz="14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dirty="0">
                          <a:solidFill>
                            <a:schemeClr val="bg1"/>
                          </a:solidFill>
                          <a:effectLst/>
                        </a:rPr>
                        <a:t>34</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a:solidFill>
                            <a:schemeClr val="bg1"/>
                          </a:solidFill>
                          <a:effectLst/>
                        </a:rPr>
                        <a:t>62</a:t>
                      </a:r>
                      <a:endParaRPr lang="es-EC" sz="14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dirty="0">
                          <a:solidFill>
                            <a:schemeClr val="bg1"/>
                          </a:solidFill>
                          <a:effectLst/>
                        </a:rPr>
                        <a:t>9</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dirty="0">
                          <a:solidFill>
                            <a:schemeClr val="bg1"/>
                          </a:solidFill>
                          <a:effectLst/>
                        </a:rPr>
                        <a:t>128.5 </a:t>
                      </a:r>
                      <a:r>
                        <a:rPr lang="es-419" sz="1200" dirty="0" err="1">
                          <a:solidFill>
                            <a:schemeClr val="bg1"/>
                          </a:solidFill>
                          <a:effectLst/>
                        </a:rPr>
                        <a:t>BFlops</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extLst>
                  <a:ext uri="{0D108BD9-81ED-4DB2-BD59-A6C34878D82A}">
                    <a16:rowId xmlns:a16="http://schemas.microsoft.com/office/drawing/2014/main" val="3760044852"/>
                  </a:ext>
                </a:extLst>
              </a:tr>
              <a:tr h="466350">
                <a:tc>
                  <a:txBody>
                    <a:bodyPr/>
                    <a:lstStyle/>
                    <a:p>
                      <a:pPr indent="226695" algn="ctr">
                        <a:lnSpc>
                          <a:spcPct val="100000"/>
                        </a:lnSpc>
                        <a:spcAft>
                          <a:spcPts val="1000"/>
                        </a:spcAft>
                      </a:pPr>
                      <a:r>
                        <a:rPr lang="es-419" sz="1200" b="1" dirty="0">
                          <a:solidFill>
                            <a:schemeClr val="bg1"/>
                          </a:solidFill>
                          <a:effectLst/>
                        </a:rPr>
                        <a:t>YOLOv4-512</a:t>
                      </a:r>
                      <a:endParaRPr lang="es-EC" sz="1400" dirty="0">
                        <a:solidFill>
                          <a:schemeClr val="bg1"/>
                        </a:solidFill>
                        <a:effectLst/>
                      </a:endParaRPr>
                    </a:p>
                    <a:p>
                      <a:pPr indent="226695" algn="ctr">
                        <a:lnSpc>
                          <a:spcPct val="100000"/>
                        </a:lnSpc>
                        <a:spcAft>
                          <a:spcPts val="1000"/>
                        </a:spcAft>
                      </a:pPr>
                      <a:r>
                        <a:rPr lang="es-419" sz="1200" b="1" dirty="0" err="1">
                          <a:solidFill>
                            <a:schemeClr val="bg1"/>
                          </a:solidFill>
                          <a:effectLst/>
                        </a:rPr>
                        <a:t>width</a:t>
                      </a:r>
                      <a:r>
                        <a:rPr lang="es-419" sz="1200" b="1" dirty="0">
                          <a:solidFill>
                            <a:schemeClr val="bg1"/>
                          </a:solidFill>
                          <a:effectLst/>
                        </a:rPr>
                        <a:t>=512 y </a:t>
                      </a:r>
                      <a:r>
                        <a:rPr lang="es-419" sz="1200" b="1" dirty="0" err="1">
                          <a:solidFill>
                            <a:schemeClr val="bg1"/>
                          </a:solidFill>
                          <a:effectLst/>
                        </a:rPr>
                        <a:t>height</a:t>
                      </a:r>
                      <a:r>
                        <a:rPr lang="es-419" sz="1200" b="1" dirty="0">
                          <a:solidFill>
                            <a:schemeClr val="bg1"/>
                          </a:solidFill>
                          <a:effectLst/>
                        </a:rPr>
                        <a:t>=512</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noFill/>
                  </a:tcPr>
                </a:tc>
                <a:tc>
                  <a:txBody>
                    <a:bodyPr/>
                    <a:lstStyle/>
                    <a:p>
                      <a:pPr indent="226695" algn="ctr">
                        <a:lnSpc>
                          <a:spcPct val="100000"/>
                        </a:lnSpc>
                        <a:spcAft>
                          <a:spcPts val="1000"/>
                        </a:spcAft>
                      </a:pPr>
                      <a:r>
                        <a:rPr lang="es-419" sz="1200" dirty="0">
                          <a:solidFill>
                            <a:schemeClr val="bg1"/>
                          </a:solidFill>
                          <a:effectLst/>
                        </a:rPr>
                        <a:t>64.9%</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noFill/>
                  </a:tcPr>
                </a:tc>
                <a:tc>
                  <a:txBody>
                    <a:bodyPr/>
                    <a:lstStyle/>
                    <a:p>
                      <a:pPr indent="226695" algn="ctr">
                        <a:lnSpc>
                          <a:spcPct val="100000"/>
                        </a:lnSpc>
                        <a:spcAft>
                          <a:spcPts val="1000"/>
                        </a:spcAft>
                      </a:pPr>
                      <a:r>
                        <a:rPr lang="es-419" sz="1200" dirty="0">
                          <a:solidFill>
                            <a:schemeClr val="bg1"/>
                          </a:solidFill>
                          <a:effectLst/>
                        </a:rPr>
                        <a:t>45</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noFill/>
                  </a:tcPr>
                </a:tc>
                <a:tc>
                  <a:txBody>
                    <a:bodyPr/>
                    <a:lstStyle/>
                    <a:p>
                      <a:pPr indent="226695" algn="ctr">
                        <a:lnSpc>
                          <a:spcPct val="100000"/>
                        </a:lnSpc>
                        <a:spcAft>
                          <a:spcPts val="1000"/>
                        </a:spcAft>
                      </a:pPr>
                      <a:r>
                        <a:rPr lang="es-419" sz="1200" dirty="0">
                          <a:solidFill>
                            <a:schemeClr val="bg1"/>
                          </a:solidFill>
                          <a:effectLst/>
                        </a:rPr>
                        <a:t>83</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noFill/>
                  </a:tcPr>
                </a:tc>
                <a:tc>
                  <a:txBody>
                    <a:bodyPr/>
                    <a:lstStyle/>
                    <a:p>
                      <a:pPr indent="226695" algn="ctr">
                        <a:lnSpc>
                          <a:spcPct val="100000"/>
                        </a:lnSpc>
                        <a:spcAft>
                          <a:spcPts val="1000"/>
                        </a:spcAft>
                      </a:pPr>
                      <a:r>
                        <a:rPr lang="es-419" sz="1200" dirty="0">
                          <a:solidFill>
                            <a:schemeClr val="bg1"/>
                          </a:solidFill>
                          <a:effectLst/>
                        </a:rPr>
                        <a:t>12</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noFill/>
                  </a:tcPr>
                </a:tc>
                <a:tc>
                  <a:txBody>
                    <a:bodyPr/>
                    <a:lstStyle/>
                    <a:p>
                      <a:pPr indent="226695" algn="ctr">
                        <a:lnSpc>
                          <a:spcPct val="100000"/>
                        </a:lnSpc>
                        <a:spcAft>
                          <a:spcPts val="1000"/>
                        </a:spcAft>
                      </a:pPr>
                      <a:r>
                        <a:rPr lang="es-419" sz="1200" dirty="0">
                          <a:solidFill>
                            <a:schemeClr val="bg1"/>
                          </a:solidFill>
                          <a:effectLst/>
                        </a:rPr>
                        <a:t>91.1 </a:t>
                      </a:r>
                      <a:r>
                        <a:rPr lang="es-419" sz="1200" dirty="0" err="1">
                          <a:solidFill>
                            <a:schemeClr val="bg1"/>
                          </a:solidFill>
                          <a:effectLst/>
                        </a:rPr>
                        <a:t>BFlops</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noFill/>
                  </a:tcPr>
                </a:tc>
                <a:extLst>
                  <a:ext uri="{0D108BD9-81ED-4DB2-BD59-A6C34878D82A}">
                    <a16:rowId xmlns:a16="http://schemas.microsoft.com/office/drawing/2014/main" val="3345191011"/>
                  </a:ext>
                </a:extLst>
              </a:tr>
              <a:tr h="466350">
                <a:tc>
                  <a:txBody>
                    <a:bodyPr/>
                    <a:lstStyle/>
                    <a:p>
                      <a:pPr indent="226695" algn="ctr">
                        <a:lnSpc>
                          <a:spcPct val="100000"/>
                        </a:lnSpc>
                        <a:spcAft>
                          <a:spcPts val="1000"/>
                        </a:spcAft>
                      </a:pPr>
                      <a:r>
                        <a:rPr lang="es-419" sz="1200" b="1">
                          <a:solidFill>
                            <a:schemeClr val="bg1"/>
                          </a:solidFill>
                          <a:effectLst/>
                        </a:rPr>
                        <a:t>YOLOv4-416</a:t>
                      </a:r>
                      <a:endParaRPr lang="es-EC" sz="1400">
                        <a:solidFill>
                          <a:schemeClr val="bg1"/>
                        </a:solidFill>
                        <a:effectLst/>
                      </a:endParaRPr>
                    </a:p>
                    <a:p>
                      <a:pPr indent="226695" algn="ctr">
                        <a:lnSpc>
                          <a:spcPct val="100000"/>
                        </a:lnSpc>
                        <a:spcAft>
                          <a:spcPts val="1000"/>
                        </a:spcAft>
                      </a:pPr>
                      <a:r>
                        <a:rPr lang="es-419" sz="1200" b="1">
                          <a:solidFill>
                            <a:schemeClr val="bg1"/>
                          </a:solidFill>
                          <a:effectLst/>
                        </a:rPr>
                        <a:t>width=416 y height=416</a:t>
                      </a:r>
                      <a:endParaRPr lang="es-EC" sz="14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a:solidFill>
                            <a:schemeClr val="bg1"/>
                          </a:solidFill>
                          <a:effectLst/>
                        </a:rPr>
                        <a:t>62.8%</a:t>
                      </a:r>
                      <a:endParaRPr lang="es-EC" sz="14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dirty="0">
                          <a:solidFill>
                            <a:schemeClr val="bg1"/>
                          </a:solidFill>
                          <a:effectLst/>
                        </a:rPr>
                        <a:t>55</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dirty="0">
                          <a:solidFill>
                            <a:schemeClr val="bg1"/>
                          </a:solidFill>
                          <a:effectLst/>
                        </a:rPr>
                        <a:t>96</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dirty="0">
                          <a:solidFill>
                            <a:schemeClr val="bg1"/>
                          </a:solidFill>
                          <a:effectLst/>
                        </a:rPr>
                        <a:t>16</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dirty="0">
                          <a:solidFill>
                            <a:schemeClr val="bg1"/>
                          </a:solidFill>
                          <a:effectLst/>
                        </a:rPr>
                        <a:t>60.1 </a:t>
                      </a:r>
                      <a:r>
                        <a:rPr lang="es-419" sz="1200" dirty="0" err="1">
                          <a:solidFill>
                            <a:schemeClr val="bg1"/>
                          </a:solidFill>
                          <a:effectLst/>
                        </a:rPr>
                        <a:t>BFlops</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extLst>
                  <a:ext uri="{0D108BD9-81ED-4DB2-BD59-A6C34878D82A}">
                    <a16:rowId xmlns:a16="http://schemas.microsoft.com/office/drawing/2014/main" val="1953068348"/>
                  </a:ext>
                </a:extLst>
              </a:tr>
              <a:tr h="466350">
                <a:tc>
                  <a:txBody>
                    <a:bodyPr/>
                    <a:lstStyle/>
                    <a:p>
                      <a:pPr indent="226695" algn="ctr">
                        <a:lnSpc>
                          <a:spcPct val="100000"/>
                        </a:lnSpc>
                        <a:spcAft>
                          <a:spcPts val="1000"/>
                        </a:spcAft>
                      </a:pPr>
                      <a:r>
                        <a:rPr lang="es-419" sz="1200" b="1" dirty="0">
                          <a:solidFill>
                            <a:schemeClr val="bg1"/>
                          </a:solidFill>
                          <a:effectLst/>
                        </a:rPr>
                        <a:t>YOLOv4-320</a:t>
                      </a:r>
                      <a:r>
                        <a:rPr lang="es-EC" sz="1400" b="1" dirty="0">
                          <a:solidFill>
                            <a:schemeClr val="bg1"/>
                          </a:solidFill>
                          <a:effectLst/>
                        </a:rPr>
                        <a:t>               </a:t>
                      </a:r>
                      <a:r>
                        <a:rPr lang="es-419" sz="1200" b="1" dirty="0" err="1">
                          <a:solidFill>
                            <a:schemeClr val="bg1"/>
                          </a:solidFill>
                          <a:effectLst/>
                        </a:rPr>
                        <a:t>width</a:t>
                      </a:r>
                      <a:r>
                        <a:rPr lang="es-419" sz="1200" b="1" dirty="0">
                          <a:solidFill>
                            <a:schemeClr val="bg1"/>
                          </a:solidFill>
                          <a:effectLst/>
                        </a:rPr>
                        <a:t>=320 y </a:t>
                      </a:r>
                      <a:r>
                        <a:rPr lang="es-419" sz="1200" b="1" dirty="0" err="1">
                          <a:solidFill>
                            <a:schemeClr val="bg1"/>
                          </a:solidFill>
                          <a:effectLst/>
                        </a:rPr>
                        <a:t>height</a:t>
                      </a:r>
                      <a:r>
                        <a:rPr lang="es-419" sz="1200" b="1" dirty="0">
                          <a:solidFill>
                            <a:schemeClr val="bg1"/>
                          </a:solidFill>
                          <a:effectLst/>
                        </a:rPr>
                        <a:t>=320</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dirty="0">
                          <a:solidFill>
                            <a:schemeClr val="bg1"/>
                          </a:solidFill>
                          <a:effectLst/>
                        </a:rPr>
                        <a:t>60.0%</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dirty="0">
                          <a:solidFill>
                            <a:schemeClr val="bg1"/>
                          </a:solidFill>
                          <a:effectLst/>
                        </a:rPr>
                        <a:t>63</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noFill/>
                  </a:tcPr>
                </a:tc>
                <a:tc>
                  <a:txBody>
                    <a:bodyPr/>
                    <a:lstStyle/>
                    <a:p>
                      <a:pPr indent="226695" algn="ctr">
                        <a:lnSpc>
                          <a:spcPct val="100000"/>
                        </a:lnSpc>
                        <a:spcAft>
                          <a:spcPts val="1000"/>
                        </a:spcAft>
                      </a:pPr>
                      <a:r>
                        <a:rPr lang="es-419" sz="1200" dirty="0">
                          <a:solidFill>
                            <a:schemeClr val="bg1"/>
                          </a:solidFill>
                          <a:effectLst/>
                        </a:rPr>
                        <a:t>123</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noFill/>
                  </a:tcPr>
                </a:tc>
                <a:tc>
                  <a:txBody>
                    <a:bodyPr/>
                    <a:lstStyle/>
                    <a:p>
                      <a:pPr indent="226695" algn="ctr">
                        <a:lnSpc>
                          <a:spcPct val="100000"/>
                        </a:lnSpc>
                        <a:spcAft>
                          <a:spcPts val="1000"/>
                        </a:spcAft>
                      </a:pPr>
                      <a:r>
                        <a:rPr lang="es-419" sz="1200" dirty="0">
                          <a:solidFill>
                            <a:schemeClr val="bg1"/>
                          </a:solidFill>
                          <a:effectLst/>
                        </a:rPr>
                        <a:t>20</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dirty="0">
                          <a:solidFill>
                            <a:schemeClr val="bg1"/>
                          </a:solidFill>
                          <a:effectLst/>
                        </a:rPr>
                        <a:t>35.5 </a:t>
                      </a:r>
                      <a:r>
                        <a:rPr lang="es-419" sz="1200" dirty="0" err="1">
                          <a:solidFill>
                            <a:schemeClr val="bg1"/>
                          </a:solidFill>
                          <a:effectLst/>
                        </a:rPr>
                        <a:t>BFlops</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noFill/>
                  </a:tcPr>
                </a:tc>
                <a:extLst>
                  <a:ext uri="{0D108BD9-81ED-4DB2-BD59-A6C34878D82A}">
                    <a16:rowId xmlns:a16="http://schemas.microsoft.com/office/drawing/2014/main" val="328865269"/>
                  </a:ext>
                </a:extLst>
              </a:tr>
              <a:tr h="180965">
                <a:tc>
                  <a:txBody>
                    <a:bodyPr/>
                    <a:lstStyle/>
                    <a:p>
                      <a:pPr indent="226695" algn="ctr">
                        <a:lnSpc>
                          <a:spcPct val="100000"/>
                        </a:lnSpc>
                        <a:spcAft>
                          <a:spcPts val="1000"/>
                        </a:spcAft>
                      </a:pPr>
                      <a:r>
                        <a:rPr lang="es-419" sz="1200" b="1">
                          <a:solidFill>
                            <a:schemeClr val="bg1"/>
                          </a:solidFill>
                          <a:effectLst/>
                        </a:rPr>
                        <a:t>YOLOv4-tiny</a:t>
                      </a:r>
                      <a:endParaRPr lang="es-EC" sz="14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dirty="0">
                          <a:solidFill>
                            <a:schemeClr val="bg1"/>
                          </a:solidFill>
                          <a:effectLst/>
                        </a:rPr>
                        <a:t>40.2%</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dirty="0">
                          <a:solidFill>
                            <a:schemeClr val="bg1"/>
                          </a:solidFill>
                          <a:effectLst/>
                        </a:rPr>
                        <a:t>330</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a:solidFill>
                            <a:schemeClr val="bg1"/>
                          </a:solidFill>
                          <a:effectLst/>
                        </a:rPr>
                        <a:t>-</a:t>
                      </a:r>
                      <a:endParaRPr lang="es-EC" sz="14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dirty="0">
                          <a:solidFill>
                            <a:schemeClr val="bg1"/>
                          </a:solidFill>
                          <a:effectLst/>
                        </a:rPr>
                        <a:t>-</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a:txBody>
                    <a:bodyPr/>
                    <a:lstStyle/>
                    <a:p>
                      <a:pPr indent="226695" algn="ctr">
                        <a:lnSpc>
                          <a:spcPct val="100000"/>
                        </a:lnSpc>
                        <a:spcAft>
                          <a:spcPts val="1000"/>
                        </a:spcAft>
                      </a:pPr>
                      <a:r>
                        <a:rPr lang="es-419" sz="1200" dirty="0">
                          <a:solidFill>
                            <a:schemeClr val="bg1"/>
                          </a:solidFill>
                          <a:effectLst/>
                        </a:rPr>
                        <a:t>6.9 </a:t>
                      </a:r>
                      <a:r>
                        <a:rPr lang="es-419" sz="1200" dirty="0" err="1">
                          <a:solidFill>
                            <a:schemeClr val="bg1"/>
                          </a:solidFill>
                          <a:effectLst/>
                        </a:rPr>
                        <a:t>BFlops</a:t>
                      </a:r>
                      <a:endParaRPr lang="es-EC"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extLst>
                  <a:ext uri="{0D108BD9-81ED-4DB2-BD59-A6C34878D82A}">
                    <a16:rowId xmlns:a16="http://schemas.microsoft.com/office/drawing/2014/main" val="1754856443"/>
                  </a:ext>
                </a:extLst>
              </a:tr>
            </a:tbl>
          </a:graphicData>
        </a:graphic>
      </p:graphicFrame>
      <p:cxnSp>
        <p:nvCxnSpPr>
          <p:cNvPr id="23" name="Elbow Connector 5">
            <a:extLst>
              <a:ext uri="{FF2B5EF4-FFF2-40B4-BE49-F238E27FC236}">
                <a16:creationId xmlns:a16="http://schemas.microsoft.com/office/drawing/2014/main" id="{06CD1BD0-37BB-4D7A-8573-AB91A97F729B}"/>
              </a:ext>
            </a:extLst>
          </p:cNvPr>
          <p:cNvCxnSpPr>
            <a:cxnSpLocks/>
            <a:stCxn id="24" idx="0"/>
          </p:cNvCxnSpPr>
          <p:nvPr/>
        </p:nvCxnSpPr>
        <p:spPr>
          <a:xfrm rot="5400000" flipH="1" flipV="1">
            <a:off x="3150637" y="798147"/>
            <a:ext cx="651888" cy="2653832"/>
          </a:xfrm>
          <a:prstGeom prst="bentConnector2">
            <a:avLst/>
          </a:prstGeom>
          <a:ln w="19050">
            <a:solidFill>
              <a:schemeClr val="accent4">
                <a:alpha val="69000"/>
              </a:schemeClr>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24" name="Subtitle 4">
            <a:extLst>
              <a:ext uri="{FF2B5EF4-FFF2-40B4-BE49-F238E27FC236}">
                <a16:creationId xmlns:a16="http://schemas.microsoft.com/office/drawing/2014/main" id="{D1D1399B-46A1-485C-9358-B1286AE9B9CC}"/>
              </a:ext>
            </a:extLst>
          </p:cNvPr>
          <p:cNvSpPr txBox="1">
            <a:spLocks/>
          </p:cNvSpPr>
          <p:nvPr/>
        </p:nvSpPr>
        <p:spPr>
          <a:xfrm>
            <a:off x="882485" y="2451007"/>
            <a:ext cx="2534360" cy="634020"/>
          </a:xfrm>
          <a:prstGeom prst="rect">
            <a:avLst/>
          </a:prstGeom>
          <a:ln w="19050">
            <a:solidFill>
              <a:schemeClr val="accent4">
                <a:alpha val="69000"/>
              </a:schemeClr>
            </a:solidFill>
            <a:prstDash val="sysDash"/>
            <a:headEnd type="ova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lang="es-419" sz="1600" b="1" dirty="0">
                <a:solidFill>
                  <a:schemeClr val="bg1"/>
                </a:solidFill>
              </a:rPr>
              <a:t>Arquitectura del </a:t>
            </a:r>
          </a:p>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lang="es-419" sz="1600" b="1" dirty="0">
                <a:solidFill>
                  <a:schemeClr val="bg1"/>
                </a:solidFill>
              </a:rPr>
              <a:t>detector de objetos</a:t>
            </a:r>
            <a:endParaRPr kumimoji="0" lang="en-US" sz="1600" b="1" u="none" strike="noStrike" kern="1200" cap="none" spc="0" normalizeH="0" baseline="0" noProof="0" dirty="0">
              <a:ln>
                <a:noFill/>
              </a:ln>
              <a:solidFill>
                <a:schemeClr val="bg1"/>
              </a:solidFill>
              <a:effectLst/>
              <a:uLnTx/>
              <a:uFillTx/>
            </a:endParaRPr>
          </a:p>
        </p:txBody>
      </p:sp>
      <p:cxnSp>
        <p:nvCxnSpPr>
          <p:cNvPr id="32" name="Elbow Connector 119">
            <a:extLst>
              <a:ext uri="{FF2B5EF4-FFF2-40B4-BE49-F238E27FC236}">
                <a16:creationId xmlns:a16="http://schemas.microsoft.com/office/drawing/2014/main" id="{E8B4C5D0-8617-40BE-9173-C3418A7B1693}"/>
              </a:ext>
            </a:extLst>
          </p:cNvPr>
          <p:cNvCxnSpPr>
            <a:cxnSpLocks/>
          </p:cNvCxnSpPr>
          <p:nvPr/>
        </p:nvCxnSpPr>
        <p:spPr>
          <a:xfrm flipV="1">
            <a:off x="2253525" y="4246880"/>
            <a:ext cx="1862113" cy="745531"/>
          </a:xfrm>
          <a:prstGeom prst="bentConnector3">
            <a:avLst>
              <a:gd name="adj1" fmla="val 349"/>
            </a:avLst>
          </a:prstGeom>
          <a:ln w="19050">
            <a:solidFill>
              <a:schemeClr val="accent2">
                <a:alpha val="69000"/>
              </a:schemeClr>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35" name="Subtitle 4">
            <a:extLst>
              <a:ext uri="{FF2B5EF4-FFF2-40B4-BE49-F238E27FC236}">
                <a16:creationId xmlns:a16="http://schemas.microsoft.com/office/drawing/2014/main" id="{E05DE612-AF7B-490C-AF19-2CA08C6D2246}"/>
              </a:ext>
            </a:extLst>
          </p:cNvPr>
          <p:cNvSpPr txBox="1">
            <a:spLocks/>
          </p:cNvSpPr>
          <p:nvPr/>
        </p:nvSpPr>
        <p:spPr>
          <a:xfrm>
            <a:off x="1090205" y="5002569"/>
            <a:ext cx="2326640" cy="634020"/>
          </a:xfrm>
          <a:prstGeom prst="rect">
            <a:avLst/>
          </a:prstGeom>
          <a:ln w="19050">
            <a:solidFill>
              <a:schemeClr val="accent2">
                <a:alpha val="69000"/>
              </a:schemeClr>
            </a:solidFill>
            <a:prstDash val="sysDash"/>
            <a:headEnd type="ova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lang="es-419" sz="1600" b="1" dirty="0">
                <a:solidFill>
                  <a:schemeClr val="bg1"/>
                </a:solidFill>
              </a:rPr>
              <a:t>Performance </a:t>
            </a:r>
          </a:p>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419" sz="1600" b="1" u="none" strike="noStrike" kern="1200" cap="none" spc="0" normalizeH="0" baseline="0" noProof="0" dirty="0">
                <a:ln>
                  <a:noFill/>
                </a:ln>
                <a:solidFill>
                  <a:schemeClr val="bg1"/>
                </a:solidFill>
                <a:effectLst/>
                <a:uLnTx/>
                <a:uFillTx/>
              </a:rPr>
              <a:t>YOLO v4</a:t>
            </a:r>
            <a:endParaRPr kumimoji="0" lang="en-US" sz="1600" b="1" u="none" strike="noStrike" kern="1200" cap="none" spc="0" normalizeH="0" baseline="0" noProof="0" dirty="0">
              <a:ln>
                <a:noFill/>
              </a:ln>
              <a:solidFill>
                <a:schemeClr val="bg1"/>
              </a:solidFill>
              <a:effectLst/>
              <a:uLnTx/>
              <a:uFillTx/>
            </a:endParaRPr>
          </a:p>
        </p:txBody>
      </p:sp>
      <p:sp>
        <p:nvSpPr>
          <p:cNvPr id="5" name="Freeform 104">
            <a:extLst>
              <a:ext uri="{FF2B5EF4-FFF2-40B4-BE49-F238E27FC236}">
                <a16:creationId xmlns:a16="http://schemas.microsoft.com/office/drawing/2014/main" id="{E55B8FB8-EAC1-4F91-A5C1-FEE093793669}"/>
              </a:ext>
            </a:extLst>
          </p:cNvPr>
          <p:cNvSpPr>
            <a:spLocks noChangeArrowheads="1"/>
          </p:cNvSpPr>
          <p:nvPr/>
        </p:nvSpPr>
        <p:spPr bwMode="auto">
          <a:xfrm>
            <a:off x="1934518" y="5804664"/>
            <a:ext cx="638013" cy="349600"/>
          </a:xfrm>
          <a:custGeom>
            <a:avLst/>
            <a:gdLst>
              <a:gd name="T0" fmla="*/ 203 w 497"/>
              <a:gd name="T1" fmla="*/ 257 h 337"/>
              <a:gd name="T2" fmla="*/ 203 w 497"/>
              <a:gd name="T3" fmla="*/ 257 h 337"/>
              <a:gd name="T4" fmla="*/ 221 w 497"/>
              <a:gd name="T5" fmla="*/ 327 h 337"/>
              <a:gd name="T6" fmla="*/ 283 w 497"/>
              <a:gd name="T7" fmla="*/ 310 h 337"/>
              <a:gd name="T8" fmla="*/ 398 w 497"/>
              <a:gd name="T9" fmla="*/ 9 h 337"/>
              <a:gd name="T10" fmla="*/ 203 w 497"/>
              <a:gd name="T11" fmla="*/ 257 h 337"/>
              <a:gd name="T12" fmla="*/ 248 w 497"/>
              <a:gd name="T13" fmla="*/ 71 h 337"/>
              <a:gd name="T14" fmla="*/ 248 w 497"/>
              <a:gd name="T15" fmla="*/ 71 h 337"/>
              <a:gd name="T16" fmla="*/ 274 w 497"/>
              <a:gd name="T17" fmla="*/ 71 h 337"/>
              <a:gd name="T18" fmla="*/ 310 w 497"/>
              <a:gd name="T19" fmla="*/ 26 h 337"/>
              <a:gd name="T20" fmla="*/ 248 w 497"/>
              <a:gd name="T21" fmla="*/ 17 h 337"/>
              <a:gd name="T22" fmla="*/ 0 w 497"/>
              <a:gd name="T23" fmla="*/ 283 h 337"/>
              <a:gd name="T24" fmla="*/ 0 w 497"/>
              <a:gd name="T25" fmla="*/ 310 h 337"/>
              <a:gd name="T26" fmla="*/ 26 w 497"/>
              <a:gd name="T27" fmla="*/ 336 h 337"/>
              <a:gd name="T28" fmla="*/ 53 w 497"/>
              <a:gd name="T29" fmla="*/ 310 h 337"/>
              <a:gd name="T30" fmla="*/ 53 w 497"/>
              <a:gd name="T31" fmla="*/ 283 h 337"/>
              <a:gd name="T32" fmla="*/ 248 w 497"/>
              <a:gd name="T33" fmla="*/ 71 h 337"/>
              <a:gd name="T34" fmla="*/ 425 w 497"/>
              <a:gd name="T35" fmla="*/ 98 h 337"/>
              <a:gd name="T36" fmla="*/ 425 w 497"/>
              <a:gd name="T37" fmla="*/ 98 h 337"/>
              <a:gd name="T38" fmla="*/ 407 w 497"/>
              <a:gd name="T39" fmla="*/ 151 h 337"/>
              <a:gd name="T40" fmla="*/ 442 w 497"/>
              <a:gd name="T41" fmla="*/ 283 h 337"/>
              <a:gd name="T42" fmla="*/ 442 w 497"/>
              <a:gd name="T43" fmla="*/ 310 h 337"/>
              <a:gd name="T44" fmla="*/ 469 w 497"/>
              <a:gd name="T45" fmla="*/ 336 h 337"/>
              <a:gd name="T46" fmla="*/ 469 w 497"/>
              <a:gd name="T47" fmla="*/ 336 h 337"/>
              <a:gd name="T48" fmla="*/ 496 w 497"/>
              <a:gd name="T49" fmla="*/ 310 h 337"/>
              <a:gd name="T50" fmla="*/ 496 w 497"/>
              <a:gd name="T51" fmla="*/ 283 h 337"/>
              <a:gd name="T52" fmla="*/ 425 w 497"/>
              <a:gd name="T53"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lnTo>
                  <a:pt x="469" y="336"/>
                </a:lnTo>
                <a:cubicBezTo>
                  <a:pt x="478" y="336"/>
                  <a:pt x="496" y="327"/>
                  <a:pt x="496" y="310"/>
                </a:cubicBezTo>
                <a:cubicBezTo>
                  <a:pt x="496" y="301"/>
                  <a:pt x="496" y="292"/>
                  <a:pt x="496" y="283"/>
                </a:cubicBezTo>
                <a:cubicBezTo>
                  <a:pt x="496" y="213"/>
                  <a:pt x="469" y="151"/>
                  <a:pt x="425" y="98"/>
                </a:cubicBezTo>
                <a:close/>
              </a:path>
            </a:pathLst>
          </a:custGeom>
          <a:solidFill>
            <a:schemeClr val="bg1"/>
          </a:solidFill>
          <a:ln>
            <a:noFill/>
          </a:ln>
          <a:effectLst/>
        </p:spPr>
        <p:txBody>
          <a:bodyPr wrap="none" anchor="ctr"/>
          <a:lstStyle/>
          <a:p>
            <a:endParaRPr lang="en-US" dirty="0"/>
          </a:p>
        </p:txBody>
      </p:sp>
    </p:spTree>
    <p:extLst>
      <p:ext uri="{BB962C8B-B14F-4D97-AF65-F5344CB8AC3E}">
        <p14:creationId xmlns:p14="http://schemas.microsoft.com/office/powerpoint/2010/main" val="308694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DETECCI</a:t>
            </a:r>
            <a:r>
              <a:rPr lang="es-419" dirty="0">
                <a:solidFill>
                  <a:sysClr val="window" lastClr="FFFFFF"/>
                </a:solidFill>
              </a:rPr>
              <a:t>ÓN DE PERSONA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53A428A1-B001-48FC-8E7B-FC954EC70CDD}"/>
              </a:ext>
            </a:extLst>
          </p:cNvPr>
          <p:cNvSpPr txBox="1">
            <a:spLocks/>
          </p:cNvSpPr>
          <p:nvPr/>
        </p:nvSpPr>
        <p:spPr>
          <a:xfrm>
            <a:off x="723142" y="904858"/>
            <a:ext cx="569797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Modelo</a:t>
            </a:r>
            <a:r>
              <a:rPr lang="en-US" b="1" dirty="0">
                <a:solidFill>
                  <a:srgbClr val="2980B9">
                    <a:lumMod val="60000"/>
                    <a:lumOff val="40000"/>
                  </a:srgbClr>
                </a:solidFill>
              </a:rPr>
              <a:t> </a:t>
            </a:r>
            <a:r>
              <a:rPr lang="es-419" b="1" dirty="0">
                <a:solidFill>
                  <a:srgbClr val="2980B9">
                    <a:lumMod val="60000"/>
                    <a:lumOff val="40000"/>
                  </a:srgbClr>
                </a:solidFill>
              </a:rPr>
              <a:t>pre-entrenado</a:t>
            </a:r>
            <a:r>
              <a:rPr lang="en-US" b="1" dirty="0">
                <a:solidFill>
                  <a:srgbClr val="2980B9">
                    <a:lumMod val="60000"/>
                    <a:lumOff val="40000"/>
                  </a:srgbClr>
                </a:solidFill>
              </a:rPr>
              <a:t> YOLO v4</a:t>
            </a:r>
            <a:endPar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pic>
        <p:nvPicPr>
          <p:cNvPr id="51" name="Imagen 50">
            <a:extLst>
              <a:ext uri="{FF2B5EF4-FFF2-40B4-BE49-F238E27FC236}">
                <a16:creationId xmlns:a16="http://schemas.microsoft.com/office/drawing/2014/main" id="{01E23EFA-48A1-49A9-933F-E4AAA77A7B7E}"/>
              </a:ext>
            </a:extLst>
          </p:cNvPr>
          <p:cNvPicPr/>
          <p:nvPr/>
        </p:nvPicPr>
        <p:blipFill>
          <a:blip r:embed="rId4"/>
          <a:stretch>
            <a:fillRect/>
          </a:stretch>
        </p:blipFill>
        <p:spPr>
          <a:xfrm>
            <a:off x="828931" y="1608205"/>
            <a:ext cx="5486400" cy="2852420"/>
          </a:xfrm>
          <a:prstGeom prst="rect">
            <a:avLst/>
          </a:prstGeom>
          <a:ln>
            <a:noFill/>
          </a:ln>
          <a:effectLst>
            <a:outerShdw blurRad="190500" algn="tl" rotWithShape="0">
              <a:srgbClr val="000000">
                <a:alpha val="70000"/>
              </a:srgbClr>
            </a:outerShdw>
          </a:effectLst>
        </p:spPr>
      </p:pic>
      <p:pic>
        <p:nvPicPr>
          <p:cNvPr id="52" name="Imagen 51">
            <a:extLst>
              <a:ext uri="{FF2B5EF4-FFF2-40B4-BE49-F238E27FC236}">
                <a16:creationId xmlns:a16="http://schemas.microsoft.com/office/drawing/2014/main" id="{54D7D3A3-CEB6-490B-97FF-E9F416D5CDDF}"/>
              </a:ext>
            </a:extLst>
          </p:cNvPr>
          <p:cNvPicPr/>
          <p:nvPr/>
        </p:nvPicPr>
        <p:blipFill>
          <a:blip r:embed="rId5"/>
          <a:stretch>
            <a:fillRect/>
          </a:stretch>
        </p:blipFill>
        <p:spPr>
          <a:xfrm>
            <a:off x="5651874" y="4559472"/>
            <a:ext cx="6125995" cy="2112449"/>
          </a:xfrm>
          <a:prstGeom prst="rect">
            <a:avLst/>
          </a:prstGeom>
          <a:ln>
            <a:noFill/>
          </a:ln>
          <a:effectLst>
            <a:outerShdw blurRad="190500" algn="tl" rotWithShape="0">
              <a:srgbClr val="000000">
                <a:alpha val="70000"/>
              </a:srgbClr>
            </a:outerShdw>
          </a:effectLst>
        </p:spPr>
      </p:pic>
      <p:grpSp>
        <p:nvGrpSpPr>
          <p:cNvPr id="95" name="Group 25">
            <a:extLst>
              <a:ext uri="{FF2B5EF4-FFF2-40B4-BE49-F238E27FC236}">
                <a16:creationId xmlns:a16="http://schemas.microsoft.com/office/drawing/2014/main" id="{2ADF7D04-1BD4-402F-8612-9D241A97A2E4}"/>
              </a:ext>
            </a:extLst>
          </p:cNvPr>
          <p:cNvGrpSpPr/>
          <p:nvPr/>
        </p:nvGrpSpPr>
        <p:grpSpPr>
          <a:xfrm flipH="1">
            <a:off x="5734826" y="3102333"/>
            <a:ext cx="1689703" cy="1670143"/>
            <a:chOff x="1750148" y="2047591"/>
            <a:chExt cx="1419600" cy="1328046"/>
          </a:xfrm>
          <a:solidFill>
            <a:srgbClr val="19A5BE"/>
          </a:solidFill>
        </p:grpSpPr>
        <p:sp>
          <p:nvSpPr>
            <p:cNvPr id="96" name="Block Arc 26">
              <a:extLst>
                <a:ext uri="{FF2B5EF4-FFF2-40B4-BE49-F238E27FC236}">
                  <a16:creationId xmlns:a16="http://schemas.microsoft.com/office/drawing/2014/main" id="{B921EE12-BF1F-4093-82D5-A62254A91054}"/>
                </a:ext>
              </a:extLst>
            </p:cNvPr>
            <p:cNvSpPr/>
            <p:nvPr/>
          </p:nvSpPr>
          <p:spPr>
            <a:xfrm>
              <a:off x="1841702" y="2047591"/>
              <a:ext cx="1328046" cy="1328046"/>
            </a:xfrm>
            <a:prstGeom prst="blockArc">
              <a:avLst>
                <a:gd name="adj1" fmla="val 10800000"/>
                <a:gd name="adj2" fmla="val 16200000"/>
                <a:gd name="adj3" fmla="val 15625"/>
              </a:avLst>
            </a:prstGeom>
            <a:gradFill flip="none" rotWithShape="1">
              <a:gsLst>
                <a:gs pos="0">
                  <a:srgbClr val="029676"/>
                </a:gs>
                <a:gs pos="100000">
                  <a:srgbClr val="4AB5C4"/>
                </a:gs>
              </a:gsLst>
              <a:lin ang="10800000" scaled="1"/>
              <a:tileRect/>
            </a:gradFill>
          </p:spPr>
          <p:txBody>
            <a:bodyPr vert="horz" lIns="91440" tIns="45720" rIns="91440" bIns="45720" rtlCol="0" anchor="ctr"/>
            <a:lstStyle/>
            <a:p>
              <a:pPr algn="r" defTabSz="228600"/>
              <a:endParaRPr lang="ko-KR" altLang="en-US" sz="1600">
                <a:solidFill>
                  <a:prstClr val="white"/>
                </a:solidFill>
                <a:latin typeface="Raleway" panose="020B0503030101060003" pitchFamily="34" charset="0"/>
              </a:endParaRPr>
            </a:p>
          </p:txBody>
        </p:sp>
        <p:sp>
          <p:nvSpPr>
            <p:cNvPr id="97" name="Isosceles Triangle 27">
              <a:extLst>
                <a:ext uri="{FF2B5EF4-FFF2-40B4-BE49-F238E27FC236}">
                  <a16:creationId xmlns:a16="http://schemas.microsoft.com/office/drawing/2014/main" id="{07E8B1FE-88FE-4BEE-BB21-80CC0358753F}"/>
                </a:ext>
              </a:extLst>
            </p:cNvPr>
            <p:cNvSpPr/>
            <p:nvPr/>
          </p:nvSpPr>
          <p:spPr>
            <a:xfrm rot="10800000">
              <a:off x="1750148" y="2702865"/>
              <a:ext cx="392177" cy="338083"/>
            </a:xfrm>
            <a:prstGeom prst="triangle">
              <a:avLst/>
            </a:prstGeom>
            <a:gradFill flip="none" rotWithShape="1">
              <a:gsLst>
                <a:gs pos="0">
                  <a:srgbClr val="029676"/>
                </a:gs>
                <a:gs pos="100000">
                  <a:srgbClr val="4AB5C4"/>
                </a:gs>
              </a:gsLst>
              <a:lin ang="10800000" scaled="1"/>
              <a:tileRect/>
            </a:gradFill>
          </p:spPr>
          <p:txBody>
            <a:bodyPr vert="horz" lIns="91440" tIns="45720" rIns="91440" bIns="45720" rtlCol="0" anchor="ctr"/>
            <a:lstStyle/>
            <a:p>
              <a:pPr algn="r" defTabSz="228600"/>
              <a:endParaRPr lang="ko-KR" altLang="en-US" sz="1600">
                <a:solidFill>
                  <a:prstClr val="white"/>
                </a:solidFill>
                <a:latin typeface="Raleway" panose="020B0503030101060003" pitchFamily="34" charset="0"/>
              </a:endParaRPr>
            </a:p>
          </p:txBody>
        </p:sp>
      </p:grpSp>
      <p:sp>
        <p:nvSpPr>
          <p:cNvPr id="100" name="Rectangle 12">
            <a:extLst>
              <a:ext uri="{FF2B5EF4-FFF2-40B4-BE49-F238E27FC236}">
                <a16:creationId xmlns:a16="http://schemas.microsoft.com/office/drawing/2014/main" id="{8E96B5D1-3354-4EB4-A11F-2F2CD46B249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2" name="사각형: 둥근 위쪽 모서리 40">
            <a:extLst>
              <a:ext uri="{FF2B5EF4-FFF2-40B4-BE49-F238E27FC236}">
                <a16:creationId xmlns:a16="http://schemas.microsoft.com/office/drawing/2014/main" id="{D8D3D48D-3B2D-4B07-9AB7-BCBE9919F636}"/>
              </a:ext>
            </a:extLst>
          </p:cNvPr>
          <p:cNvSpPr/>
          <p:nvPr/>
        </p:nvSpPr>
        <p:spPr>
          <a:xfrm rot="16200000">
            <a:off x="9282007" y="576541"/>
            <a:ext cx="400217" cy="4514751"/>
          </a:xfrm>
          <a:prstGeom prst="round2SameRect">
            <a:avLst>
              <a:gd name="adj1" fmla="val 50000"/>
              <a:gd name="adj2" fmla="val 936"/>
            </a:avLst>
          </a:prstGeom>
          <a:gradFill>
            <a:gsLst>
              <a:gs pos="97000">
                <a:schemeClr val="accent5">
                  <a:lumMod val="75000"/>
                  <a:alpha val="50000"/>
                </a:schemeClr>
              </a:gs>
              <a:gs pos="0">
                <a:srgbClr val="FFC000">
                  <a:alpha val="68000"/>
                </a:srgb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dirty="0"/>
          </a:p>
        </p:txBody>
      </p:sp>
      <p:sp>
        <p:nvSpPr>
          <p:cNvPr id="103" name="Subtitle 4">
            <a:extLst>
              <a:ext uri="{FF2B5EF4-FFF2-40B4-BE49-F238E27FC236}">
                <a16:creationId xmlns:a16="http://schemas.microsoft.com/office/drawing/2014/main" id="{28D1AEE0-9D85-436E-851E-E9AB594E9393}"/>
              </a:ext>
            </a:extLst>
          </p:cNvPr>
          <p:cNvSpPr txBox="1">
            <a:spLocks/>
          </p:cNvSpPr>
          <p:nvPr/>
        </p:nvSpPr>
        <p:spPr>
          <a:xfrm>
            <a:off x="7427315" y="2649250"/>
            <a:ext cx="4162038" cy="369332"/>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sz="1800" b="1" dirty="0">
                <a:solidFill>
                  <a:schemeClr val="bg1"/>
                </a:solidFill>
              </a:rPr>
              <a:t>Predicción de cuadros delimitadores</a:t>
            </a:r>
            <a:endParaRPr kumimoji="0" lang="en-US" sz="1800" b="1"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52602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500"/>
                                        <p:tgtEl>
                                          <p:spTgt spid="10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0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DETECCI</a:t>
            </a:r>
            <a:r>
              <a:rPr lang="es-419" dirty="0">
                <a:solidFill>
                  <a:sysClr val="window" lastClr="FFFFFF"/>
                </a:solidFill>
              </a:rPr>
              <a:t>ÓN DE PERSONA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53A428A1-B001-48FC-8E7B-FC954EC70CDD}"/>
              </a:ext>
            </a:extLst>
          </p:cNvPr>
          <p:cNvSpPr txBox="1">
            <a:spLocks/>
          </p:cNvSpPr>
          <p:nvPr/>
        </p:nvSpPr>
        <p:spPr>
          <a:xfrm>
            <a:off x="723142" y="904858"/>
            <a:ext cx="569797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Modelo</a:t>
            </a:r>
            <a:r>
              <a:rPr lang="en-US" b="1" dirty="0">
                <a:solidFill>
                  <a:srgbClr val="2980B9">
                    <a:lumMod val="60000"/>
                    <a:lumOff val="40000"/>
                  </a:srgbClr>
                </a:solidFill>
              </a:rPr>
              <a:t> </a:t>
            </a:r>
            <a:r>
              <a:rPr lang="es-419" b="1" dirty="0">
                <a:solidFill>
                  <a:srgbClr val="2980B9">
                    <a:lumMod val="60000"/>
                    <a:lumOff val="40000"/>
                  </a:srgbClr>
                </a:solidFill>
              </a:rPr>
              <a:t>pre-entrenado</a:t>
            </a:r>
            <a:r>
              <a:rPr lang="en-US" b="1" dirty="0">
                <a:solidFill>
                  <a:srgbClr val="2980B9">
                    <a:lumMod val="60000"/>
                    <a:lumOff val="40000"/>
                  </a:srgbClr>
                </a:solidFill>
              </a:rPr>
              <a:t> YOLO v4</a:t>
            </a:r>
            <a:endPar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sp>
        <p:nvSpPr>
          <p:cNvPr id="100" name="Rectangle 12">
            <a:extLst>
              <a:ext uri="{FF2B5EF4-FFF2-40B4-BE49-F238E27FC236}">
                <a16:creationId xmlns:a16="http://schemas.microsoft.com/office/drawing/2014/main" id="{8E96B5D1-3354-4EB4-A11F-2F2CD46B249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7" name="Imagen 116">
            <a:extLst>
              <a:ext uri="{FF2B5EF4-FFF2-40B4-BE49-F238E27FC236}">
                <a16:creationId xmlns:a16="http://schemas.microsoft.com/office/drawing/2014/main" id="{040F45CD-EBB0-4F1C-B1BE-F7C4F407B062}"/>
              </a:ext>
            </a:extLst>
          </p:cNvPr>
          <p:cNvPicPr/>
          <p:nvPr/>
        </p:nvPicPr>
        <p:blipFill rotWithShape="1">
          <a:blip r:embed="rId4" cstate="print">
            <a:extLst>
              <a:ext uri="{28A0092B-C50C-407E-A947-70E740481C1C}">
                <a14:useLocalDpi xmlns:a14="http://schemas.microsoft.com/office/drawing/2010/main" val="0"/>
              </a:ext>
            </a:extLst>
          </a:blip>
          <a:srcRect l="3381" t="7366" r="51930" b="48511"/>
          <a:stretch/>
        </p:blipFill>
        <p:spPr bwMode="auto">
          <a:xfrm>
            <a:off x="3226094" y="1714364"/>
            <a:ext cx="3649492" cy="2171973"/>
          </a:xfrm>
          <a:prstGeom prst="rect">
            <a:avLst/>
          </a:prstGeom>
          <a:noFill/>
          <a:ln>
            <a:noFill/>
          </a:ln>
          <a:extLst>
            <a:ext uri="{53640926-AAD7-44D8-BBD7-CCE9431645EC}">
              <a14:shadowObscured xmlns:a14="http://schemas.microsoft.com/office/drawing/2010/main"/>
            </a:ext>
          </a:extLst>
        </p:spPr>
      </p:pic>
      <p:sp>
        <p:nvSpPr>
          <p:cNvPr id="118" name="사각형: 둥근 위쪽 모서리 40">
            <a:extLst>
              <a:ext uri="{FF2B5EF4-FFF2-40B4-BE49-F238E27FC236}">
                <a16:creationId xmlns:a16="http://schemas.microsoft.com/office/drawing/2014/main" id="{350CD72F-AB7E-4F13-8322-BF9DDEEE584A}"/>
              </a:ext>
            </a:extLst>
          </p:cNvPr>
          <p:cNvSpPr/>
          <p:nvPr/>
        </p:nvSpPr>
        <p:spPr>
          <a:xfrm rot="16200000">
            <a:off x="1408161" y="2879576"/>
            <a:ext cx="400217" cy="2618873"/>
          </a:xfrm>
          <a:prstGeom prst="round2SameRect">
            <a:avLst>
              <a:gd name="adj1" fmla="val 50000"/>
              <a:gd name="adj2" fmla="val 936"/>
            </a:avLst>
          </a:prstGeom>
          <a:gradFill>
            <a:gsLst>
              <a:gs pos="97000">
                <a:schemeClr val="accent5">
                  <a:lumMod val="75000"/>
                  <a:alpha val="50000"/>
                </a:schemeClr>
              </a:gs>
              <a:gs pos="0">
                <a:srgbClr val="FFC000">
                  <a:alpha val="68000"/>
                </a:srgb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dirty="0"/>
          </a:p>
        </p:txBody>
      </p:sp>
      <p:sp>
        <p:nvSpPr>
          <p:cNvPr id="119" name="Subtitle 4">
            <a:extLst>
              <a:ext uri="{FF2B5EF4-FFF2-40B4-BE49-F238E27FC236}">
                <a16:creationId xmlns:a16="http://schemas.microsoft.com/office/drawing/2014/main" id="{59E3B680-4CE1-4B9F-85C8-21C1CF26401E}"/>
              </a:ext>
            </a:extLst>
          </p:cNvPr>
          <p:cNvSpPr txBox="1">
            <a:spLocks/>
          </p:cNvSpPr>
          <p:nvPr/>
        </p:nvSpPr>
        <p:spPr>
          <a:xfrm>
            <a:off x="501409" y="4004349"/>
            <a:ext cx="2131818" cy="369332"/>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lang="es-419" sz="1800" b="1" dirty="0">
                <a:solidFill>
                  <a:schemeClr val="bg1"/>
                </a:solidFill>
              </a:rPr>
              <a:t>Resultados</a:t>
            </a:r>
            <a:endParaRPr kumimoji="0" lang="en-US" sz="1800" b="1" u="none" strike="noStrike" kern="1200" cap="none" spc="0" normalizeH="0" baseline="0" noProof="0" dirty="0">
              <a:ln>
                <a:noFill/>
              </a:ln>
              <a:solidFill>
                <a:schemeClr val="bg1"/>
              </a:solidFill>
              <a:effectLst/>
              <a:uLnTx/>
              <a:uFillTx/>
            </a:endParaRPr>
          </a:p>
        </p:txBody>
      </p:sp>
      <p:pic>
        <p:nvPicPr>
          <p:cNvPr id="120" name="Imagen 119">
            <a:extLst>
              <a:ext uri="{FF2B5EF4-FFF2-40B4-BE49-F238E27FC236}">
                <a16:creationId xmlns:a16="http://schemas.microsoft.com/office/drawing/2014/main" id="{1CE40FEF-523D-42B0-BC42-1EAFCA41D143}"/>
              </a:ext>
            </a:extLst>
          </p:cNvPr>
          <p:cNvPicPr/>
          <p:nvPr/>
        </p:nvPicPr>
        <p:blipFill rotWithShape="1">
          <a:blip r:embed="rId5" cstate="print">
            <a:extLst>
              <a:ext uri="{28A0092B-C50C-407E-A947-70E740481C1C}">
                <a14:useLocalDpi xmlns:a14="http://schemas.microsoft.com/office/drawing/2010/main" val="0"/>
              </a:ext>
            </a:extLst>
          </a:blip>
          <a:srcRect l="4705" t="7648" r="50591" b="48488"/>
          <a:stretch/>
        </p:blipFill>
        <p:spPr bwMode="auto">
          <a:xfrm>
            <a:off x="7571734" y="1714364"/>
            <a:ext cx="3649492" cy="2159321"/>
          </a:xfrm>
          <a:prstGeom prst="rect">
            <a:avLst/>
          </a:prstGeom>
          <a:noFill/>
          <a:ln>
            <a:noFill/>
          </a:ln>
          <a:extLst>
            <a:ext uri="{53640926-AAD7-44D8-BBD7-CCE9431645EC}">
              <a14:shadowObscured xmlns:a14="http://schemas.microsoft.com/office/drawing/2010/main"/>
            </a:ext>
          </a:extLst>
        </p:spPr>
      </p:pic>
      <p:pic>
        <p:nvPicPr>
          <p:cNvPr id="121" name="Imagen 120">
            <a:extLst>
              <a:ext uri="{FF2B5EF4-FFF2-40B4-BE49-F238E27FC236}">
                <a16:creationId xmlns:a16="http://schemas.microsoft.com/office/drawing/2014/main" id="{C7474ADC-6DD6-4A2B-86DE-DFD062E90275}"/>
              </a:ext>
            </a:extLst>
          </p:cNvPr>
          <p:cNvPicPr/>
          <p:nvPr/>
        </p:nvPicPr>
        <p:blipFill rotWithShape="1">
          <a:blip r:embed="rId6" cstate="print">
            <a:extLst>
              <a:ext uri="{28A0092B-C50C-407E-A947-70E740481C1C}">
                <a14:useLocalDpi xmlns:a14="http://schemas.microsoft.com/office/drawing/2010/main" val="0"/>
              </a:ext>
            </a:extLst>
          </a:blip>
          <a:srcRect l="3382" t="7383" r="51930" b="48517"/>
          <a:stretch/>
        </p:blipFill>
        <p:spPr bwMode="auto">
          <a:xfrm>
            <a:off x="3630701" y="4226976"/>
            <a:ext cx="3639291" cy="2155916"/>
          </a:xfrm>
          <a:prstGeom prst="rect">
            <a:avLst/>
          </a:prstGeom>
          <a:noFill/>
          <a:ln>
            <a:noFill/>
          </a:ln>
          <a:extLst>
            <a:ext uri="{53640926-AAD7-44D8-BBD7-CCE9431645EC}">
              <a14:shadowObscured xmlns:a14="http://schemas.microsoft.com/office/drawing/2010/main"/>
            </a:ext>
          </a:extLst>
        </p:spPr>
      </p:pic>
      <p:pic>
        <p:nvPicPr>
          <p:cNvPr id="122" name="Imagen 121">
            <a:extLst>
              <a:ext uri="{FF2B5EF4-FFF2-40B4-BE49-F238E27FC236}">
                <a16:creationId xmlns:a16="http://schemas.microsoft.com/office/drawing/2014/main" id="{37EC0B21-99F6-48DA-BF1D-357A3ED0B48B}"/>
              </a:ext>
            </a:extLst>
          </p:cNvPr>
          <p:cNvPicPr/>
          <p:nvPr/>
        </p:nvPicPr>
        <p:blipFill rotWithShape="1">
          <a:blip r:embed="rId7" cstate="print">
            <a:extLst>
              <a:ext uri="{28A0092B-C50C-407E-A947-70E740481C1C}">
                <a14:useLocalDpi xmlns:a14="http://schemas.microsoft.com/office/drawing/2010/main" val="0"/>
              </a:ext>
            </a:extLst>
          </a:blip>
          <a:srcRect l="4708" t="7667" r="50457" b="48505"/>
          <a:stretch/>
        </p:blipFill>
        <p:spPr bwMode="auto">
          <a:xfrm>
            <a:off x="7907646" y="4243697"/>
            <a:ext cx="3639291" cy="21559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95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SEGUIMIETO</a:t>
            </a:r>
            <a:r>
              <a:rPr lang="es-419" dirty="0">
                <a:solidFill>
                  <a:sysClr val="window" lastClr="FFFFFF"/>
                </a:solidFill>
              </a:rPr>
              <a:t> DE PERSONA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A6F06E09-A43C-4A78-86C6-2AA200160EBA}"/>
              </a:ext>
            </a:extLst>
          </p:cNvPr>
          <p:cNvSpPr txBox="1">
            <a:spLocks/>
          </p:cNvSpPr>
          <p:nvPr/>
        </p:nvSpPr>
        <p:spPr>
          <a:xfrm>
            <a:off x="723142" y="904858"/>
            <a:ext cx="5474458" cy="461665"/>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n-US" sz="2400" b="1" dirty="0">
                <a:solidFill>
                  <a:srgbClr val="2980B9">
                    <a:lumMod val="60000"/>
                    <a:lumOff val="40000"/>
                  </a:srgbClr>
                </a:solidFill>
                <a:ea typeface="Calibri" panose="020F0502020204030204" pitchFamily="34" charset="0"/>
                <a:cs typeface="Times New Roman" panose="02020603050405020304" pitchFamily="18" charset="0"/>
              </a:rPr>
              <a:t>Sistema </a:t>
            </a:r>
            <a:r>
              <a:rPr lang="es-419" sz="2400" b="1" dirty="0">
                <a:solidFill>
                  <a:srgbClr val="2980B9">
                    <a:lumMod val="60000"/>
                    <a:lumOff val="40000"/>
                  </a:srgbClr>
                </a:solidFill>
                <a:latin typeface="Arial" panose="020B0604020202020204" pitchFamily="34" charset="0"/>
                <a:ea typeface="Calibri" panose="020F0502020204030204" pitchFamily="34" charset="0"/>
                <a:cs typeface="Times New Roman" panose="02020603050405020304" pitchFamily="18" charset="0"/>
              </a:rPr>
              <a:t>MOT</a:t>
            </a:r>
            <a:r>
              <a:rPr lang="es-419" sz="2400" dirty="0">
                <a:effectLst/>
                <a:latin typeface="Arial" panose="020B0604020202020204" pitchFamily="34" charset="0"/>
                <a:ea typeface="Calibri" panose="020F0502020204030204" pitchFamily="34" charset="0"/>
                <a:cs typeface="Times New Roman" panose="02020603050405020304" pitchFamily="18" charset="0"/>
              </a:rPr>
              <a:t> </a:t>
            </a:r>
            <a:r>
              <a:rPr lang="es-419" sz="2400" b="1" dirty="0">
                <a:effectLst/>
                <a:latin typeface="Arial" panose="020B0604020202020204" pitchFamily="34" charset="0"/>
                <a:ea typeface="Calibri" panose="020F0502020204030204" pitchFamily="34" charset="0"/>
                <a:cs typeface="Times New Roman" panose="02020603050405020304" pitchFamily="18" charset="0"/>
              </a:rPr>
              <a:t>(Multi-</a:t>
            </a:r>
            <a:r>
              <a:rPr lang="es-419" sz="2400" b="1" dirty="0" err="1">
                <a:effectLst/>
                <a:latin typeface="Arial" panose="020B0604020202020204" pitchFamily="34" charset="0"/>
                <a:ea typeface="Calibri" panose="020F0502020204030204" pitchFamily="34" charset="0"/>
                <a:cs typeface="Times New Roman" panose="02020603050405020304" pitchFamily="18" charset="0"/>
              </a:rPr>
              <a:t>Object</a:t>
            </a:r>
            <a:r>
              <a:rPr lang="es-419" sz="2400" b="1" dirty="0">
                <a:effectLst/>
                <a:latin typeface="Arial" panose="020B0604020202020204" pitchFamily="34" charset="0"/>
                <a:ea typeface="Calibri" panose="020F0502020204030204" pitchFamily="34" charset="0"/>
                <a:cs typeface="Times New Roman" panose="02020603050405020304" pitchFamily="18" charset="0"/>
              </a:rPr>
              <a:t> Tracking)</a:t>
            </a:r>
            <a:r>
              <a:rPr lang="es-419" sz="2400" dirty="0">
                <a:effectLst/>
                <a:latin typeface="Arial" panose="020B0604020202020204" pitchFamily="34" charset="0"/>
                <a:ea typeface="Calibri" panose="020F0502020204030204" pitchFamily="34" charset="0"/>
                <a:cs typeface="Times New Roman" panose="02020603050405020304" pitchFamily="18" charset="0"/>
              </a:rPr>
              <a:t> </a:t>
            </a:r>
            <a:endParaRPr kumimoji="0" lang="en-US" sz="24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pic>
        <p:nvPicPr>
          <p:cNvPr id="8" name="Imagen 7">
            <a:extLst>
              <a:ext uri="{FF2B5EF4-FFF2-40B4-BE49-F238E27FC236}">
                <a16:creationId xmlns:a16="http://schemas.microsoft.com/office/drawing/2014/main" id="{34DC22D7-EDC3-4820-97A4-893ACD8D1586}"/>
              </a:ext>
            </a:extLst>
          </p:cNvPr>
          <p:cNvPicPr/>
          <p:nvPr/>
        </p:nvPicPr>
        <p:blipFill rotWithShape="1">
          <a:blip r:embed="rId4">
            <a:extLst>
              <a:ext uri="{28A0092B-C50C-407E-A947-70E740481C1C}">
                <a14:useLocalDpi xmlns:a14="http://schemas.microsoft.com/office/drawing/2010/main" val="0"/>
              </a:ext>
            </a:extLst>
          </a:blip>
          <a:srcRect r="79166"/>
          <a:stretch/>
        </p:blipFill>
        <p:spPr bwMode="auto">
          <a:xfrm>
            <a:off x="2532125" y="1537662"/>
            <a:ext cx="1057854" cy="1343025"/>
          </a:xfrm>
          <a:prstGeom prst="rect">
            <a:avLst/>
          </a:prstGeom>
          <a:ln>
            <a:no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FB581977-5ABF-4DF3-8BCF-F81D62B6A4A6}"/>
              </a:ext>
            </a:extLst>
          </p:cNvPr>
          <p:cNvPicPr/>
          <p:nvPr/>
        </p:nvPicPr>
        <p:blipFill rotWithShape="1">
          <a:blip r:embed="rId5"/>
          <a:srcRect l="876" t="1" b="22244"/>
          <a:stretch/>
        </p:blipFill>
        <p:spPr bwMode="auto">
          <a:xfrm>
            <a:off x="5246215" y="3189129"/>
            <a:ext cx="5319816" cy="3515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4" name="Freeform 6">
            <a:extLst>
              <a:ext uri="{FF2B5EF4-FFF2-40B4-BE49-F238E27FC236}">
                <a16:creationId xmlns:a16="http://schemas.microsoft.com/office/drawing/2014/main" id="{151F30EE-C880-4493-894C-2636A8B7EA00}"/>
              </a:ext>
            </a:extLst>
          </p:cNvPr>
          <p:cNvSpPr/>
          <p:nvPr/>
        </p:nvSpPr>
        <p:spPr>
          <a:xfrm>
            <a:off x="781444" y="4586144"/>
            <a:ext cx="2823903" cy="461665"/>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419" b="1" dirty="0">
                <a:solidFill>
                  <a:schemeClr val="lt1"/>
                </a:solidFill>
              </a:rPr>
              <a:t>Filtro de Kalman Extendido</a:t>
            </a:r>
            <a:endParaRPr lang="en-US" b="1" dirty="0">
              <a:solidFill>
                <a:schemeClr val="lt1"/>
              </a:solidFill>
            </a:endParaRPr>
          </a:p>
        </p:txBody>
      </p:sp>
      <p:grpSp>
        <p:nvGrpSpPr>
          <p:cNvPr id="13" name="Group 26">
            <a:extLst>
              <a:ext uri="{FF2B5EF4-FFF2-40B4-BE49-F238E27FC236}">
                <a16:creationId xmlns:a16="http://schemas.microsoft.com/office/drawing/2014/main" id="{8CE79873-1BBD-4550-8BF7-F1DF5584A44E}"/>
              </a:ext>
            </a:extLst>
          </p:cNvPr>
          <p:cNvGrpSpPr/>
          <p:nvPr/>
        </p:nvGrpSpPr>
        <p:grpSpPr>
          <a:xfrm rot="16200000" flipH="1">
            <a:off x="4395256" y="4577906"/>
            <a:ext cx="120077" cy="443661"/>
            <a:chOff x="1408027" y="3329887"/>
            <a:chExt cx="155342" cy="573958"/>
          </a:xfrm>
          <a:solidFill>
            <a:schemeClr val="accent4"/>
          </a:solidFill>
        </p:grpSpPr>
        <p:sp>
          <p:nvSpPr>
            <p:cNvPr id="14" name="Oval 27">
              <a:extLst>
                <a:ext uri="{FF2B5EF4-FFF2-40B4-BE49-F238E27FC236}">
                  <a16:creationId xmlns:a16="http://schemas.microsoft.com/office/drawing/2014/main" id="{D0E77E46-D36E-4CEB-953B-078C2F757FB9}"/>
                </a:ext>
              </a:extLst>
            </p:cNvPr>
            <p:cNvSpPr/>
            <p:nvPr/>
          </p:nvSpPr>
          <p:spPr>
            <a:xfrm>
              <a:off x="1408027" y="3748503"/>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15" name="Oval 28">
              <a:extLst>
                <a:ext uri="{FF2B5EF4-FFF2-40B4-BE49-F238E27FC236}">
                  <a16:creationId xmlns:a16="http://schemas.microsoft.com/office/drawing/2014/main" id="{86CAE83F-BA93-4396-8250-E5B468AA205C}"/>
                </a:ext>
              </a:extLst>
            </p:cNvPr>
            <p:cNvSpPr/>
            <p:nvPr/>
          </p:nvSpPr>
          <p:spPr>
            <a:xfrm>
              <a:off x="1408027" y="3539195"/>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16" name="Oval 29">
              <a:extLst>
                <a:ext uri="{FF2B5EF4-FFF2-40B4-BE49-F238E27FC236}">
                  <a16:creationId xmlns:a16="http://schemas.microsoft.com/office/drawing/2014/main" id="{752090EB-8A52-46C1-BFFC-6F5C04299160}"/>
                </a:ext>
              </a:extLst>
            </p:cNvPr>
            <p:cNvSpPr/>
            <p:nvPr/>
          </p:nvSpPr>
          <p:spPr>
            <a:xfrm>
              <a:off x="1408027" y="3329887"/>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grpSp>
      <p:pic>
        <p:nvPicPr>
          <p:cNvPr id="5" name="Imagen 4">
            <a:extLst>
              <a:ext uri="{FF2B5EF4-FFF2-40B4-BE49-F238E27FC236}">
                <a16:creationId xmlns:a16="http://schemas.microsoft.com/office/drawing/2014/main" id="{A40AACC3-DDAE-4ACE-BB04-2B6240C496BE}"/>
              </a:ext>
            </a:extLst>
          </p:cNvPr>
          <p:cNvPicPr/>
          <p:nvPr/>
        </p:nvPicPr>
        <p:blipFill rotWithShape="1">
          <a:blip r:embed="rId4">
            <a:extLst>
              <a:ext uri="{28A0092B-C50C-407E-A947-70E740481C1C}">
                <a14:useLocalDpi xmlns:a14="http://schemas.microsoft.com/office/drawing/2010/main" val="0"/>
              </a:ext>
            </a:extLst>
          </a:blip>
          <a:srcRect l="79046" r="343"/>
          <a:stretch/>
        </p:blipFill>
        <p:spPr bwMode="auto">
          <a:xfrm>
            <a:off x="8957981" y="1515503"/>
            <a:ext cx="1046480" cy="1343025"/>
          </a:xfrm>
          <a:prstGeom prst="rect">
            <a:avLst/>
          </a:prstGeom>
          <a:ln>
            <a:noFill/>
          </a:ln>
          <a:effectLst>
            <a:outerShdw blurRad="292100" dist="139700" dir="2700000" algn="tl" rotWithShape="0">
              <a:srgbClr val="333333">
                <a:alpha val="65000"/>
              </a:srgbClr>
            </a:outerShdw>
          </a:effectLst>
        </p:spPr>
      </p:pic>
      <p:sp>
        <p:nvSpPr>
          <p:cNvPr id="18" name="Arc 31">
            <a:extLst>
              <a:ext uri="{FF2B5EF4-FFF2-40B4-BE49-F238E27FC236}">
                <a16:creationId xmlns:a16="http://schemas.microsoft.com/office/drawing/2014/main" id="{8948C66C-1344-4319-A879-1D9484917505}"/>
              </a:ext>
            </a:extLst>
          </p:cNvPr>
          <p:cNvSpPr>
            <a:spLocks/>
          </p:cNvSpPr>
          <p:nvPr/>
        </p:nvSpPr>
        <p:spPr bwMode="auto">
          <a:xfrm rot="18984460">
            <a:off x="3577200" y="1938560"/>
            <a:ext cx="1097681" cy="1111813"/>
          </a:xfrm>
          <a:custGeom>
            <a:avLst/>
            <a:gdLst>
              <a:gd name="T0" fmla="*/ 693238 w 19905"/>
              <a:gd name="T1" fmla="*/ 0 h 19873"/>
              <a:gd name="T2" fmla="*/ 1630691 w 19905"/>
              <a:gd name="T3" fmla="*/ 940395 h 19873"/>
              <a:gd name="T4" fmla="*/ 0 w 19905"/>
              <a:gd name="T5" fmla="*/ 1627065 h 19873"/>
              <a:gd name="T6" fmla="*/ 0 60000 65536"/>
              <a:gd name="T7" fmla="*/ 0 60000 65536"/>
              <a:gd name="T8" fmla="*/ 0 60000 65536"/>
              <a:gd name="T9" fmla="*/ 0 w 19905"/>
              <a:gd name="T10" fmla="*/ 0 h 19873"/>
              <a:gd name="T11" fmla="*/ 19905 w 19905"/>
              <a:gd name="T12" fmla="*/ 19873 h 19873"/>
            </a:gdLst>
            <a:ahLst/>
            <a:cxnLst>
              <a:cxn ang="T6">
                <a:pos x="T0" y="T1"/>
              </a:cxn>
              <a:cxn ang="T7">
                <a:pos x="T2" y="T3"/>
              </a:cxn>
              <a:cxn ang="T8">
                <a:pos x="T4" y="T5"/>
              </a:cxn>
            </a:cxnLst>
            <a:rect l="T9" t="T10" r="T11" b="T12"/>
            <a:pathLst>
              <a:path w="19905" h="19873" fill="none" extrusionOk="0">
                <a:moveTo>
                  <a:pt x="8462" y="-1"/>
                </a:moveTo>
                <a:cubicBezTo>
                  <a:pt x="13623" y="2197"/>
                  <a:pt x="17727" y="6316"/>
                  <a:pt x="19905" y="11485"/>
                </a:cubicBezTo>
              </a:path>
              <a:path w="19905" h="19873" stroke="0" extrusionOk="0">
                <a:moveTo>
                  <a:pt x="8462" y="-1"/>
                </a:moveTo>
                <a:cubicBezTo>
                  <a:pt x="13623" y="2197"/>
                  <a:pt x="17727" y="6316"/>
                  <a:pt x="19905" y="11485"/>
                </a:cubicBezTo>
                <a:lnTo>
                  <a:pt x="0" y="19873"/>
                </a:lnTo>
                <a:close/>
              </a:path>
            </a:pathLst>
          </a:custGeom>
          <a:noFill/>
          <a:ln w="63500" cap="sq">
            <a:solidFill>
              <a:schemeClr val="accent4"/>
            </a:solidFill>
            <a:prstDash val="solid"/>
            <a:round/>
            <a:headEnd/>
            <a:tailEnd type="triangle" w="med" len="sm"/>
          </a:ln>
        </p:spPr>
        <p:txBody>
          <a:bodyPr wrap="none" anchor="ctr"/>
          <a:lstStyle/>
          <a:p>
            <a:endParaRPr lang="ko-KR" altLang="en-US" sz="1600" dirty="0"/>
          </a:p>
        </p:txBody>
      </p:sp>
      <p:pic>
        <p:nvPicPr>
          <p:cNvPr id="20" name="Imagen 19">
            <a:extLst>
              <a:ext uri="{FF2B5EF4-FFF2-40B4-BE49-F238E27FC236}">
                <a16:creationId xmlns:a16="http://schemas.microsoft.com/office/drawing/2014/main" id="{565EEAB4-330A-4DE2-A261-4C6C832466EB}"/>
              </a:ext>
            </a:extLst>
          </p:cNvPr>
          <p:cNvPicPr/>
          <p:nvPr/>
        </p:nvPicPr>
        <p:blipFill rotWithShape="1">
          <a:blip r:embed="rId4">
            <a:extLst>
              <a:ext uri="{28A0092B-C50C-407E-A947-70E740481C1C}">
                <a14:useLocalDpi xmlns:a14="http://schemas.microsoft.com/office/drawing/2010/main" val="0"/>
              </a:ext>
            </a:extLst>
          </a:blip>
          <a:srcRect l="26219" r="52947"/>
          <a:stretch/>
        </p:blipFill>
        <p:spPr bwMode="auto">
          <a:xfrm>
            <a:off x="4633206" y="1510502"/>
            <a:ext cx="1057854" cy="1343025"/>
          </a:xfrm>
          <a:prstGeom prst="rect">
            <a:avLst/>
          </a:prstGeom>
          <a:ln>
            <a:noFill/>
          </a:ln>
          <a:effectLst>
            <a:outerShdw blurRad="292100" dist="139700" dir="2700000" algn="tl" rotWithShape="0">
              <a:srgbClr val="333333">
                <a:alpha val="65000"/>
              </a:srgbClr>
            </a:outerShdw>
          </a:effectLst>
        </p:spPr>
      </p:pic>
      <p:pic>
        <p:nvPicPr>
          <p:cNvPr id="22" name="Imagen 21">
            <a:extLst>
              <a:ext uri="{FF2B5EF4-FFF2-40B4-BE49-F238E27FC236}">
                <a16:creationId xmlns:a16="http://schemas.microsoft.com/office/drawing/2014/main" id="{D6548A47-0251-47F2-B410-346BA6FD3BC4}"/>
              </a:ext>
            </a:extLst>
          </p:cNvPr>
          <p:cNvPicPr/>
          <p:nvPr/>
        </p:nvPicPr>
        <p:blipFill rotWithShape="1">
          <a:blip r:embed="rId4">
            <a:extLst>
              <a:ext uri="{28A0092B-C50C-407E-A947-70E740481C1C}">
                <a14:useLocalDpi xmlns:a14="http://schemas.microsoft.com/office/drawing/2010/main" val="0"/>
              </a:ext>
            </a:extLst>
          </a:blip>
          <a:srcRect l="52847" r="26856"/>
          <a:stretch/>
        </p:blipFill>
        <p:spPr bwMode="auto">
          <a:xfrm>
            <a:off x="6784914" y="1505564"/>
            <a:ext cx="1046480" cy="1343025"/>
          </a:xfrm>
          <a:prstGeom prst="rect">
            <a:avLst/>
          </a:prstGeom>
          <a:ln>
            <a:noFill/>
          </a:ln>
          <a:effectLst>
            <a:outerShdw blurRad="292100" dist="139700" dir="2700000" algn="tl" rotWithShape="0">
              <a:srgbClr val="333333">
                <a:alpha val="65000"/>
              </a:srgbClr>
            </a:outerShdw>
          </a:effectLst>
        </p:spPr>
      </p:pic>
      <p:sp>
        <p:nvSpPr>
          <p:cNvPr id="30" name="Arc 31">
            <a:extLst>
              <a:ext uri="{FF2B5EF4-FFF2-40B4-BE49-F238E27FC236}">
                <a16:creationId xmlns:a16="http://schemas.microsoft.com/office/drawing/2014/main" id="{FFE3DECB-C0AF-48E9-B615-7BF50E2804EB}"/>
              </a:ext>
            </a:extLst>
          </p:cNvPr>
          <p:cNvSpPr>
            <a:spLocks/>
          </p:cNvSpPr>
          <p:nvPr/>
        </p:nvSpPr>
        <p:spPr bwMode="auto">
          <a:xfrm rot="13326762" flipH="1">
            <a:off x="5650759" y="1498268"/>
            <a:ext cx="1193145" cy="1190822"/>
          </a:xfrm>
          <a:custGeom>
            <a:avLst/>
            <a:gdLst>
              <a:gd name="T0" fmla="*/ 693238 w 19905"/>
              <a:gd name="T1" fmla="*/ 0 h 19873"/>
              <a:gd name="T2" fmla="*/ 1630691 w 19905"/>
              <a:gd name="T3" fmla="*/ 940395 h 19873"/>
              <a:gd name="T4" fmla="*/ 0 w 19905"/>
              <a:gd name="T5" fmla="*/ 1627065 h 19873"/>
              <a:gd name="T6" fmla="*/ 0 60000 65536"/>
              <a:gd name="T7" fmla="*/ 0 60000 65536"/>
              <a:gd name="T8" fmla="*/ 0 60000 65536"/>
              <a:gd name="T9" fmla="*/ 0 w 19905"/>
              <a:gd name="T10" fmla="*/ 0 h 19873"/>
              <a:gd name="T11" fmla="*/ 19905 w 19905"/>
              <a:gd name="T12" fmla="*/ 19873 h 19873"/>
            </a:gdLst>
            <a:ahLst/>
            <a:cxnLst>
              <a:cxn ang="T6">
                <a:pos x="T0" y="T1"/>
              </a:cxn>
              <a:cxn ang="T7">
                <a:pos x="T2" y="T3"/>
              </a:cxn>
              <a:cxn ang="T8">
                <a:pos x="T4" y="T5"/>
              </a:cxn>
            </a:cxnLst>
            <a:rect l="T9" t="T10" r="T11" b="T12"/>
            <a:pathLst>
              <a:path w="19905" h="19873" fill="none" extrusionOk="0">
                <a:moveTo>
                  <a:pt x="8462" y="-1"/>
                </a:moveTo>
                <a:cubicBezTo>
                  <a:pt x="13623" y="2197"/>
                  <a:pt x="17727" y="6316"/>
                  <a:pt x="19905" y="11485"/>
                </a:cubicBezTo>
              </a:path>
              <a:path w="19905" h="19873" stroke="0" extrusionOk="0">
                <a:moveTo>
                  <a:pt x="8462" y="-1"/>
                </a:moveTo>
                <a:cubicBezTo>
                  <a:pt x="13623" y="2197"/>
                  <a:pt x="17727" y="6316"/>
                  <a:pt x="19905" y="11485"/>
                </a:cubicBezTo>
                <a:lnTo>
                  <a:pt x="0" y="19873"/>
                </a:lnTo>
                <a:close/>
              </a:path>
            </a:pathLst>
          </a:custGeom>
          <a:noFill/>
          <a:ln w="63500" cap="sq">
            <a:solidFill>
              <a:schemeClr val="accent3"/>
            </a:solidFill>
            <a:prstDash val="solid"/>
            <a:round/>
            <a:headEnd/>
            <a:tailEnd type="triangle" w="med" len="sm"/>
          </a:ln>
        </p:spPr>
        <p:txBody>
          <a:bodyPr wrap="none" anchor="ctr"/>
          <a:lstStyle/>
          <a:p>
            <a:endParaRPr lang="ko-KR" altLang="en-US" sz="1600"/>
          </a:p>
        </p:txBody>
      </p:sp>
      <p:sp>
        <p:nvSpPr>
          <p:cNvPr id="32" name="Arc 31">
            <a:extLst>
              <a:ext uri="{FF2B5EF4-FFF2-40B4-BE49-F238E27FC236}">
                <a16:creationId xmlns:a16="http://schemas.microsoft.com/office/drawing/2014/main" id="{CC21ADA5-8B40-4CF3-B7C2-16D9D3322626}"/>
              </a:ext>
            </a:extLst>
          </p:cNvPr>
          <p:cNvSpPr>
            <a:spLocks/>
          </p:cNvSpPr>
          <p:nvPr/>
        </p:nvSpPr>
        <p:spPr bwMode="auto">
          <a:xfrm rot="18997984">
            <a:off x="7818849" y="1944210"/>
            <a:ext cx="1193145" cy="1190822"/>
          </a:xfrm>
          <a:custGeom>
            <a:avLst/>
            <a:gdLst>
              <a:gd name="T0" fmla="*/ 693238 w 19905"/>
              <a:gd name="T1" fmla="*/ 0 h 19873"/>
              <a:gd name="T2" fmla="*/ 1630691 w 19905"/>
              <a:gd name="T3" fmla="*/ 940395 h 19873"/>
              <a:gd name="T4" fmla="*/ 0 w 19905"/>
              <a:gd name="T5" fmla="*/ 1627065 h 19873"/>
              <a:gd name="T6" fmla="*/ 0 60000 65536"/>
              <a:gd name="T7" fmla="*/ 0 60000 65536"/>
              <a:gd name="T8" fmla="*/ 0 60000 65536"/>
              <a:gd name="T9" fmla="*/ 0 w 19905"/>
              <a:gd name="T10" fmla="*/ 0 h 19873"/>
              <a:gd name="T11" fmla="*/ 19905 w 19905"/>
              <a:gd name="T12" fmla="*/ 19873 h 19873"/>
            </a:gdLst>
            <a:ahLst/>
            <a:cxnLst>
              <a:cxn ang="T6">
                <a:pos x="T0" y="T1"/>
              </a:cxn>
              <a:cxn ang="T7">
                <a:pos x="T2" y="T3"/>
              </a:cxn>
              <a:cxn ang="T8">
                <a:pos x="T4" y="T5"/>
              </a:cxn>
            </a:cxnLst>
            <a:rect l="T9" t="T10" r="T11" b="T12"/>
            <a:pathLst>
              <a:path w="19905" h="19873" fill="none" extrusionOk="0">
                <a:moveTo>
                  <a:pt x="8462" y="-1"/>
                </a:moveTo>
                <a:cubicBezTo>
                  <a:pt x="13623" y="2197"/>
                  <a:pt x="17727" y="6316"/>
                  <a:pt x="19905" y="11485"/>
                </a:cubicBezTo>
              </a:path>
              <a:path w="19905" h="19873" stroke="0" extrusionOk="0">
                <a:moveTo>
                  <a:pt x="8462" y="-1"/>
                </a:moveTo>
                <a:cubicBezTo>
                  <a:pt x="13623" y="2197"/>
                  <a:pt x="17727" y="6316"/>
                  <a:pt x="19905" y="11485"/>
                </a:cubicBezTo>
                <a:lnTo>
                  <a:pt x="0" y="19873"/>
                </a:lnTo>
                <a:close/>
              </a:path>
            </a:pathLst>
          </a:custGeom>
          <a:noFill/>
          <a:ln w="63500" cap="sq">
            <a:solidFill>
              <a:schemeClr val="accent2"/>
            </a:solidFill>
            <a:prstDash val="solid"/>
            <a:round/>
            <a:headEnd/>
            <a:tailEnd type="triangle" w="med" len="sm"/>
          </a:ln>
        </p:spPr>
        <p:txBody>
          <a:bodyPr wrap="none" anchor="ctr"/>
          <a:lstStyle/>
          <a:p>
            <a:endParaRPr lang="ko-KR" altLang="en-US" sz="1600"/>
          </a:p>
        </p:txBody>
      </p:sp>
      <p:sp>
        <p:nvSpPr>
          <p:cNvPr id="36" name="CuadroTexto 35">
            <a:extLst>
              <a:ext uri="{FF2B5EF4-FFF2-40B4-BE49-F238E27FC236}">
                <a16:creationId xmlns:a16="http://schemas.microsoft.com/office/drawing/2014/main" id="{6556EF3B-ACD7-4089-82FF-0B1262ABBBA0}"/>
              </a:ext>
            </a:extLst>
          </p:cNvPr>
          <p:cNvSpPr txBox="1"/>
          <p:nvPr/>
        </p:nvSpPr>
        <p:spPr>
          <a:xfrm>
            <a:off x="756861" y="5243985"/>
            <a:ext cx="4013922" cy="1169551"/>
          </a:xfrm>
          <a:prstGeom prst="rect">
            <a:avLst/>
          </a:prstGeom>
          <a:noFill/>
        </p:spPr>
        <p:txBody>
          <a:bodyPr wrap="square">
            <a:spAutoFit/>
          </a:bodyPr>
          <a:lstStyle/>
          <a:p>
            <a:pPr marL="268288" indent="-268288">
              <a:buFont typeface="Wingdings" panose="05000000000000000000" pitchFamily="2" charset="2"/>
              <a:buChar char="q"/>
            </a:pPr>
            <a:r>
              <a:rPr lang="es-419" sz="1400" b="1" dirty="0">
                <a:solidFill>
                  <a:schemeClr val="bg1"/>
                </a:solidFill>
                <a:effectLst/>
                <a:latin typeface="+mj-lt"/>
                <a:ea typeface="Calibri" panose="020F0502020204030204" pitchFamily="34" charset="0"/>
              </a:rPr>
              <a:t>Algoritmo recursivo para </a:t>
            </a:r>
            <a:r>
              <a:rPr lang="es-MX" sz="1400" b="1" dirty="0">
                <a:solidFill>
                  <a:schemeClr val="bg1"/>
                </a:solidFill>
                <a:effectLst/>
                <a:latin typeface="+mj-lt"/>
                <a:ea typeface="Calibri" panose="020F0502020204030204" pitchFamily="34" charset="0"/>
              </a:rPr>
              <a:t>procesos de seguimiento y predicción de datos lineales o no lineales.</a:t>
            </a:r>
          </a:p>
          <a:p>
            <a:pPr marL="171450" indent="-171450">
              <a:buFont typeface="Wingdings" panose="05000000000000000000" pitchFamily="2" charset="2"/>
              <a:buChar char="q"/>
            </a:pPr>
            <a:endParaRPr lang="es-MX" sz="1400" b="1" dirty="0">
              <a:solidFill>
                <a:schemeClr val="bg1"/>
              </a:solidFill>
              <a:effectLst/>
              <a:latin typeface="+mj-lt"/>
              <a:ea typeface="Calibri" panose="020F0502020204030204" pitchFamily="34" charset="0"/>
            </a:endParaRPr>
          </a:p>
          <a:p>
            <a:pPr marL="268288" indent="-268288">
              <a:buFont typeface="Wingdings" panose="05000000000000000000" pitchFamily="2" charset="2"/>
              <a:buChar char="q"/>
            </a:pPr>
            <a:r>
              <a:rPr lang="es-419" sz="1400" b="1" dirty="0">
                <a:solidFill>
                  <a:schemeClr val="bg1"/>
                </a:solidFill>
                <a:latin typeface="+mj-lt"/>
                <a:ea typeface="Calibri" panose="020F0502020204030204" pitchFamily="34" charset="0"/>
              </a:rPr>
              <a:t>Ap</a:t>
            </a:r>
            <a:r>
              <a:rPr lang="es-419" sz="1400" b="1" dirty="0">
                <a:solidFill>
                  <a:schemeClr val="bg1"/>
                </a:solidFill>
                <a:effectLst/>
                <a:latin typeface="+mj-lt"/>
                <a:ea typeface="Calibri" panose="020F0502020204030204" pitchFamily="34" charset="0"/>
              </a:rPr>
              <a:t>licativos con comportamientos poco predecibles, caóticos, en fin, sistemas no lineales</a:t>
            </a:r>
            <a:endParaRPr lang="es-EC" sz="1400" b="1" dirty="0">
              <a:solidFill>
                <a:schemeClr val="bg1"/>
              </a:solidFill>
              <a:latin typeface="+mj-lt"/>
            </a:endParaRPr>
          </a:p>
        </p:txBody>
      </p:sp>
    </p:spTree>
    <p:extLst>
      <p:ext uri="{BB962C8B-B14F-4D97-AF65-F5344CB8AC3E}">
        <p14:creationId xmlns:p14="http://schemas.microsoft.com/office/powerpoint/2010/main" val="188714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53" presetClass="entr" presetSubtype="16" fill="hold" nodeType="withEffect">
                                  <p:stCondLst>
                                    <p:cond delay="100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0"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SEGUIMIETO</a:t>
            </a:r>
            <a:r>
              <a:rPr lang="es-419" dirty="0">
                <a:solidFill>
                  <a:sysClr val="window" lastClr="FFFFFF"/>
                </a:solidFill>
              </a:rPr>
              <a:t> DE PERSONA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A6F06E09-A43C-4A78-86C6-2AA200160EBA}"/>
              </a:ext>
            </a:extLst>
          </p:cNvPr>
          <p:cNvSpPr txBox="1">
            <a:spLocks/>
          </p:cNvSpPr>
          <p:nvPr/>
        </p:nvSpPr>
        <p:spPr>
          <a:xfrm>
            <a:off x="723142" y="925178"/>
            <a:ext cx="5474458" cy="461665"/>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sz="2400" b="1" dirty="0">
                <a:solidFill>
                  <a:srgbClr val="2980B9">
                    <a:lumMod val="60000"/>
                    <a:lumOff val="40000"/>
                  </a:srgbClr>
                </a:solidFill>
                <a:ea typeface="Calibri" panose="020F0502020204030204" pitchFamily="34" charset="0"/>
                <a:cs typeface="Times New Roman" panose="02020603050405020304" pitchFamily="18" charset="0"/>
              </a:rPr>
              <a:t>Detección, seguimiento y rastreo</a:t>
            </a:r>
            <a:endParaRPr kumimoji="0" lang="en-US" sz="24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pic>
        <p:nvPicPr>
          <p:cNvPr id="6" name="Imagen 5">
            <a:extLst>
              <a:ext uri="{FF2B5EF4-FFF2-40B4-BE49-F238E27FC236}">
                <a16:creationId xmlns:a16="http://schemas.microsoft.com/office/drawing/2014/main" id="{CCDB89C6-9B47-461F-9B53-8F1CCD07ADE5}"/>
              </a:ext>
            </a:extLst>
          </p:cNvPr>
          <p:cNvPicPr>
            <a:picLocks noChangeAspect="1"/>
          </p:cNvPicPr>
          <p:nvPr/>
        </p:nvPicPr>
        <p:blipFill>
          <a:blip r:embed="rId4"/>
          <a:stretch>
            <a:fillRect/>
          </a:stretch>
        </p:blipFill>
        <p:spPr>
          <a:xfrm>
            <a:off x="883920" y="1490623"/>
            <a:ext cx="4886960" cy="5201651"/>
          </a:xfrm>
          <a:prstGeom prst="rect">
            <a:avLst/>
          </a:prstGeom>
          <a:gradFill flip="none" rotWithShape="1">
            <a:gsLst>
              <a:gs pos="0">
                <a:srgbClr val="029676"/>
              </a:gs>
              <a:gs pos="100000">
                <a:srgbClr val="4AB5C4">
                  <a:alpha val="82000"/>
                </a:srgbClr>
              </a:gs>
            </a:gsLst>
            <a:lin ang="10800000" scaled="1"/>
            <a:tileRect/>
          </a:gradFill>
        </p:spPr>
      </p:pic>
      <p:pic>
        <p:nvPicPr>
          <p:cNvPr id="12" name="Imagen 11">
            <a:extLst>
              <a:ext uri="{FF2B5EF4-FFF2-40B4-BE49-F238E27FC236}">
                <a16:creationId xmlns:a16="http://schemas.microsoft.com/office/drawing/2014/main" id="{74FBC314-C2BB-4B55-BF1A-25BD47464461}"/>
              </a:ext>
            </a:extLst>
          </p:cNvPr>
          <p:cNvPicPr/>
          <p:nvPr/>
        </p:nvPicPr>
        <p:blipFill rotWithShape="1">
          <a:blip r:embed="rId5">
            <a:extLst>
              <a:ext uri="{28A0092B-C50C-407E-A947-70E740481C1C}">
                <a14:useLocalDpi xmlns:a14="http://schemas.microsoft.com/office/drawing/2010/main" val="0"/>
              </a:ext>
            </a:extLst>
          </a:blip>
          <a:srcRect l="15570" t="15061" r="39810" b="41299"/>
          <a:stretch/>
        </p:blipFill>
        <p:spPr bwMode="auto">
          <a:xfrm>
            <a:off x="6096000" y="3055399"/>
            <a:ext cx="5732789" cy="3226825"/>
          </a:xfrm>
          <a:prstGeom prst="rect">
            <a:avLst/>
          </a:prstGeom>
          <a:noFill/>
          <a:ln>
            <a:noFill/>
          </a:ln>
          <a:extLst>
            <a:ext uri="{53640926-AAD7-44D8-BBD7-CCE9431645EC}">
              <a14:shadowObscured xmlns:a14="http://schemas.microsoft.com/office/drawing/2010/main"/>
            </a:ext>
          </a:extLst>
        </p:spPr>
      </p:pic>
      <p:sp>
        <p:nvSpPr>
          <p:cNvPr id="14" name="사각형: 둥근 위쪽 모서리 40">
            <a:extLst>
              <a:ext uri="{FF2B5EF4-FFF2-40B4-BE49-F238E27FC236}">
                <a16:creationId xmlns:a16="http://schemas.microsoft.com/office/drawing/2014/main" id="{AAC74567-ACC7-406D-8C8C-A438CF16B74F}"/>
              </a:ext>
            </a:extLst>
          </p:cNvPr>
          <p:cNvSpPr/>
          <p:nvPr/>
        </p:nvSpPr>
        <p:spPr>
          <a:xfrm rot="16200000">
            <a:off x="8883925" y="-167289"/>
            <a:ext cx="400217" cy="4581939"/>
          </a:xfrm>
          <a:prstGeom prst="round2SameRect">
            <a:avLst>
              <a:gd name="adj1" fmla="val 50000"/>
              <a:gd name="adj2" fmla="val 50000"/>
            </a:avLst>
          </a:prstGeom>
          <a:gradFill>
            <a:gsLst>
              <a:gs pos="83000">
                <a:schemeClr val="accent5">
                  <a:lumMod val="75000"/>
                  <a:alpha val="89000"/>
                </a:schemeClr>
              </a:gs>
              <a:gs pos="0">
                <a:srgbClr val="FFC000">
                  <a:alpha val="68000"/>
                </a:srgb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dirty="0"/>
          </a:p>
        </p:txBody>
      </p:sp>
      <p:sp>
        <p:nvSpPr>
          <p:cNvPr id="15" name="Subtitle 4">
            <a:extLst>
              <a:ext uri="{FF2B5EF4-FFF2-40B4-BE49-F238E27FC236}">
                <a16:creationId xmlns:a16="http://schemas.microsoft.com/office/drawing/2014/main" id="{87D1C9E6-AC14-48BE-B4D6-48F4AF8B4D8D}"/>
              </a:ext>
            </a:extLst>
          </p:cNvPr>
          <p:cNvSpPr txBox="1">
            <a:spLocks/>
          </p:cNvSpPr>
          <p:nvPr/>
        </p:nvSpPr>
        <p:spPr>
          <a:xfrm>
            <a:off x="7071548" y="1939021"/>
            <a:ext cx="3867338" cy="369332"/>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419" sz="1800" b="1" u="none" strike="noStrike" kern="1200" cap="none" spc="0" normalizeH="0" baseline="0" noProof="0" dirty="0">
                <a:ln>
                  <a:noFill/>
                </a:ln>
                <a:solidFill>
                  <a:schemeClr val="bg1"/>
                </a:solidFill>
                <a:effectLst/>
                <a:uLnTx/>
                <a:uFillTx/>
              </a:rPr>
              <a:t>Detección</a:t>
            </a:r>
            <a:r>
              <a:rPr lang="es-419" sz="1800" b="1" dirty="0">
                <a:solidFill>
                  <a:schemeClr val="bg1"/>
                </a:solidFill>
              </a:rPr>
              <a:t> de múltiples Personas</a:t>
            </a:r>
            <a:endParaRPr kumimoji="0" lang="en-US" sz="1800" b="1" u="none" strike="noStrike" kern="1200" cap="none" spc="0" normalizeH="0" baseline="0" noProof="0" dirty="0">
              <a:ln>
                <a:noFill/>
              </a:ln>
              <a:solidFill>
                <a:schemeClr val="bg1"/>
              </a:solidFill>
              <a:effectLst/>
              <a:uLnTx/>
              <a:uFillTx/>
            </a:endParaRPr>
          </a:p>
        </p:txBody>
      </p:sp>
      <p:sp>
        <p:nvSpPr>
          <p:cNvPr id="16" name="CuadroTexto 15">
            <a:extLst>
              <a:ext uri="{FF2B5EF4-FFF2-40B4-BE49-F238E27FC236}">
                <a16:creationId xmlns:a16="http://schemas.microsoft.com/office/drawing/2014/main" id="{67C6AA21-76A7-4F47-8FDE-5CE413A7EFC0}"/>
              </a:ext>
            </a:extLst>
          </p:cNvPr>
          <p:cNvSpPr txBox="1"/>
          <p:nvPr/>
        </p:nvSpPr>
        <p:spPr>
          <a:xfrm>
            <a:off x="7180690" y="2494887"/>
            <a:ext cx="1976779" cy="307777"/>
          </a:xfrm>
          <a:prstGeom prst="rect">
            <a:avLst/>
          </a:prstGeom>
          <a:noFill/>
        </p:spPr>
        <p:txBody>
          <a:bodyPr wrap="square">
            <a:spAutoFit/>
          </a:bodyPr>
          <a:lstStyle/>
          <a:p>
            <a:pPr marL="268288" indent="-268288">
              <a:buFont typeface="Wingdings" panose="05000000000000000000" pitchFamily="2" charset="2"/>
              <a:buChar char="q"/>
            </a:pPr>
            <a:r>
              <a:rPr lang="es-419" sz="1400" b="1" dirty="0">
                <a:solidFill>
                  <a:schemeClr val="bg1"/>
                </a:solidFill>
                <a:effectLst/>
                <a:latin typeface="+mj-lt"/>
                <a:ea typeface="Calibri" panose="020F0502020204030204" pitchFamily="34" charset="0"/>
              </a:rPr>
              <a:t>Asignación de ID</a:t>
            </a:r>
            <a:r>
              <a:rPr lang="en-US" sz="1400" b="1" dirty="0">
                <a:solidFill>
                  <a:schemeClr val="bg1"/>
                </a:solidFill>
                <a:effectLst/>
                <a:latin typeface="+mj-lt"/>
                <a:ea typeface="Calibri" panose="020F0502020204030204" pitchFamily="34" charset="0"/>
              </a:rPr>
              <a:t>’s</a:t>
            </a:r>
            <a:endParaRPr lang="es-MX" sz="1400" b="1" dirty="0">
              <a:solidFill>
                <a:schemeClr val="bg1"/>
              </a:solidFill>
              <a:effectLst/>
              <a:latin typeface="+mj-lt"/>
              <a:ea typeface="Calibri" panose="020F0502020204030204" pitchFamily="34" charset="0"/>
            </a:endParaRPr>
          </a:p>
        </p:txBody>
      </p:sp>
    </p:spTree>
    <p:extLst>
      <p:ext uri="{BB962C8B-B14F-4D97-AF65-F5344CB8AC3E}">
        <p14:creationId xmlns:p14="http://schemas.microsoft.com/office/powerpoint/2010/main" val="215643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SEGUIMIETO</a:t>
            </a:r>
            <a:r>
              <a:rPr lang="es-419" dirty="0">
                <a:solidFill>
                  <a:sysClr val="window" lastClr="FFFFFF"/>
                </a:solidFill>
              </a:rPr>
              <a:t> DE PERSONA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A6F06E09-A43C-4A78-86C6-2AA200160EBA}"/>
              </a:ext>
            </a:extLst>
          </p:cNvPr>
          <p:cNvSpPr txBox="1">
            <a:spLocks/>
          </p:cNvSpPr>
          <p:nvPr/>
        </p:nvSpPr>
        <p:spPr>
          <a:xfrm>
            <a:off x="723142" y="3694121"/>
            <a:ext cx="5474458" cy="461665"/>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sz="2400" b="1" dirty="0">
                <a:solidFill>
                  <a:srgbClr val="2980B9">
                    <a:lumMod val="60000"/>
                    <a:lumOff val="40000"/>
                  </a:srgbClr>
                </a:solidFill>
                <a:ea typeface="Calibri" panose="020F0502020204030204" pitchFamily="34" charset="0"/>
                <a:cs typeface="Times New Roman" panose="02020603050405020304" pitchFamily="18" charset="0"/>
              </a:rPr>
              <a:t>Modelado de la planta en PITCH</a:t>
            </a:r>
            <a:endParaRPr kumimoji="0" lang="en-US" sz="24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sp>
        <p:nvSpPr>
          <p:cNvPr id="4" name="Subtitle 4">
            <a:extLst>
              <a:ext uri="{FF2B5EF4-FFF2-40B4-BE49-F238E27FC236}">
                <a16:creationId xmlns:a16="http://schemas.microsoft.com/office/drawing/2014/main" id="{7056F3EA-B69B-4DC4-9CA8-8C439A70CCF9}"/>
              </a:ext>
            </a:extLst>
          </p:cNvPr>
          <p:cNvSpPr txBox="1">
            <a:spLocks/>
          </p:cNvSpPr>
          <p:nvPr/>
        </p:nvSpPr>
        <p:spPr>
          <a:xfrm>
            <a:off x="723142" y="904642"/>
            <a:ext cx="5474458" cy="461665"/>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sz="2400" b="1" dirty="0">
                <a:solidFill>
                  <a:schemeClr val="accent3"/>
                </a:solidFill>
                <a:ea typeface="Calibri" panose="020F0502020204030204" pitchFamily="34" charset="0"/>
                <a:cs typeface="Times New Roman" panose="02020603050405020304" pitchFamily="18" charset="0"/>
              </a:rPr>
              <a:t>Modelado de la planta en YAW</a:t>
            </a:r>
            <a:endParaRPr kumimoji="0" lang="en-US" sz="2400" b="1" u="none" strike="noStrike" kern="1200" cap="none" spc="0" normalizeH="0" baseline="0" noProof="0" dirty="0">
              <a:ln>
                <a:noFill/>
              </a:ln>
              <a:solidFill>
                <a:schemeClr val="accent3"/>
              </a:solidFill>
              <a:effectLst/>
              <a:uLnTx/>
              <a:uFillTx/>
            </a:endParaRPr>
          </a:p>
        </p:txBody>
      </p:sp>
      <p:pic>
        <p:nvPicPr>
          <p:cNvPr id="44" name="Imagen 43">
            <a:extLst>
              <a:ext uri="{FF2B5EF4-FFF2-40B4-BE49-F238E27FC236}">
                <a16:creationId xmlns:a16="http://schemas.microsoft.com/office/drawing/2014/main" id="{A7FEC09F-94AE-41F7-9491-466084DA5D4B}"/>
              </a:ext>
            </a:extLst>
          </p:cNvPr>
          <p:cNvPicPr/>
          <p:nvPr/>
        </p:nvPicPr>
        <p:blipFill>
          <a:blip r:embed="rId4"/>
          <a:stretch>
            <a:fillRect/>
          </a:stretch>
        </p:blipFill>
        <p:spPr>
          <a:xfrm>
            <a:off x="5429017" y="1001799"/>
            <a:ext cx="2419883" cy="2618404"/>
          </a:xfrm>
          <a:prstGeom prst="rect">
            <a:avLst/>
          </a:prstGeom>
        </p:spPr>
      </p:pic>
      <p:pic>
        <p:nvPicPr>
          <p:cNvPr id="45" name="Imagen 44">
            <a:extLst>
              <a:ext uri="{FF2B5EF4-FFF2-40B4-BE49-F238E27FC236}">
                <a16:creationId xmlns:a16="http://schemas.microsoft.com/office/drawing/2014/main" id="{5DE2A6CC-BD3E-42B3-8638-FCAE08A1297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7966" y="1399895"/>
            <a:ext cx="3011118" cy="2070426"/>
          </a:xfrm>
          <a:prstGeom prst="rect">
            <a:avLst/>
          </a:prstGeom>
          <a:noFill/>
          <a:ln>
            <a:noFill/>
          </a:ln>
        </p:spPr>
      </p:pic>
      <p:pic>
        <p:nvPicPr>
          <p:cNvPr id="46" name="Imagen 45">
            <a:extLst>
              <a:ext uri="{FF2B5EF4-FFF2-40B4-BE49-F238E27FC236}">
                <a16:creationId xmlns:a16="http://schemas.microsoft.com/office/drawing/2014/main" id="{9A6FC4DC-3151-4B01-99F0-7B9062461806}"/>
              </a:ext>
            </a:extLst>
          </p:cNvPr>
          <p:cNvPicPr/>
          <p:nvPr/>
        </p:nvPicPr>
        <p:blipFill>
          <a:blip r:embed="rId6"/>
          <a:stretch>
            <a:fillRect/>
          </a:stretch>
        </p:blipFill>
        <p:spPr>
          <a:xfrm>
            <a:off x="5175121" y="4236689"/>
            <a:ext cx="2907459" cy="2268735"/>
          </a:xfrm>
          <a:prstGeom prst="rect">
            <a:avLst/>
          </a:prstGeom>
        </p:spPr>
      </p:pic>
      <p:pic>
        <p:nvPicPr>
          <p:cNvPr id="50" name="Imagen 49">
            <a:extLst>
              <a:ext uri="{FF2B5EF4-FFF2-40B4-BE49-F238E27FC236}">
                <a16:creationId xmlns:a16="http://schemas.microsoft.com/office/drawing/2014/main" id="{DA525F60-C837-4449-94ED-938EC1C7B10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8469" y="4236689"/>
            <a:ext cx="2980615" cy="2286000"/>
          </a:xfrm>
          <a:prstGeom prst="rect">
            <a:avLst/>
          </a:prstGeom>
          <a:noFill/>
          <a:ln>
            <a:noFill/>
          </a:ln>
        </p:spPr>
      </p:pic>
      <p:pic>
        <p:nvPicPr>
          <p:cNvPr id="51" name="Imagen 50">
            <a:extLst>
              <a:ext uri="{FF2B5EF4-FFF2-40B4-BE49-F238E27FC236}">
                <a16:creationId xmlns:a16="http://schemas.microsoft.com/office/drawing/2014/main" id="{0730DD3C-BA0B-4CED-9A87-0A69E868880B}"/>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74828" y="1108411"/>
            <a:ext cx="3224412" cy="2342515"/>
          </a:xfrm>
          <a:prstGeom prst="rect">
            <a:avLst/>
          </a:prstGeom>
          <a:noFill/>
          <a:ln>
            <a:noFill/>
          </a:ln>
        </p:spPr>
      </p:pic>
      <p:pic>
        <p:nvPicPr>
          <p:cNvPr id="52" name="Imagen 51">
            <a:extLst>
              <a:ext uri="{FF2B5EF4-FFF2-40B4-BE49-F238E27FC236}">
                <a16:creationId xmlns:a16="http://schemas.microsoft.com/office/drawing/2014/main" id="{DD8B3F9E-5789-442A-9DF8-F777F26A0F91}"/>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84988" y="4225835"/>
            <a:ext cx="3224412" cy="2290445"/>
          </a:xfrm>
          <a:prstGeom prst="rect">
            <a:avLst/>
          </a:prstGeom>
          <a:noFill/>
          <a:ln>
            <a:noFill/>
          </a:ln>
        </p:spPr>
      </p:pic>
      <p:cxnSp>
        <p:nvCxnSpPr>
          <p:cNvPr id="53" name="Straight Arrow Connector 18">
            <a:extLst>
              <a:ext uri="{FF2B5EF4-FFF2-40B4-BE49-F238E27FC236}">
                <a16:creationId xmlns:a16="http://schemas.microsoft.com/office/drawing/2014/main" id="{2DA3704E-304A-471D-8EF1-F67D1B77CF5A}"/>
              </a:ext>
            </a:extLst>
          </p:cNvPr>
          <p:cNvCxnSpPr/>
          <p:nvPr/>
        </p:nvCxnSpPr>
        <p:spPr>
          <a:xfrm>
            <a:off x="4949286" y="2414298"/>
            <a:ext cx="354246" cy="0"/>
          </a:xfrm>
          <a:prstGeom prst="straightConnector1">
            <a:avLst/>
          </a:prstGeom>
          <a:ln w="3810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18">
            <a:extLst>
              <a:ext uri="{FF2B5EF4-FFF2-40B4-BE49-F238E27FC236}">
                <a16:creationId xmlns:a16="http://schemas.microsoft.com/office/drawing/2014/main" id="{49C956D7-7555-4AC6-82A5-D13C87D8199C}"/>
              </a:ext>
            </a:extLst>
          </p:cNvPr>
          <p:cNvCxnSpPr/>
          <p:nvPr/>
        </p:nvCxnSpPr>
        <p:spPr>
          <a:xfrm>
            <a:off x="7980980" y="2390196"/>
            <a:ext cx="354246" cy="0"/>
          </a:xfrm>
          <a:prstGeom prst="straightConnector1">
            <a:avLst/>
          </a:prstGeom>
          <a:ln w="3810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18">
            <a:extLst>
              <a:ext uri="{FF2B5EF4-FFF2-40B4-BE49-F238E27FC236}">
                <a16:creationId xmlns:a16="http://schemas.microsoft.com/office/drawing/2014/main" id="{990F6BC1-CDAB-43B6-8584-67809F8FFB33}"/>
              </a:ext>
            </a:extLst>
          </p:cNvPr>
          <p:cNvCxnSpPr/>
          <p:nvPr/>
        </p:nvCxnSpPr>
        <p:spPr>
          <a:xfrm>
            <a:off x="4799564" y="5421658"/>
            <a:ext cx="354246" cy="0"/>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18">
            <a:extLst>
              <a:ext uri="{FF2B5EF4-FFF2-40B4-BE49-F238E27FC236}">
                <a16:creationId xmlns:a16="http://schemas.microsoft.com/office/drawing/2014/main" id="{5CBF4A07-4E4A-44F0-B093-4B20DC951000}"/>
              </a:ext>
            </a:extLst>
          </p:cNvPr>
          <p:cNvCxnSpPr/>
          <p:nvPr/>
        </p:nvCxnSpPr>
        <p:spPr>
          <a:xfrm>
            <a:off x="8120582" y="5387396"/>
            <a:ext cx="354246" cy="0"/>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75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0"/>
                                        <p:tgtEl>
                                          <p:spTgt spid="52"/>
                                        </p:tgtEl>
                                      </p:cBhvr>
                                    </p:animEffect>
                                    <p:anim calcmode="lin" valueType="num">
                                      <p:cBhvr>
                                        <p:cTn id="23" dur="1000" fill="hold"/>
                                        <p:tgtEl>
                                          <p:spTgt spid="52"/>
                                        </p:tgtEl>
                                        <p:attrNameLst>
                                          <p:attrName>ppt_x</p:attrName>
                                        </p:attrNameLst>
                                      </p:cBhvr>
                                      <p:tavLst>
                                        <p:tav tm="0">
                                          <p:val>
                                            <p:strVal val="#ppt_x"/>
                                          </p:val>
                                        </p:tav>
                                        <p:tav tm="100000">
                                          <p:val>
                                            <p:strVal val="#ppt_x"/>
                                          </p:val>
                                        </p:tav>
                                      </p:tavLst>
                                    </p:anim>
                                    <p:anim calcmode="lin" valueType="num">
                                      <p:cBhvr>
                                        <p:cTn id="24" dur="1000" fill="hold"/>
                                        <p:tgtEl>
                                          <p:spTgt spid="5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1000"/>
                                        <p:tgtEl>
                                          <p:spTgt spid="57"/>
                                        </p:tgtEl>
                                      </p:cBhvr>
                                    </p:animEffect>
                                    <p:anim calcmode="lin" valueType="num">
                                      <p:cBhvr>
                                        <p:cTn id="33" dur="1000" fill="hold"/>
                                        <p:tgtEl>
                                          <p:spTgt spid="57"/>
                                        </p:tgtEl>
                                        <p:attrNameLst>
                                          <p:attrName>ppt_x</p:attrName>
                                        </p:attrNameLst>
                                      </p:cBhvr>
                                      <p:tavLst>
                                        <p:tav tm="0">
                                          <p:val>
                                            <p:strVal val="#ppt_x"/>
                                          </p:val>
                                        </p:tav>
                                        <p:tav tm="100000">
                                          <p:val>
                                            <p:strVal val="#ppt_x"/>
                                          </p:val>
                                        </p:tav>
                                      </p:tavLst>
                                    </p:anim>
                                    <p:anim calcmode="lin" valueType="num">
                                      <p:cBhvr>
                                        <p:cTn id="3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SEGUIMIETO</a:t>
            </a:r>
            <a:r>
              <a:rPr lang="es-419" dirty="0">
                <a:solidFill>
                  <a:sysClr val="window" lastClr="FFFFFF"/>
                </a:solidFill>
              </a:rPr>
              <a:t> DE PERSONA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A6F06E09-A43C-4A78-86C6-2AA200160EBA}"/>
              </a:ext>
            </a:extLst>
          </p:cNvPr>
          <p:cNvSpPr txBox="1">
            <a:spLocks/>
          </p:cNvSpPr>
          <p:nvPr/>
        </p:nvSpPr>
        <p:spPr>
          <a:xfrm>
            <a:off x="7210636" y="921763"/>
            <a:ext cx="5474458" cy="369332"/>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sz="1800" b="1" dirty="0">
                <a:solidFill>
                  <a:schemeClr val="accent3"/>
                </a:solidFill>
                <a:ea typeface="Calibri" panose="020F0502020204030204" pitchFamily="34" charset="0"/>
                <a:cs typeface="Times New Roman" panose="02020603050405020304" pitchFamily="18" charset="0"/>
              </a:rPr>
              <a:t>Diseño del controlador en YAW</a:t>
            </a:r>
            <a:endParaRPr kumimoji="0" lang="en-US" sz="1800" b="1" u="none" strike="noStrike" kern="1200" cap="none" spc="0" normalizeH="0" baseline="0" noProof="0" dirty="0">
              <a:ln>
                <a:noFill/>
              </a:ln>
              <a:solidFill>
                <a:schemeClr val="accent3"/>
              </a:solidFill>
              <a:effectLst/>
              <a:uLnTx/>
              <a:uFillTx/>
            </a:endParaRPr>
          </a:p>
        </p:txBody>
      </p:sp>
      <p:sp>
        <p:nvSpPr>
          <p:cNvPr id="4" name="Subtitle 4">
            <a:extLst>
              <a:ext uri="{FF2B5EF4-FFF2-40B4-BE49-F238E27FC236}">
                <a16:creationId xmlns:a16="http://schemas.microsoft.com/office/drawing/2014/main" id="{7056F3EA-B69B-4DC4-9CA8-8C439A70CCF9}"/>
              </a:ext>
            </a:extLst>
          </p:cNvPr>
          <p:cNvSpPr txBox="1">
            <a:spLocks/>
          </p:cNvSpPr>
          <p:nvPr/>
        </p:nvSpPr>
        <p:spPr>
          <a:xfrm>
            <a:off x="7210636" y="3875410"/>
            <a:ext cx="3767741" cy="369332"/>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sz="1800" b="1" dirty="0">
                <a:solidFill>
                  <a:schemeClr val="accent2"/>
                </a:solidFill>
                <a:ea typeface="Calibri" panose="020F0502020204030204" pitchFamily="34" charset="0"/>
                <a:cs typeface="Times New Roman" panose="02020603050405020304" pitchFamily="18" charset="0"/>
              </a:rPr>
              <a:t>Diseño del controlador en PITCH</a:t>
            </a:r>
            <a:endParaRPr kumimoji="0" lang="en-US" sz="1800" b="1" u="none" strike="noStrike" kern="1200" cap="none" spc="0" normalizeH="0" baseline="0" noProof="0" dirty="0">
              <a:ln>
                <a:noFill/>
              </a:ln>
              <a:solidFill>
                <a:schemeClr val="accent2"/>
              </a:solidFill>
              <a:effectLst/>
              <a:uLnTx/>
              <a:uFillTx/>
            </a:endParaRPr>
          </a:p>
        </p:txBody>
      </p:sp>
      <p:pic>
        <p:nvPicPr>
          <p:cNvPr id="12" name="Imagen 11">
            <a:extLst>
              <a:ext uri="{FF2B5EF4-FFF2-40B4-BE49-F238E27FC236}">
                <a16:creationId xmlns:a16="http://schemas.microsoft.com/office/drawing/2014/main" id="{AEAD3812-354C-4BB2-A478-099454C29E0D}"/>
              </a:ext>
            </a:extLst>
          </p:cNvPr>
          <p:cNvPicPr/>
          <p:nvPr/>
        </p:nvPicPr>
        <p:blipFill rotWithShape="1">
          <a:blip r:embed="rId4">
            <a:extLst>
              <a:ext uri="{28A0092B-C50C-407E-A947-70E740481C1C}">
                <a14:useLocalDpi xmlns:a14="http://schemas.microsoft.com/office/drawing/2010/main" val="0"/>
              </a:ext>
            </a:extLst>
          </a:blip>
          <a:srcRect l="5726" r="8249"/>
          <a:stretch/>
        </p:blipFill>
        <p:spPr bwMode="auto">
          <a:xfrm>
            <a:off x="1889759" y="1238047"/>
            <a:ext cx="3337561" cy="2379670"/>
          </a:xfrm>
          <a:prstGeom prst="rect">
            <a:avLst/>
          </a:prstGeom>
          <a:noFill/>
          <a:ln>
            <a:noFill/>
          </a:ln>
        </p:spPr>
      </p:pic>
      <p:pic>
        <p:nvPicPr>
          <p:cNvPr id="13" name="Imagen 12">
            <a:extLst>
              <a:ext uri="{FF2B5EF4-FFF2-40B4-BE49-F238E27FC236}">
                <a16:creationId xmlns:a16="http://schemas.microsoft.com/office/drawing/2014/main" id="{3D0586B2-3B0A-49C5-BFE0-C8BF793ACCA3}"/>
              </a:ext>
            </a:extLst>
          </p:cNvPr>
          <p:cNvPicPr/>
          <p:nvPr/>
        </p:nvPicPr>
        <p:blipFill>
          <a:blip r:embed="rId5"/>
          <a:stretch>
            <a:fillRect/>
          </a:stretch>
        </p:blipFill>
        <p:spPr>
          <a:xfrm>
            <a:off x="5574225" y="1306463"/>
            <a:ext cx="4021227" cy="2263157"/>
          </a:xfrm>
          <a:prstGeom prst="rect">
            <a:avLst/>
          </a:prstGeom>
        </p:spPr>
      </p:pic>
      <p:pic>
        <p:nvPicPr>
          <p:cNvPr id="17" name="Imagen 16">
            <a:extLst>
              <a:ext uri="{FF2B5EF4-FFF2-40B4-BE49-F238E27FC236}">
                <a16:creationId xmlns:a16="http://schemas.microsoft.com/office/drawing/2014/main" id="{77DC092E-D71B-4D03-9519-7F9C8B528F19}"/>
              </a:ext>
            </a:extLst>
          </p:cNvPr>
          <p:cNvPicPr/>
          <p:nvPr/>
        </p:nvPicPr>
        <p:blipFill rotWithShape="1">
          <a:blip r:embed="rId6">
            <a:extLst>
              <a:ext uri="{28A0092B-C50C-407E-A947-70E740481C1C}">
                <a14:useLocalDpi xmlns:a14="http://schemas.microsoft.com/office/drawing/2010/main" val="0"/>
              </a:ext>
            </a:extLst>
          </a:blip>
          <a:srcRect l="5726" r="8249"/>
          <a:stretch/>
        </p:blipFill>
        <p:spPr bwMode="auto">
          <a:xfrm>
            <a:off x="1889759" y="4244742"/>
            <a:ext cx="3337561" cy="2510135"/>
          </a:xfrm>
          <a:prstGeom prst="rect">
            <a:avLst/>
          </a:prstGeom>
          <a:noFill/>
          <a:ln>
            <a:noFill/>
          </a:ln>
        </p:spPr>
      </p:pic>
      <p:pic>
        <p:nvPicPr>
          <p:cNvPr id="18" name="Imagen 17">
            <a:extLst>
              <a:ext uri="{FF2B5EF4-FFF2-40B4-BE49-F238E27FC236}">
                <a16:creationId xmlns:a16="http://schemas.microsoft.com/office/drawing/2014/main" id="{DE1D38D4-CB2B-4FB3-B5BB-B868483E2978}"/>
              </a:ext>
            </a:extLst>
          </p:cNvPr>
          <p:cNvPicPr/>
          <p:nvPr/>
        </p:nvPicPr>
        <p:blipFill>
          <a:blip r:embed="rId5"/>
          <a:stretch>
            <a:fillRect/>
          </a:stretch>
        </p:blipFill>
        <p:spPr>
          <a:xfrm>
            <a:off x="5575757" y="4314326"/>
            <a:ext cx="4008120" cy="2370970"/>
          </a:xfrm>
          <a:prstGeom prst="rect">
            <a:avLst/>
          </a:prstGeom>
        </p:spPr>
      </p:pic>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9A8CA14E-D88C-4D24-973F-6A2CF5E5C42E}"/>
                  </a:ext>
                </a:extLst>
              </p:cNvPr>
              <p:cNvSpPr txBox="1"/>
              <p:nvPr/>
            </p:nvSpPr>
            <p:spPr>
              <a:xfrm>
                <a:off x="166122" y="2867318"/>
                <a:ext cx="1352050" cy="1846980"/>
              </a:xfrm>
              <a:prstGeom prst="rect">
                <a:avLst/>
              </a:prstGeom>
              <a:ln w="19050">
                <a:solidFill>
                  <a:schemeClr val="accent4">
                    <a:alpha val="69000"/>
                  </a:schemeClr>
                </a:solidFill>
                <a:prstDash val="sysDash"/>
                <a:headEnd type="ova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rtlCol="0">
                <a:spAutoFit/>
              </a:bodyPr>
              <a:lstStyle>
                <a:defPPr>
                  <a:defRPr lang="es-EC"/>
                </a:defPPr>
                <a:lvl1pPr marR="0" lvl="0" indent="0" algn="ctr" defTabSz="914354" fontAlgn="auto">
                  <a:lnSpc>
                    <a:spcPct val="100000"/>
                  </a:lnSpc>
                  <a:spcBef>
                    <a:spcPct val="20000"/>
                  </a:spcBef>
                  <a:spcAft>
                    <a:spcPts val="0"/>
                  </a:spcAft>
                  <a:buClrTx/>
                  <a:buSzTx/>
                  <a:buFont typeface="Arial" pitchFamily="34" charset="0"/>
                  <a:buNone/>
                  <a:tabLst/>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gn="ctr" defTabSz="914354">
                  <a:spcBef>
                    <a:spcPct val="20000"/>
                  </a:spcBef>
                  <a:buFont typeface="Arial" pitchFamily="34" charset="0"/>
                  <a:buNone/>
                  <a:defRPr sz="20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indent="0" algn="ctr" defTabSz="914354">
                  <a:spcBef>
                    <a:spcPct val="20000"/>
                  </a:spcBef>
                  <a:buFont typeface="Arial" pitchFamily="34" charset="0"/>
                  <a:buNone/>
                  <a:defRPr>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indent="0" algn="ctr" defTabSz="914354">
                  <a:spcBef>
                    <a:spcPct val="20000"/>
                  </a:spcBef>
                  <a:buFont typeface="Arial" pitchFamily="34" charset="0"/>
                  <a:buNone/>
                  <a:defRPr sz="1600"/>
                </a:lvl6pPr>
                <a:lvl7pPr indent="0" algn="ctr" defTabSz="914354">
                  <a:spcBef>
                    <a:spcPct val="20000"/>
                  </a:spcBef>
                  <a:buFont typeface="Arial" pitchFamily="34" charset="0"/>
                  <a:buNone/>
                  <a:defRPr sz="1600"/>
                </a:lvl7pPr>
                <a:lvl8pPr indent="0" algn="ctr" defTabSz="914354">
                  <a:spcBef>
                    <a:spcPct val="20000"/>
                  </a:spcBef>
                  <a:buFont typeface="Arial" pitchFamily="34" charset="0"/>
                  <a:buNone/>
                  <a:defRPr sz="1600"/>
                </a:lvl8pPr>
                <a:lvl9pPr indent="0" algn="ctr" defTabSz="914354">
                  <a:spcBef>
                    <a:spcPct val="20000"/>
                  </a:spcBef>
                  <a:buFont typeface="Arial" pitchFamily="34" charset="0"/>
                  <a:buNone/>
                  <a:defRPr sz="1600"/>
                </a:lvl9pPr>
              </a:lstStyle>
              <a:p>
                <a:pPr>
                  <a:lnSpc>
                    <a:spcPct val="150000"/>
                  </a:lnSpc>
                </a:pPr>
                <a14:m>
                  <m:oMath xmlns:m="http://schemas.openxmlformats.org/officeDocument/2006/math">
                    <m:r>
                      <a:rPr lang="en-US" sz="1800" b="0" i="1" smtClean="0">
                        <a:latin typeface="Cambria Math" panose="02040503050406030204" pitchFamily="18" charset="0"/>
                      </a:rPr>
                      <m:t>𝐹𝑃𝑆</m:t>
                    </m:r>
                  </m:oMath>
                </a14:m>
                <a:r>
                  <a:rPr lang="es-EC" sz="1800" b="0" dirty="0"/>
                  <a:t> </a:t>
                </a:r>
                <a:r>
                  <a:rPr lang="en-US" sz="1800" b="0" dirty="0"/>
                  <a:t>= </a:t>
                </a:r>
                <a14:m>
                  <m:oMath xmlns:m="http://schemas.openxmlformats.org/officeDocument/2006/math">
                    <m:r>
                      <a:rPr lang="es-EC" sz="1800" b="0">
                        <a:latin typeface="Cambria Math" panose="02040503050406030204" pitchFamily="18" charset="0"/>
                      </a:rPr>
                      <m:t>2</m:t>
                    </m:r>
                    <m:r>
                      <a:rPr lang="es-419" sz="1800" b="0" i="0" smtClean="0">
                        <a:latin typeface="Cambria Math" panose="02040503050406030204" pitchFamily="18" charset="0"/>
                      </a:rPr>
                      <m:t>0</m:t>
                    </m:r>
                  </m:oMath>
                </a14:m>
                <a:endParaRPr lang="en-US" sz="1800" b="0" dirty="0"/>
              </a:p>
              <a:p>
                <a:pPr>
                  <a:lnSpc>
                    <a:spcPct val="150000"/>
                  </a:lnSpc>
                </a:pPr>
                <a14:m>
                  <m:oMath xmlns:m="http://schemas.openxmlformats.org/officeDocument/2006/math">
                    <m:sSub>
                      <m:sSubPr>
                        <m:ctrlPr>
                          <a:rPr lang="es-EC" sz="1800" i="1">
                            <a:latin typeface="Cambria Math" panose="02040503050406030204" pitchFamily="18" charset="0"/>
                          </a:rPr>
                        </m:ctrlPr>
                      </m:sSubPr>
                      <m:e>
                        <m:r>
                          <a:rPr lang="en-US" sz="1800">
                            <a:latin typeface="Cambria Math" panose="02040503050406030204" pitchFamily="18" charset="0"/>
                          </a:rPr>
                          <m:t>𝑇</m:t>
                        </m:r>
                      </m:e>
                      <m:sub>
                        <m:r>
                          <a:rPr lang="en-US" sz="1800">
                            <a:latin typeface="Cambria Math" panose="02040503050406030204" pitchFamily="18" charset="0"/>
                          </a:rPr>
                          <m:t>𝑠</m:t>
                        </m:r>
                      </m:sub>
                    </m:sSub>
                  </m:oMath>
                </a14:m>
                <a:r>
                  <a:rPr lang="es-EC" sz="1800" dirty="0"/>
                  <a:t>= </a:t>
                </a:r>
                <a14:m>
                  <m:oMath xmlns:m="http://schemas.openxmlformats.org/officeDocument/2006/math">
                    <m:r>
                      <a:rPr lang="es-419" sz="1800" b="0" i="0" smtClean="0">
                        <a:latin typeface="Cambria Math" panose="02040503050406030204" pitchFamily="18" charset="0"/>
                      </a:rPr>
                      <m:t>50</m:t>
                    </m:r>
                    <m:r>
                      <m:rPr>
                        <m:sty m:val="p"/>
                      </m:rPr>
                      <a:rPr lang="es-419" sz="1800" b="0" i="0" smtClean="0">
                        <a:latin typeface="Cambria Math" panose="02040503050406030204" pitchFamily="18" charset="0"/>
                      </a:rPr>
                      <m:t>ms</m:t>
                    </m:r>
                  </m:oMath>
                </a14:m>
                <a:r>
                  <a:rPr lang="es-EC" sz="1800" dirty="0"/>
                  <a:t> </a:t>
                </a:r>
              </a:p>
              <a:p>
                <a:pPr>
                  <a:lnSpc>
                    <a:spcPct val="150000"/>
                  </a:lnSpc>
                </a:pPr>
                <a14:m>
                  <m:oMathPara xmlns:m="http://schemas.openxmlformats.org/officeDocument/2006/math">
                    <m:oMathParaPr>
                      <m:jc m:val="centerGroup"/>
                    </m:oMathParaPr>
                    <m:oMath xmlns:m="http://schemas.openxmlformats.org/officeDocument/2006/math">
                      <m:sSub>
                        <m:sSubPr>
                          <m:ctrlPr>
                            <a:rPr lang="es-EC" sz="1800" i="1">
                              <a:latin typeface="Cambria Math" panose="02040503050406030204" pitchFamily="18" charset="0"/>
                            </a:rPr>
                          </m:ctrlPr>
                        </m:sSubPr>
                        <m:e>
                          <m:r>
                            <a:rPr lang="es-EC" sz="1800">
                              <a:latin typeface="Cambria Math" panose="02040503050406030204" pitchFamily="18" charset="0"/>
                            </a:rPr>
                            <m:t>𝑀</m:t>
                          </m:r>
                        </m:e>
                        <m:sub>
                          <m:r>
                            <a:rPr lang="es-EC" sz="1800">
                              <a:latin typeface="Cambria Math" panose="02040503050406030204" pitchFamily="18" charset="0"/>
                            </a:rPr>
                            <m:t>𝑝</m:t>
                          </m:r>
                        </m:sub>
                      </m:sSub>
                      <m:r>
                        <a:rPr lang="es-EC" sz="1800">
                          <a:latin typeface="Cambria Math" panose="02040503050406030204" pitchFamily="18" charset="0"/>
                        </a:rPr>
                        <m:t>=2%</m:t>
                      </m:r>
                    </m:oMath>
                  </m:oMathPara>
                </a14:m>
                <a:endParaRPr lang="es-419" sz="1800" dirty="0"/>
              </a:p>
              <a:p>
                <a:pPr>
                  <a:lnSpc>
                    <a:spcPct val="150000"/>
                  </a:lnSpc>
                </a:pPr>
                <a14:m>
                  <m:oMathPara xmlns:m="http://schemas.openxmlformats.org/officeDocument/2006/math">
                    <m:oMathParaPr>
                      <m:jc m:val="centerGroup"/>
                    </m:oMathParaPr>
                    <m:oMath xmlns:m="http://schemas.openxmlformats.org/officeDocument/2006/math">
                      <m:r>
                        <a:rPr lang="es-EC" sz="1800">
                          <a:latin typeface="Cambria Math" panose="02040503050406030204" pitchFamily="18" charset="0"/>
                        </a:rPr>
                        <m:t>𝑡𝑠</m:t>
                      </m:r>
                      <m:r>
                        <a:rPr lang="es-EC" sz="1800">
                          <a:latin typeface="Cambria Math" panose="02040503050406030204" pitchFamily="18" charset="0"/>
                        </a:rPr>
                        <m:t>≤2 </m:t>
                      </m:r>
                      <m:r>
                        <a:rPr lang="es-EC" sz="1800">
                          <a:latin typeface="Cambria Math" panose="02040503050406030204" pitchFamily="18" charset="0"/>
                        </a:rPr>
                        <m:t>𝑠𝑒𝑔</m:t>
                      </m:r>
                      <m:r>
                        <a:rPr lang="es-EC" sz="1800">
                          <a:latin typeface="Cambria Math" panose="02040503050406030204" pitchFamily="18" charset="0"/>
                        </a:rPr>
                        <m:t> </m:t>
                      </m:r>
                    </m:oMath>
                  </m:oMathPara>
                </a14:m>
                <a:endParaRPr lang="es-EC" sz="1800" dirty="0"/>
              </a:p>
            </p:txBody>
          </p:sp>
        </mc:Choice>
        <mc:Fallback xmlns="">
          <p:sp>
            <p:nvSpPr>
              <p:cNvPr id="20" name="CuadroTexto 19">
                <a:extLst>
                  <a:ext uri="{FF2B5EF4-FFF2-40B4-BE49-F238E27FC236}">
                    <a16:creationId xmlns:a16="http://schemas.microsoft.com/office/drawing/2014/main" id="{9A8CA14E-D88C-4D24-973F-6A2CF5E5C42E}"/>
                  </a:ext>
                </a:extLst>
              </p:cNvPr>
              <p:cNvSpPr txBox="1">
                <a:spLocks noRot="1" noChangeAspect="1" noMove="1" noResize="1" noEditPoints="1" noAdjustHandles="1" noChangeArrowheads="1" noChangeShapeType="1" noTextEdit="1"/>
              </p:cNvSpPr>
              <p:nvPr/>
            </p:nvSpPr>
            <p:spPr>
              <a:xfrm>
                <a:off x="166122" y="2867318"/>
                <a:ext cx="1352050" cy="1846980"/>
              </a:xfrm>
              <a:prstGeom prst="rect">
                <a:avLst/>
              </a:prstGeom>
              <a:blipFill>
                <a:blip r:embed="rId7"/>
                <a:stretch>
                  <a:fillRect/>
                </a:stretch>
              </a:blipFill>
              <a:ln w="19050">
                <a:solidFill>
                  <a:schemeClr val="accent4">
                    <a:alpha val="69000"/>
                  </a:schemeClr>
                </a:solidFill>
                <a:prstDash val="sysDash"/>
                <a:headEnd type="oval"/>
              </a:ln>
            </p:spPr>
            <p:txBody>
              <a:bodyPr/>
              <a:lstStyle/>
              <a:p>
                <a:r>
                  <a:rPr lang="es-EC">
                    <a:noFill/>
                  </a:rPr>
                  <a:t> </a:t>
                </a:r>
              </a:p>
            </p:txBody>
          </p:sp>
        </mc:Fallback>
      </mc:AlternateContent>
      <p:sp>
        <p:nvSpPr>
          <p:cNvPr id="24" name="TextBox 25">
            <a:extLst>
              <a:ext uri="{FF2B5EF4-FFF2-40B4-BE49-F238E27FC236}">
                <a16:creationId xmlns:a16="http://schemas.microsoft.com/office/drawing/2014/main" id="{172CB523-4C51-458B-8245-E4C774956E63}"/>
              </a:ext>
            </a:extLst>
          </p:cNvPr>
          <p:cNvSpPr txBox="1"/>
          <p:nvPr/>
        </p:nvSpPr>
        <p:spPr>
          <a:xfrm>
            <a:off x="303298" y="2469749"/>
            <a:ext cx="1146906" cy="369332"/>
          </a:xfrm>
          <a:prstGeom prst="rect">
            <a:avLst/>
          </a:prstGeom>
          <a:noFill/>
        </p:spPr>
        <p:txBody>
          <a:bodyPr wrap="square" lIns="0" rIns="0" rtlCol="0">
            <a:spAutoFit/>
          </a:bodyPr>
          <a:lstStyle/>
          <a:p>
            <a:r>
              <a:rPr lang="es-419" altLang="ko-KR" b="1" dirty="0">
                <a:solidFill>
                  <a:schemeClr val="bg1"/>
                </a:solidFill>
                <a:cs typeface="Calibri" pitchFamily="34" charset="0"/>
              </a:rPr>
              <a:t>Parámetros</a:t>
            </a:r>
          </a:p>
        </p:txBody>
      </p:sp>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2FA6895D-2494-4538-B149-140EE2E5915B}"/>
                  </a:ext>
                </a:extLst>
              </p:cNvPr>
              <p:cNvSpPr txBox="1"/>
              <p:nvPr/>
            </p:nvSpPr>
            <p:spPr>
              <a:xfrm>
                <a:off x="9868112" y="4431807"/>
                <a:ext cx="2215642" cy="2105320"/>
              </a:xfrm>
              <a:prstGeom prst="rect">
                <a:avLst/>
              </a:prstGeom>
              <a:ln w="19050">
                <a:solidFill>
                  <a:schemeClr val="accent2">
                    <a:alpha val="69000"/>
                  </a:schemeClr>
                </a:solidFill>
                <a:prstDash val="sysDash"/>
                <a:headEnd type="ova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rtlCol="0">
                <a:spAutoFit/>
              </a:bodyPr>
              <a:lstStyle>
                <a:defPPr>
                  <a:defRPr lang="es-EC"/>
                </a:defPPr>
                <a:lvl1pPr marR="0" lvl="0" indent="0" algn="ctr" defTabSz="914354" fontAlgn="auto">
                  <a:lnSpc>
                    <a:spcPct val="100000"/>
                  </a:lnSpc>
                  <a:spcBef>
                    <a:spcPct val="20000"/>
                  </a:spcBef>
                  <a:spcAft>
                    <a:spcPts val="0"/>
                  </a:spcAft>
                  <a:buClrTx/>
                  <a:buSzTx/>
                  <a:buFont typeface="Arial" pitchFamily="34" charset="0"/>
                  <a:buNone/>
                  <a:tabLst/>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gn="ctr" defTabSz="914354">
                  <a:spcBef>
                    <a:spcPct val="20000"/>
                  </a:spcBef>
                  <a:buFont typeface="Arial" pitchFamily="34" charset="0"/>
                  <a:buNone/>
                  <a:defRPr sz="20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indent="0" algn="ctr" defTabSz="914354">
                  <a:spcBef>
                    <a:spcPct val="20000"/>
                  </a:spcBef>
                  <a:buFont typeface="Arial" pitchFamily="34" charset="0"/>
                  <a:buNone/>
                  <a:defRPr>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indent="0" algn="ctr" defTabSz="914354">
                  <a:spcBef>
                    <a:spcPct val="20000"/>
                  </a:spcBef>
                  <a:buFont typeface="Arial" pitchFamily="34" charset="0"/>
                  <a:buNone/>
                  <a:defRPr sz="1600"/>
                </a:lvl6pPr>
                <a:lvl7pPr indent="0" algn="ctr" defTabSz="914354">
                  <a:spcBef>
                    <a:spcPct val="20000"/>
                  </a:spcBef>
                  <a:buFont typeface="Arial" pitchFamily="34" charset="0"/>
                  <a:buNone/>
                  <a:defRPr sz="1600"/>
                </a:lvl7pPr>
                <a:lvl8pPr indent="0" algn="ctr" defTabSz="914354">
                  <a:spcBef>
                    <a:spcPct val="20000"/>
                  </a:spcBef>
                  <a:buFont typeface="Arial" pitchFamily="34" charset="0"/>
                  <a:buNone/>
                  <a:defRPr sz="1600"/>
                </a:lvl8pPr>
                <a:lvl9pPr indent="0" algn="ctr" defTabSz="914354">
                  <a:spcBef>
                    <a:spcPct val="20000"/>
                  </a:spcBef>
                  <a:buFont typeface="Arial" pitchFamily="34" charset="0"/>
                  <a:buNone/>
                  <a:defRPr sz="1600"/>
                </a:lvl9pPr>
              </a:lstStyle>
              <a:p>
                <a:pPr>
                  <a:lnSpc>
                    <a:spcPct val="150000"/>
                  </a:lnSpc>
                </a:pPr>
                <a14:m>
                  <m:oMathPara xmlns:m="http://schemas.openxmlformats.org/officeDocument/2006/math">
                    <m:oMathParaPr>
                      <m:jc m:val="centerGroup"/>
                    </m:oMathParaPr>
                    <m:oMath xmlns:m="http://schemas.openxmlformats.org/officeDocument/2006/math">
                      <m:r>
                        <a:rPr lang="es-419" sz="1800" i="1" smtClean="0">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s-EC" i="1">
                              <a:effectLst/>
                              <a:latin typeface="Cambria Math" panose="02040503050406030204" pitchFamily="18" charset="0"/>
                              <a:ea typeface="Calibri" panose="020F0502020204030204" pitchFamily="34" charset="0"/>
                            </a:rPr>
                          </m:ctrlPr>
                        </m:sSubPr>
                        <m:e>
                          <m:r>
                            <a:rPr lang="es-419" sz="1800" i="1">
                              <a:effectLst/>
                              <a:latin typeface="Cambria Math" panose="02040503050406030204" pitchFamily="18" charset="0"/>
                              <a:ea typeface="Calibri" panose="020F0502020204030204" pitchFamily="34" charset="0"/>
                              <a:cs typeface="Times New Roman" panose="02020603050405020304" pitchFamily="18" charset="0"/>
                            </a:rPr>
                            <m:t>𝐺</m:t>
                          </m:r>
                        </m:e>
                        <m:sub>
                          <m:r>
                            <a:rPr lang="es-419" sz="1800" i="1">
                              <a:effectLst/>
                              <a:latin typeface="Cambria Math" panose="02040503050406030204" pitchFamily="18" charset="0"/>
                              <a:ea typeface="Calibri" panose="020F0502020204030204" pitchFamily="34" charset="0"/>
                              <a:cs typeface="Times New Roman" panose="02020603050405020304" pitchFamily="18" charset="0"/>
                            </a:rPr>
                            <m:t>2</m:t>
                          </m:r>
                        </m:sub>
                      </m:sSub>
                      <m:d>
                        <m:dPr>
                          <m:ctrlPr>
                            <a:rPr lang="es-EC" i="1">
                              <a:effectLst/>
                              <a:latin typeface="Cambria Math" panose="02040503050406030204" pitchFamily="18" charset="0"/>
                              <a:ea typeface="Calibri" panose="020F0502020204030204" pitchFamily="34" charset="0"/>
                            </a:rPr>
                          </m:ctrlPr>
                        </m:dPr>
                        <m:e>
                          <m:r>
                            <a:rPr lang="es-419" sz="1800" i="1">
                              <a:effectLst/>
                              <a:latin typeface="Cambria Math" panose="02040503050406030204" pitchFamily="18" charset="0"/>
                              <a:ea typeface="Calibri" panose="020F0502020204030204" pitchFamily="34" charset="0"/>
                              <a:cs typeface="Times New Roman" panose="02020603050405020304" pitchFamily="18" charset="0"/>
                            </a:rPr>
                            <m:t>𝑠</m:t>
                          </m:r>
                        </m:e>
                      </m:d>
                      <m:r>
                        <a:rPr lang="es-419"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b="0" i="1">
                              <a:effectLst/>
                              <a:latin typeface="Cambria Math" panose="02040503050406030204" pitchFamily="18" charset="0"/>
                              <a:ea typeface="Calibri" panose="020F0502020204030204" pitchFamily="34" charset="0"/>
                            </a:rPr>
                          </m:ctrlPr>
                        </m:fPr>
                        <m:num>
                          <m:r>
                            <a:rPr lang="es-419" b="0" i="1" smtClean="0">
                              <a:effectLst/>
                              <a:latin typeface="Cambria Math" panose="02040503050406030204" pitchFamily="18" charset="0"/>
                              <a:ea typeface="Calibri" panose="020F0502020204030204" pitchFamily="34" charset="0"/>
                            </a:rPr>
                            <m:t>21.28</m:t>
                          </m:r>
                        </m:num>
                        <m:den>
                          <m:r>
                            <a:rPr lang="es-419" sz="1800" b="0" i="1">
                              <a:effectLst/>
                              <a:latin typeface="Cambria Math" panose="02040503050406030204" pitchFamily="18" charset="0"/>
                              <a:ea typeface="Calibri" panose="020F0502020204030204" pitchFamily="34" charset="0"/>
                              <a:cs typeface="Times New Roman" panose="02020603050405020304" pitchFamily="18" charset="0"/>
                            </a:rPr>
                            <m:t>1+</m:t>
                          </m:r>
                          <m:r>
                            <a:rPr lang="es-419" b="0" i="1" smtClean="0">
                              <a:effectLst/>
                              <a:latin typeface="Cambria Math" panose="02040503050406030204" pitchFamily="18" charset="0"/>
                              <a:ea typeface="Calibri" panose="020F0502020204030204" pitchFamily="34" charset="0"/>
                            </a:rPr>
                            <m:t>0.051</m:t>
                          </m:r>
                          <m:r>
                            <a:rPr lang="es-419" sz="1800" b="0" i="1">
                              <a:effectLst/>
                              <a:latin typeface="Cambria Math" panose="02040503050406030204" pitchFamily="18" charset="0"/>
                              <a:ea typeface="Calibri" panose="020F0502020204030204" pitchFamily="34" charset="0"/>
                              <a:cs typeface="Times New Roman" panose="02020603050405020304" pitchFamily="18" charset="0"/>
                            </a:rPr>
                            <m:t>𝑠</m:t>
                          </m:r>
                        </m:den>
                      </m:f>
                    </m:oMath>
                  </m:oMathPara>
                </a14:m>
                <a:endParaRPr lang="es-EC" b="0" i="1" dirty="0"/>
              </a:p>
              <a:p>
                <a:pPr>
                  <a:lnSpc>
                    <a:spcPct val="150000"/>
                  </a:lnSpc>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419" i="1">
                              <a:latin typeface="Cambria Math" panose="02040503050406030204" pitchFamily="18" charset="0"/>
                            </a:rPr>
                            <m:t>𝐾</m:t>
                          </m:r>
                        </m:e>
                        <m:sub>
                          <m:r>
                            <a:rPr lang="es-419" i="1">
                              <a:latin typeface="Cambria Math" panose="02040503050406030204" pitchFamily="18" charset="0"/>
                            </a:rPr>
                            <m:t>𝑝</m:t>
                          </m:r>
                        </m:sub>
                      </m:sSub>
                      <m:r>
                        <a:rPr lang="es-419" i="1">
                          <a:latin typeface="Cambria Math" panose="02040503050406030204" pitchFamily="18" charset="0"/>
                        </a:rPr>
                        <m:t>=0.12213</m:t>
                      </m:r>
                    </m:oMath>
                  </m:oMathPara>
                </a14:m>
                <a:endParaRPr lang="es-419" dirty="0"/>
              </a:p>
              <a:p>
                <a:pPr>
                  <a:lnSpc>
                    <a:spcPct val="150000"/>
                  </a:lnSpc>
                </a:pPr>
                <a:r>
                  <a:rPr lang="es-419" dirty="0"/>
                  <a:t> </a:t>
                </a:r>
                <a14:m>
                  <m:oMath xmlns:m="http://schemas.openxmlformats.org/officeDocument/2006/math">
                    <m:sSub>
                      <m:sSubPr>
                        <m:ctrlPr>
                          <a:rPr lang="es-EC" i="1">
                            <a:latin typeface="Cambria Math" panose="02040503050406030204" pitchFamily="18" charset="0"/>
                          </a:rPr>
                        </m:ctrlPr>
                      </m:sSubPr>
                      <m:e>
                        <m:r>
                          <a:rPr lang="es-419" i="1">
                            <a:latin typeface="Cambria Math" panose="02040503050406030204" pitchFamily="18" charset="0"/>
                          </a:rPr>
                          <m:t>𝐾</m:t>
                        </m:r>
                      </m:e>
                      <m:sub>
                        <m:r>
                          <a:rPr lang="es-419" i="1">
                            <a:latin typeface="Cambria Math" panose="02040503050406030204" pitchFamily="18" charset="0"/>
                          </a:rPr>
                          <m:t>𝑖</m:t>
                        </m:r>
                      </m:sub>
                    </m:sSub>
                    <m:r>
                      <a:rPr lang="es-419" i="1">
                        <a:latin typeface="Cambria Math" panose="02040503050406030204" pitchFamily="18" charset="0"/>
                      </a:rPr>
                      <m:t>=0.079177</m:t>
                    </m:r>
                  </m:oMath>
                </a14:m>
                <a:endParaRPr lang="es-419" i="1" dirty="0"/>
              </a:p>
              <a:p>
                <a:pPr>
                  <a:lnSpc>
                    <a:spcPct val="150000"/>
                  </a:lnSpc>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419" i="1">
                              <a:latin typeface="Cambria Math" panose="02040503050406030204" pitchFamily="18" charset="0"/>
                            </a:rPr>
                            <m:t>𝐾</m:t>
                          </m:r>
                        </m:e>
                        <m:sub>
                          <m:r>
                            <a:rPr lang="es-419" i="1">
                              <a:latin typeface="Cambria Math" panose="02040503050406030204" pitchFamily="18" charset="0"/>
                            </a:rPr>
                            <m:t>𝑑</m:t>
                          </m:r>
                        </m:sub>
                      </m:sSub>
                      <m:r>
                        <a:rPr lang="es-419" i="1">
                          <a:latin typeface="Cambria Math" panose="02040503050406030204" pitchFamily="18" charset="0"/>
                        </a:rPr>
                        <m:t>=0.0</m:t>
                      </m:r>
                    </m:oMath>
                  </m:oMathPara>
                </a14:m>
                <a:endParaRPr lang="es-EC" sz="1800" dirty="0"/>
              </a:p>
            </p:txBody>
          </p:sp>
        </mc:Choice>
        <mc:Fallback xmlns="">
          <p:sp>
            <p:nvSpPr>
              <p:cNvPr id="28" name="CuadroTexto 27">
                <a:extLst>
                  <a:ext uri="{FF2B5EF4-FFF2-40B4-BE49-F238E27FC236}">
                    <a16:creationId xmlns:a16="http://schemas.microsoft.com/office/drawing/2014/main" id="{2FA6895D-2494-4538-B149-140EE2E5915B}"/>
                  </a:ext>
                </a:extLst>
              </p:cNvPr>
              <p:cNvSpPr txBox="1">
                <a:spLocks noRot="1" noChangeAspect="1" noMove="1" noResize="1" noEditPoints="1" noAdjustHandles="1" noChangeArrowheads="1" noChangeShapeType="1" noTextEdit="1"/>
              </p:cNvSpPr>
              <p:nvPr/>
            </p:nvSpPr>
            <p:spPr>
              <a:xfrm>
                <a:off x="9868112" y="4431807"/>
                <a:ext cx="2215642" cy="2105320"/>
              </a:xfrm>
              <a:prstGeom prst="rect">
                <a:avLst/>
              </a:prstGeom>
              <a:blipFill>
                <a:blip r:embed="rId8"/>
                <a:stretch>
                  <a:fillRect/>
                </a:stretch>
              </a:blipFill>
              <a:ln w="19050">
                <a:solidFill>
                  <a:schemeClr val="accent2">
                    <a:alpha val="69000"/>
                  </a:schemeClr>
                </a:solidFill>
                <a:prstDash val="sysDash"/>
                <a:headEnd type="oval"/>
              </a:ln>
            </p:spPr>
            <p:txBody>
              <a:bodyPr/>
              <a:lstStyle/>
              <a:p>
                <a:r>
                  <a:rPr lang="es-EC">
                    <a:noFill/>
                  </a:rPr>
                  <a:t> </a:t>
                </a:r>
              </a:p>
            </p:txBody>
          </p:sp>
        </mc:Fallback>
      </mc:AlternateContent>
      <p:sp>
        <p:nvSpPr>
          <p:cNvPr id="30" name="Chevron 25">
            <a:extLst>
              <a:ext uri="{FF2B5EF4-FFF2-40B4-BE49-F238E27FC236}">
                <a16:creationId xmlns:a16="http://schemas.microsoft.com/office/drawing/2014/main" id="{8B998599-7850-41EF-9FBB-D62C3DB571FE}"/>
              </a:ext>
            </a:extLst>
          </p:cNvPr>
          <p:cNvSpPr/>
          <p:nvPr/>
        </p:nvSpPr>
        <p:spPr>
          <a:xfrm>
            <a:off x="5305091" y="2315500"/>
            <a:ext cx="194565" cy="200987"/>
          </a:xfrm>
          <a:prstGeom prst="chevron">
            <a:avLst>
              <a:gd name="adj" fmla="val 54864"/>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solidFill>
                <a:schemeClr val="accent3"/>
              </a:solidFill>
            </a:endParaRPr>
          </a:p>
        </p:txBody>
      </p:sp>
      <p:sp>
        <p:nvSpPr>
          <p:cNvPr id="32" name="Chevron 25">
            <a:extLst>
              <a:ext uri="{FF2B5EF4-FFF2-40B4-BE49-F238E27FC236}">
                <a16:creationId xmlns:a16="http://schemas.microsoft.com/office/drawing/2014/main" id="{95EDE752-FDF3-4B41-BE42-A14720EE0D72}"/>
              </a:ext>
            </a:extLst>
          </p:cNvPr>
          <p:cNvSpPr/>
          <p:nvPr/>
        </p:nvSpPr>
        <p:spPr>
          <a:xfrm>
            <a:off x="5305090" y="5399317"/>
            <a:ext cx="194565" cy="200987"/>
          </a:xfrm>
          <a:prstGeom prst="chevron">
            <a:avLst>
              <a:gd name="adj" fmla="val 54864"/>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dirty="0">
              <a:solidFill>
                <a:schemeClr val="accent2"/>
              </a:solidFill>
            </a:endParaRPr>
          </a:p>
        </p:txBody>
      </p:sp>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35342316-95CD-4A94-BA2B-F0B36A42200A}"/>
                  </a:ext>
                </a:extLst>
              </p:cNvPr>
              <p:cNvSpPr txBox="1"/>
              <p:nvPr/>
            </p:nvSpPr>
            <p:spPr>
              <a:xfrm>
                <a:off x="9870556" y="1398059"/>
                <a:ext cx="2215642" cy="1997855"/>
              </a:xfrm>
              <a:prstGeom prst="rect">
                <a:avLst/>
              </a:prstGeom>
              <a:ln w="19050">
                <a:solidFill>
                  <a:schemeClr val="accent3">
                    <a:alpha val="69000"/>
                  </a:schemeClr>
                </a:solidFill>
                <a:prstDash val="sysDash"/>
                <a:headEnd type="ova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rtlCol="0">
                <a:spAutoFit/>
              </a:bodyPr>
              <a:lstStyle>
                <a:defPPr>
                  <a:defRPr lang="es-EC"/>
                </a:defPPr>
                <a:lvl1pPr marR="0" lvl="0" indent="0" algn="ctr" defTabSz="914354" fontAlgn="auto">
                  <a:lnSpc>
                    <a:spcPct val="100000"/>
                  </a:lnSpc>
                  <a:spcBef>
                    <a:spcPct val="20000"/>
                  </a:spcBef>
                  <a:spcAft>
                    <a:spcPts val="0"/>
                  </a:spcAft>
                  <a:buClrTx/>
                  <a:buSzTx/>
                  <a:buFont typeface="Arial" pitchFamily="34" charset="0"/>
                  <a:buNone/>
                  <a:tabLst/>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gn="ctr" defTabSz="914354">
                  <a:spcBef>
                    <a:spcPct val="20000"/>
                  </a:spcBef>
                  <a:buFont typeface="Arial" pitchFamily="34" charset="0"/>
                  <a:buNone/>
                  <a:defRPr sz="20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indent="0" algn="ctr" defTabSz="914354">
                  <a:spcBef>
                    <a:spcPct val="20000"/>
                  </a:spcBef>
                  <a:buFont typeface="Arial" pitchFamily="34" charset="0"/>
                  <a:buNone/>
                  <a:defRPr>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indent="0" algn="ctr" defTabSz="914354">
                  <a:spcBef>
                    <a:spcPct val="20000"/>
                  </a:spcBef>
                  <a:buFont typeface="Arial" pitchFamily="34" charset="0"/>
                  <a:buNone/>
                  <a:defRPr sz="1600"/>
                </a:lvl6pPr>
                <a:lvl7pPr indent="0" algn="ctr" defTabSz="914354">
                  <a:spcBef>
                    <a:spcPct val="20000"/>
                  </a:spcBef>
                  <a:buFont typeface="Arial" pitchFamily="34" charset="0"/>
                  <a:buNone/>
                  <a:defRPr sz="1600"/>
                </a:lvl7pPr>
                <a:lvl8pPr indent="0" algn="ctr" defTabSz="914354">
                  <a:spcBef>
                    <a:spcPct val="20000"/>
                  </a:spcBef>
                  <a:buFont typeface="Arial" pitchFamily="34" charset="0"/>
                  <a:buNone/>
                  <a:defRPr sz="1600"/>
                </a:lvl8pPr>
                <a:lvl9pPr indent="0" algn="ctr" defTabSz="914354">
                  <a:spcBef>
                    <a:spcPct val="20000"/>
                  </a:spcBef>
                  <a:buFont typeface="Arial" pitchFamily="34" charset="0"/>
                  <a:buNone/>
                  <a:defRPr sz="1600"/>
                </a:lvl9pPr>
              </a:lstStyle>
              <a:p>
                <a:pPr>
                  <a:lnSpc>
                    <a:spcPct val="150000"/>
                  </a:lnSpc>
                </a:pPr>
                <a14:m>
                  <m:oMathPara xmlns:m="http://schemas.openxmlformats.org/officeDocument/2006/math">
                    <m:oMathParaPr>
                      <m:jc m:val="centerGroup"/>
                    </m:oMathParaPr>
                    <m:oMath xmlns:m="http://schemas.openxmlformats.org/officeDocument/2006/math">
                      <m:r>
                        <a:rPr lang="es-419" sz="1800" i="1" smtClean="0">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s-EC" i="1">
                              <a:effectLst/>
                              <a:latin typeface="Cambria Math" panose="02040503050406030204" pitchFamily="18" charset="0"/>
                              <a:ea typeface="Calibri" panose="020F0502020204030204" pitchFamily="34" charset="0"/>
                            </a:rPr>
                          </m:ctrlPr>
                        </m:sSubPr>
                        <m:e>
                          <m:r>
                            <a:rPr lang="es-419" sz="1800" i="1">
                              <a:effectLst/>
                              <a:latin typeface="Cambria Math" panose="02040503050406030204" pitchFamily="18" charset="0"/>
                              <a:ea typeface="Calibri" panose="020F0502020204030204" pitchFamily="34" charset="0"/>
                              <a:cs typeface="Times New Roman" panose="02020603050405020304" pitchFamily="18" charset="0"/>
                            </a:rPr>
                            <m:t>𝐺</m:t>
                          </m:r>
                        </m:e>
                        <m:sub>
                          <m:r>
                            <a:rPr lang="es-419" sz="1800" b="1" i="1" smtClean="0">
                              <a:effectLst/>
                              <a:latin typeface="Cambria Math" panose="02040503050406030204" pitchFamily="18" charset="0"/>
                              <a:ea typeface="Calibri" panose="020F0502020204030204" pitchFamily="34" charset="0"/>
                              <a:cs typeface="Times New Roman" panose="02020603050405020304" pitchFamily="18" charset="0"/>
                            </a:rPr>
                            <m:t>𝟏</m:t>
                          </m:r>
                        </m:sub>
                      </m:sSub>
                      <m:d>
                        <m:dPr>
                          <m:ctrlPr>
                            <a:rPr lang="es-EC" i="1">
                              <a:effectLst/>
                              <a:latin typeface="Cambria Math" panose="02040503050406030204" pitchFamily="18" charset="0"/>
                              <a:ea typeface="Calibri" panose="020F0502020204030204" pitchFamily="34" charset="0"/>
                            </a:rPr>
                          </m:ctrlPr>
                        </m:dPr>
                        <m:e>
                          <m:r>
                            <a:rPr lang="es-419" sz="1800" i="1">
                              <a:effectLst/>
                              <a:latin typeface="Cambria Math" panose="02040503050406030204" pitchFamily="18" charset="0"/>
                              <a:ea typeface="Calibri" panose="020F0502020204030204" pitchFamily="34" charset="0"/>
                              <a:cs typeface="Times New Roman" panose="02020603050405020304" pitchFamily="18" charset="0"/>
                            </a:rPr>
                            <m:t>𝑠</m:t>
                          </m:r>
                        </m:e>
                      </m:d>
                      <m:r>
                        <a:rPr lang="es-419"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b="0" i="1">
                              <a:effectLst/>
                              <a:latin typeface="Cambria Math" panose="02040503050406030204" pitchFamily="18" charset="0"/>
                              <a:ea typeface="Calibri" panose="020F0502020204030204" pitchFamily="34" charset="0"/>
                            </a:rPr>
                          </m:ctrlPr>
                        </m:fPr>
                        <m:num>
                          <m:r>
                            <a:rPr lang="es-419" i="1">
                              <a:latin typeface="Cambria Math" panose="02040503050406030204" pitchFamily="18" charset="0"/>
                            </a:rPr>
                            <m:t>115.3</m:t>
                          </m:r>
                        </m:num>
                        <m:den>
                          <m:r>
                            <a:rPr lang="es-419" sz="1800" b="0" i="1">
                              <a:effectLst/>
                              <a:latin typeface="Cambria Math" panose="02040503050406030204" pitchFamily="18" charset="0"/>
                              <a:ea typeface="Calibri" panose="020F0502020204030204" pitchFamily="34" charset="0"/>
                              <a:cs typeface="Times New Roman" panose="02020603050405020304" pitchFamily="18" charset="0"/>
                            </a:rPr>
                            <m:t>1+</m:t>
                          </m:r>
                          <m:r>
                            <a:rPr lang="es-419" b="0" i="1" smtClean="0">
                              <a:effectLst/>
                              <a:latin typeface="Cambria Math" panose="02040503050406030204" pitchFamily="18" charset="0"/>
                              <a:ea typeface="Calibri" panose="020F0502020204030204" pitchFamily="34" charset="0"/>
                            </a:rPr>
                            <m:t>0.051</m:t>
                          </m:r>
                          <m:r>
                            <a:rPr lang="es-419" b="0" i="1" smtClean="0">
                              <a:effectLst/>
                              <a:latin typeface="Cambria Math" panose="02040503050406030204" pitchFamily="18" charset="0"/>
                              <a:ea typeface="Calibri" panose="020F0502020204030204" pitchFamily="34" charset="0"/>
                            </a:rPr>
                            <m:t>𝑠</m:t>
                          </m:r>
                        </m:den>
                      </m:f>
                    </m:oMath>
                  </m:oMathPara>
                </a14:m>
                <a:endParaRPr lang="es-EC" b="0" i="1" dirty="0"/>
              </a:p>
              <a:p>
                <a:pPr>
                  <a:lnSpc>
                    <a:spcPct val="150000"/>
                  </a:lnSpc>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419" i="1">
                              <a:latin typeface="Cambria Math" panose="02040503050406030204" pitchFamily="18" charset="0"/>
                            </a:rPr>
                            <m:t>𝐾</m:t>
                          </m:r>
                        </m:e>
                        <m:sub>
                          <m:r>
                            <a:rPr lang="es-419" i="1">
                              <a:latin typeface="Cambria Math" panose="02040503050406030204" pitchFamily="18" charset="0"/>
                            </a:rPr>
                            <m:t>𝑝</m:t>
                          </m:r>
                        </m:sub>
                      </m:sSub>
                      <m:r>
                        <a:rPr lang="es-419" i="1">
                          <a:latin typeface="Cambria Math" panose="02040503050406030204" pitchFamily="18" charset="0"/>
                        </a:rPr>
                        <m:t>=0.013077</m:t>
                      </m:r>
                    </m:oMath>
                  </m:oMathPara>
                </a14:m>
                <a:endParaRPr lang="es-419" dirty="0"/>
              </a:p>
              <a:p>
                <a:pPr>
                  <a:lnSpc>
                    <a:spcPct val="150000"/>
                  </a:lnSpc>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419" i="1">
                              <a:latin typeface="Cambria Math" panose="02040503050406030204" pitchFamily="18" charset="0"/>
                            </a:rPr>
                            <m:t>𝐾</m:t>
                          </m:r>
                        </m:e>
                        <m:sub>
                          <m:r>
                            <a:rPr lang="es-419" i="1">
                              <a:latin typeface="Cambria Math" panose="02040503050406030204" pitchFamily="18" charset="0"/>
                            </a:rPr>
                            <m:t>𝑖</m:t>
                          </m:r>
                        </m:sub>
                      </m:sSub>
                      <m:r>
                        <a:rPr lang="es-419" i="1">
                          <a:latin typeface="Cambria Math" panose="02040503050406030204" pitchFamily="18" charset="0"/>
                        </a:rPr>
                        <m:t>=0.021288</m:t>
                      </m:r>
                    </m:oMath>
                  </m:oMathPara>
                </a14:m>
                <a:endParaRPr lang="es-419" dirty="0"/>
              </a:p>
              <a:p>
                <a:pPr>
                  <a:lnSpc>
                    <a:spcPct val="150000"/>
                  </a:lnSpc>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419" i="1">
                              <a:latin typeface="Cambria Math" panose="02040503050406030204" pitchFamily="18" charset="0"/>
                            </a:rPr>
                            <m:t>𝐾</m:t>
                          </m:r>
                        </m:e>
                        <m:sub>
                          <m:r>
                            <a:rPr lang="es-419" i="1">
                              <a:latin typeface="Cambria Math" panose="02040503050406030204" pitchFamily="18" charset="0"/>
                            </a:rPr>
                            <m:t>𝑑</m:t>
                          </m:r>
                        </m:sub>
                      </m:sSub>
                      <m:r>
                        <a:rPr lang="es-419" i="1">
                          <a:latin typeface="Cambria Math" panose="02040503050406030204" pitchFamily="18" charset="0"/>
                        </a:rPr>
                        <m:t>=0.0</m:t>
                      </m:r>
                    </m:oMath>
                  </m:oMathPara>
                </a14:m>
                <a:endParaRPr lang="es-EC" sz="1800" dirty="0"/>
              </a:p>
            </p:txBody>
          </p:sp>
        </mc:Choice>
        <mc:Fallback xmlns="">
          <p:sp>
            <p:nvSpPr>
              <p:cNvPr id="34" name="CuadroTexto 33">
                <a:extLst>
                  <a:ext uri="{FF2B5EF4-FFF2-40B4-BE49-F238E27FC236}">
                    <a16:creationId xmlns:a16="http://schemas.microsoft.com/office/drawing/2014/main" id="{35342316-95CD-4A94-BA2B-F0B36A42200A}"/>
                  </a:ext>
                </a:extLst>
              </p:cNvPr>
              <p:cNvSpPr txBox="1">
                <a:spLocks noRot="1" noChangeAspect="1" noMove="1" noResize="1" noEditPoints="1" noAdjustHandles="1" noChangeArrowheads="1" noChangeShapeType="1" noTextEdit="1"/>
              </p:cNvSpPr>
              <p:nvPr/>
            </p:nvSpPr>
            <p:spPr>
              <a:xfrm>
                <a:off x="9870556" y="1398059"/>
                <a:ext cx="2215642" cy="1997855"/>
              </a:xfrm>
              <a:prstGeom prst="rect">
                <a:avLst/>
              </a:prstGeom>
              <a:blipFill>
                <a:blip r:embed="rId9"/>
                <a:stretch>
                  <a:fillRect/>
                </a:stretch>
              </a:blipFill>
              <a:ln w="19050">
                <a:solidFill>
                  <a:schemeClr val="accent3">
                    <a:alpha val="69000"/>
                  </a:schemeClr>
                </a:solidFill>
                <a:prstDash val="sysDash"/>
                <a:headEnd type="oval"/>
              </a:ln>
            </p:spPr>
            <p:txBody>
              <a:bodyPr/>
              <a:lstStyle/>
              <a:p>
                <a:r>
                  <a:rPr lang="es-EC">
                    <a:noFill/>
                  </a:rPr>
                  <a:t> </a:t>
                </a:r>
              </a:p>
            </p:txBody>
          </p:sp>
        </mc:Fallback>
      </mc:AlternateContent>
      <p:sp>
        <p:nvSpPr>
          <p:cNvPr id="36" name="Subtitle 4">
            <a:extLst>
              <a:ext uri="{FF2B5EF4-FFF2-40B4-BE49-F238E27FC236}">
                <a16:creationId xmlns:a16="http://schemas.microsoft.com/office/drawing/2014/main" id="{3B45125A-0D51-4D98-BA16-A6994AB86BB9}"/>
              </a:ext>
            </a:extLst>
          </p:cNvPr>
          <p:cNvSpPr txBox="1">
            <a:spLocks/>
          </p:cNvSpPr>
          <p:nvPr/>
        </p:nvSpPr>
        <p:spPr>
          <a:xfrm>
            <a:off x="1621891" y="878003"/>
            <a:ext cx="3907806" cy="369332"/>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sz="1800" b="1" dirty="0">
                <a:solidFill>
                  <a:schemeClr val="accent3"/>
                </a:solidFill>
                <a:ea typeface="Calibri" panose="020F0502020204030204" pitchFamily="34" charset="0"/>
                <a:cs typeface="Times New Roman" panose="02020603050405020304" pitchFamily="18" charset="0"/>
              </a:rPr>
              <a:t>Identificación de la planta en YAW</a:t>
            </a:r>
            <a:endParaRPr kumimoji="0" lang="en-US" sz="1800" b="1" u="none" strike="noStrike" kern="1200" cap="none" spc="0" normalizeH="0" baseline="0" noProof="0" dirty="0">
              <a:ln>
                <a:noFill/>
              </a:ln>
              <a:solidFill>
                <a:schemeClr val="accent3"/>
              </a:solidFill>
              <a:effectLst/>
              <a:uLnTx/>
              <a:uFillTx/>
            </a:endParaRPr>
          </a:p>
        </p:txBody>
      </p:sp>
      <p:sp>
        <p:nvSpPr>
          <p:cNvPr id="38" name="Subtitle 4">
            <a:extLst>
              <a:ext uri="{FF2B5EF4-FFF2-40B4-BE49-F238E27FC236}">
                <a16:creationId xmlns:a16="http://schemas.microsoft.com/office/drawing/2014/main" id="{E054F5E7-BAA0-439D-A538-2C970C4CBA29}"/>
              </a:ext>
            </a:extLst>
          </p:cNvPr>
          <p:cNvSpPr txBox="1">
            <a:spLocks/>
          </p:cNvSpPr>
          <p:nvPr/>
        </p:nvSpPr>
        <p:spPr>
          <a:xfrm>
            <a:off x="1523611" y="3876295"/>
            <a:ext cx="4075296" cy="369332"/>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sz="1800" b="1" dirty="0">
                <a:solidFill>
                  <a:schemeClr val="accent2"/>
                </a:solidFill>
                <a:ea typeface="Calibri" panose="020F0502020204030204" pitchFamily="34" charset="0"/>
                <a:cs typeface="Times New Roman" panose="02020603050405020304" pitchFamily="18" charset="0"/>
              </a:rPr>
              <a:t>Identificación de la planta en PITCH</a:t>
            </a:r>
            <a:endParaRPr kumimoji="0" lang="en-US" sz="1800" b="1" u="none" strike="noStrike" kern="1200" cap="none" spc="0" normalizeH="0" baseline="0" noProof="0" dirty="0">
              <a:ln>
                <a:noFill/>
              </a:ln>
              <a:solidFill>
                <a:schemeClr val="accent2"/>
              </a:solidFill>
              <a:effectLst/>
              <a:uLnTx/>
              <a:uFillTx/>
            </a:endParaRPr>
          </a:p>
        </p:txBody>
      </p:sp>
      <p:sp>
        <p:nvSpPr>
          <p:cNvPr id="40" name="Chevron 25">
            <a:extLst>
              <a:ext uri="{FF2B5EF4-FFF2-40B4-BE49-F238E27FC236}">
                <a16:creationId xmlns:a16="http://schemas.microsoft.com/office/drawing/2014/main" id="{299D8094-0F00-4C66-B89B-7B3A4AEA5C7E}"/>
              </a:ext>
            </a:extLst>
          </p:cNvPr>
          <p:cNvSpPr/>
          <p:nvPr/>
        </p:nvSpPr>
        <p:spPr>
          <a:xfrm>
            <a:off x="9629934" y="2296492"/>
            <a:ext cx="194565" cy="200987"/>
          </a:xfrm>
          <a:prstGeom prst="chevron">
            <a:avLst>
              <a:gd name="adj" fmla="val 54864"/>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solidFill>
                <a:schemeClr val="accent3"/>
              </a:solidFill>
            </a:endParaRPr>
          </a:p>
        </p:txBody>
      </p:sp>
      <p:sp>
        <p:nvSpPr>
          <p:cNvPr id="42" name="Chevron 25">
            <a:extLst>
              <a:ext uri="{FF2B5EF4-FFF2-40B4-BE49-F238E27FC236}">
                <a16:creationId xmlns:a16="http://schemas.microsoft.com/office/drawing/2014/main" id="{A92DE229-7D76-4793-841A-829501EDADFF}"/>
              </a:ext>
            </a:extLst>
          </p:cNvPr>
          <p:cNvSpPr/>
          <p:nvPr/>
        </p:nvSpPr>
        <p:spPr>
          <a:xfrm>
            <a:off x="9630177" y="5383567"/>
            <a:ext cx="194565" cy="200987"/>
          </a:xfrm>
          <a:prstGeom prst="chevron">
            <a:avLst>
              <a:gd name="adj" fmla="val 54864"/>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solidFill>
                <a:schemeClr val="accent2"/>
              </a:solidFill>
            </a:endParaRPr>
          </a:p>
        </p:txBody>
      </p:sp>
    </p:spTree>
    <p:extLst>
      <p:ext uri="{BB962C8B-B14F-4D97-AF65-F5344CB8AC3E}">
        <p14:creationId xmlns:p14="http://schemas.microsoft.com/office/powerpoint/2010/main" val="102929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SEGUIMIETO</a:t>
            </a:r>
            <a:r>
              <a:rPr lang="es-419" dirty="0">
                <a:solidFill>
                  <a:sysClr val="window" lastClr="FFFFFF"/>
                </a:solidFill>
              </a:rPr>
              <a:t> DE PERSONA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A6F06E09-A43C-4A78-86C6-2AA200160EBA}"/>
              </a:ext>
            </a:extLst>
          </p:cNvPr>
          <p:cNvSpPr txBox="1">
            <a:spLocks/>
          </p:cNvSpPr>
          <p:nvPr/>
        </p:nvSpPr>
        <p:spPr>
          <a:xfrm>
            <a:off x="4701539" y="828904"/>
            <a:ext cx="5474458" cy="369332"/>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sz="1800" b="1" dirty="0">
                <a:solidFill>
                  <a:schemeClr val="accent3"/>
                </a:solidFill>
                <a:ea typeface="Calibri" panose="020F0502020204030204" pitchFamily="34" charset="0"/>
                <a:cs typeface="Times New Roman" panose="02020603050405020304" pitchFamily="18" charset="0"/>
              </a:rPr>
              <a:t>Controlador en YAW</a:t>
            </a:r>
            <a:endParaRPr kumimoji="0" lang="en-US" sz="1800" b="1" u="none" strike="noStrike" kern="1200" cap="none" spc="0" normalizeH="0" baseline="0" noProof="0" dirty="0">
              <a:ln>
                <a:noFill/>
              </a:ln>
              <a:solidFill>
                <a:schemeClr val="accent3"/>
              </a:solidFill>
              <a:effectLst/>
              <a:uLnTx/>
              <a:uFillTx/>
            </a:endParaRPr>
          </a:p>
        </p:txBody>
      </p:sp>
      <p:sp>
        <p:nvSpPr>
          <p:cNvPr id="4" name="Subtitle 4">
            <a:extLst>
              <a:ext uri="{FF2B5EF4-FFF2-40B4-BE49-F238E27FC236}">
                <a16:creationId xmlns:a16="http://schemas.microsoft.com/office/drawing/2014/main" id="{7056F3EA-B69B-4DC4-9CA8-8C439A70CCF9}"/>
              </a:ext>
            </a:extLst>
          </p:cNvPr>
          <p:cNvSpPr txBox="1">
            <a:spLocks/>
          </p:cNvSpPr>
          <p:nvPr/>
        </p:nvSpPr>
        <p:spPr>
          <a:xfrm>
            <a:off x="4701539" y="3790808"/>
            <a:ext cx="5474458" cy="369332"/>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sz="1800" b="1" dirty="0">
                <a:solidFill>
                  <a:schemeClr val="accent2"/>
                </a:solidFill>
                <a:ea typeface="Calibri" panose="020F0502020204030204" pitchFamily="34" charset="0"/>
                <a:cs typeface="Times New Roman" panose="02020603050405020304" pitchFamily="18" charset="0"/>
              </a:rPr>
              <a:t>Controlador en PITCH</a:t>
            </a:r>
            <a:endParaRPr kumimoji="0" lang="en-US" sz="1800" b="1" u="none" strike="noStrike" kern="1200" cap="none" spc="0" normalizeH="0" baseline="0" noProof="0" dirty="0">
              <a:ln>
                <a:noFill/>
              </a:ln>
              <a:solidFill>
                <a:schemeClr val="accent2"/>
              </a:solidFill>
              <a:effectLst/>
              <a:uLnTx/>
              <a:uFillTx/>
            </a:endParaRPr>
          </a:p>
        </p:txBody>
      </p:sp>
      <p:sp>
        <p:nvSpPr>
          <p:cNvPr id="24" name="TextBox 25">
            <a:extLst>
              <a:ext uri="{FF2B5EF4-FFF2-40B4-BE49-F238E27FC236}">
                <a16:creationId xmlns:a16="http://schemas.microsoft.com/office/drawing/2014/main" id="{172CB523-4C51-458B-8245-E4C774956E63}"/>
              </a:ext>
            </a:extLst>
          </p:cNvPr>
          <p:cNvSpPr txBox="1"/>
          <p:nvPr/>
        </p:nvSpPr>
        <p:spPr>
          <a:xfrm>
            <a:off x="275454" y="2114823"/>
            <a:ext cx="1618638" cy="646331"/>
          </a:xfrm>
          <a:prstGeom prst="rect">
            <a:avLst/>
          </a:prstGeom>
          <a:noFill/>
        </p:spPr>
        <p:txBody>
          <a:bodyPr wrap="square" lIns="0" rIns="0" rtlCol="0">
            <a:spAutoFit/>
          </a:bodyPr>
          <a:lstStyle/>
          <a:p>
            <a:r>
              <a:rPr lang="es-MX" altLang="ko-KR" sz="1200" b="1" dirty="0">
                <a:solidFill>
                  <a:schemeClr val="bg1"/>
                </a:solidFill>
                <a:cs typeface="Calibri" pitchFamily="34" charset="0"/>
              </a:rPr>
              <a:t>Determinación del error para la acción de control en YAW</a:t>
            </a:r>
            <a:endParaRPr lang="es-419" altLang="ko-KR" sz="1200" b="1" dirty="0">
              <a:solidFill>
                <a:schemeClr val="bg1"/>
              </a:solidFill>
              <a:cs typeface="Calibri" pitchFamily="34" charset="0"/>
            </a:endParaRPr>
          </a:p>
        </p:txBody>
      </p:sp>
      <p:sp>
        <p:nvSpPr>
          <p:cNvPr id="30" name="Chevron 25">
            <a:extLst>
              <a:ext uri="{FF2B5EF4-FFF2-40B4-BE49-F238E27FC236}">
                <a16:creationId xmlns:a16="http://schemas.microsoft.com/office/drawing/2014/main" id="{8B998599-7850-41EF-9FBB-D62C3DB571FE}"/>
              </a:ext>
            </a:extLst>
          </p:cNvPr>
          <p:cNvSpPr/>
          <p:nvPr/>
        </p:nvSpPr>
        <p:spPr>
          <a:xfrm>
            <a:off x="5981613" y="2337496"/>
            <a:ext cx="194565" cy="200987"/>
          </a:xfrm>
          <a:prstGeom prst="chevron">
            <a:avLst>
              <a:gd name="adj" fmla="val 54864"/>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solidFill>
                <a:schemeClr val="accent3"/>
              </a:solidFill>
            </a:endParaRPr>
          </a:p>
        </p:txBody>
      </p:sp>
      <p:sp>
        <p:nvSpPr>
          <p:cNvPr id="32" name="Chevron 25">
            <a:extLst>
              <a:ext uri="{FF2B5EF4-FFF2-40B4-BE49-F238E27FC236}">
                <a16:creationId xmlns:a16="http://schemas.microsoft.com/office/drawing/2014/main" id="{95EDE752-FDF3-4B41-BE42-A14720EE0D72}"/>
              </a:ext>
            </a:extLst>
          </p:cNvPr>
          <p:cNvSpPr/>
          <p:nvPr/>
        </p:nvSpPr>
        <p:spPr>
          <a:xfrm>
            <a:off x="5981613" y="5311971"/>
            <a:ext cx="194565" cy="200987"/>
          </a:xfrm>
          <a:prstGeom prst="chevron">
            <a:avLst>
              <a:gd name="adj" fmla="val 54864"/>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solidFill>
                <a:schemeClr val="accent2"/>
              </a:solidFill>
            </a:endParaRPr>
          </a:p>
        </p:txBody>
      </p:sp>
      <p:pic>
        <p:nvPicPr>
          <p:cNvPr id="19" name="Imagen 18">
            <a:extLst>
              <a:ext uri="{FF2B5EF4-FFF2-40B4-BE49-F238E27FC236}">
                <a16:creationId xmlns:a16="http://schemas.microsoft.com/office/drawing/2014/main" id="{960C340F-FC6E-4992-82B1-689D18F55444}"/>
              </a:ext>
            </a:extLst>
          </p:cNvPr>
          <p:cNvPicPr/>
          <p:nvPr/>
        </p:nvPicPr>
        <p:blipFill>
          <a:blip r:embed="rId4"/>
          <a:stretch>
            <a:fillRect/>
          </a:stretch>
        </p:blipFill>
        <p:spPr>
          <a:xfrm>
            <a:off x="2016520" y="1186090"/>
            <a:ext cx="3824413" cy="2533112"/>
          </a:xfrm>
          <a:prstGeom prst="rect">
            <a:avLst/>
          </a:prstGeom>
        </p:spPr>
      </p:pic>
      <p:pic>
        <p:nvPicPr>
          <p:cNvPr id="21" name="Imagen 20">
            <a:extLst>
              <a:ext uri="{FF2B5EF4-FFF2-40B4-BE49-F238E27FC236}">
                <a16:creationId xmlns:a16="http://schemas.microsoft.com/office/drawing/2014/main" id="{7AD705E5-A170-4622-A8E8-54915F888077}"/>
              </a:ext>
            </a:extLst>
          </p:cNvPr>
          <p:cNvPicPr/>
          <p:nvPr/>
        </p:nvPicPr>
        <p:blipFill rotWithShape="1">
          <a:blip r:embed="rId5"/>
          <a:srcRect t="1117" b="4068"/>
          <a:stretch/>
        </p:blipFill>
        <p:spPr bwMode="auto">
          <a:xfrm>
            <a:off x="6340009" y="1280509"/>
            <a:ext cx="3824413" cy="2356419"/>
          </a:xfrm>
          <a:prstGeom prst="rect">
            <a:avLst/>
          </a:prstGeom>
          <a:ln>
            <a:noFill/>
          </a:ln>
          <a:extLst>
            <a:ext uri="{53640926-AAD7-44D8-BBD7-CCE9431645EC}">
              <a14:shadowObscured xmlns:a14="http://schemas.microsoft.com/office/drawing/2010/main"/>
            </a:ext>
          </a:extLst>
        </p:spPr>
      </p:pic>
      <p:sp>
        <p:nvSpPr>
          <p:cNvPr id="22" name="CuadroTexto 21">
            <a:extLst>
              <a:ext uri="{FF2B5EF4-FFF2-40B4-BE49-F238E27FC236}">
                <a16:creationId xmlns:a16="http://schemas.microsoft.com/office/drawing/2014/main" id="{C6AD8F87-F873-46A2-89C6-7240153A909C}"/>
              </a:ext>
            </a:extLst>
          </p:cNvPr>
          <p:cNvSpPr txBox="1"/>
          <p:nvPr/>
        </p:nvSpPr>
        <p:spPr>
          <a:xfrm>
            <a:off x="10401265" y="2155565"/>
            <a:ext cx="1515281" cy="646331"/>
          </a:xfrm>
          <a:prstGeom prst="rect">
            <a:avLst/>
          </a:prstGeom>
          <a:noFill/>
        </p:spPr>
        <p:txBody>
          <a:bodyPr wrap="square" lIns="0" rIns="0" rtlCol="0">
            <a:spAutoFit/>
          </a:bodyPr>
          <a:lstStyle>
            <a:defPPr>
              <a:defRPr lang="es-EC"/>
            </a:defPPr>
            <a:lvl1pPr>
              <a:defRPr sz="1200" b="1">
                <a:solidFill>
                  <a:schemeClr val="bg1"/>
                </a:solidFill>
                <a:cs typeface="Calibri" pitchFamily="34" charset="0"/>
              </a:defRPr>
            </a:lvl1pPr>
          </a:lstStyle>
          <a:p>
            <a:r>
              <a:rPr lang="es-419" dirty="0"/>
              <a:t>Escalado Bipolar de pixeles a velocidades admitidas en YAW</a:t>
            </a:r>
            <a:endParaRPr lang="es-EC" dirty="0"/>
          </a:p>
        </p:txBody>
      </p:sp>
      <p:cxnSp>
        <p:nvCxnSpPr>
          <p:cNvPr id="23" name="Elbow Connector 55">
            <a:extLst>
              <a:ext uri="{FF2B5EF4-FFF2-40B4-BE49-F238E27FC236}">
                <a16:creationId xmlns:a16="http://schemas.microsoft.com/office/drawing/2014/main" id="{34855148-BA3E-423E-9F43-5BA29484D9F7}"/>
              </a:ext>
            </a:extLst>
          </p:cNvPr>
          <p:cNvCxnSpPr>
            <a:cxnSpLocks/>
          </p:cNvCxnSpPr>
          <p:nvPr/>
        </p:nvCxnSpPr>
        <p:spPr>
          <a:xfrm flipV="1">
            <a:off x="9954228" y="2075366"/>
            <a:ext cx="1515281" cy="806730"/>
          </a:xfrm>
          <a:prstGeom prst="bentConnector3">
            <a:avLst>
              <a:gd name="adj1" fmla="val 130206"/>
            </a:avLst>
          </a:prstGeom>
          <a:ln w="25400">
            <a:solidFill>
              <a:schemeClr val="accent3">
                <a:alpha val="7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Elbow Connector 55">
            <a:extLst>
              <a:ext uri="{FF2B5EF4-FFF2-40B4-BE49-F238E27FC236}">
                <a16:creationId xmlns:a16="http://schemas.microsoft.com/office/drawing/2014/main" id="{E5E9C7E8-C402-4F67-95A0-5CBE95711273}"/>
              </a:ext>
            </a:extLst>
          </p:cNvPr>
          <p:cNvCxnSpPr>
            <a:cxnSpLocks/>
          </p:cNvCxnSpPr>
          <p:nvPr/>
        </p:nvCxnSpPr>
        <p:spPr>
          <a:xfrm flipH="1" flipV="1">
            <a:off x="641983" y="2075366"/>
            <a:ext cx="1515281" cy="806730"/>
          </a:xfrm>
          <a:prstGeom prst="bentConnector3">
            <a:avLst>
              <a:gd name="adj1" fmla="val 130206"/>
            </a:avLst>
          </a:prstGeom>
          <a:ln w="25400">
            <a:solidFill>
              <a:schemeClr val="accent3">
                <a:alpha val="7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9" name="TextBox 25">
            <a:extLst>
              <a:ext uri="{FF2B5EF4-FFF2-40B4-BE49-F238E27FC236}">
                <a16:creationId xmlns:a16="http://schemas.microsoft.com/office/drawing/2014/main" id="{D49EA978-1044-40B1-9B41-EA9AF60F74AA}"/>
              </a:ext>
            </a:extLst>
          </p:cNvPr>
          <p:cNvSpPr txBox="1"/>
          <p:nvPr/>
        </p:nvSpPr>
        <p:spPr>
          <a:xfrm>
            <a:off x="275454" y="5089298"/>
            <a:ext cx="1618638" cy="646331"/>
          </a:xfrm>
          <a:prstGeom prst="rect">
            <a:avLst/>
          </a:prstGeom>
          <a:noFill/>
        </p:spPr>
        <p:txBody>
          <a:bodyPr wrap="square" lIns="0" rIns="0" rtlCol="0">
            <a:spAutoFit/>
          </a:bodyPr>
          <a:lstStyle/>
          <a:p>
            <a:r>
              <a:rPr lang="es-MX" altLang="ko-KR" sz="1200" b="1" dirty="0">
                <a:solidFill>
                  <a:schemeClr val="bg1"/>
                </a:solidFill>
                <a:cs typeface="Calibri" pitchFamily="34" charset="0"/>
              </a:rPr>
              <a:t>Determinación del error para la acción de control en PITCH</a:t>
            </a:r>
            <a:endParaRPr lang="es-419" altLang="ko-KR" sz="1200" b="1" dirty="0">
              <a:solidFill>
                <a:schemeClr val="bg1"/>
              </a:solidFill>
              <a:cs typeface="Calibri" pitchFamily="34" charset="0"/>
            </a:endParaRPr>
          </a:p>
        </p:txBody>
      </p:sp>
      <p:sp>
        <p:nvSpPr>
          <p:cNvPr id="33" name="CuadroTexto 32">
            <a:extLst>
              <a:ext uri="{FF2B5EF4-FFF2-40B4-BE49-F238E27FC236}">
                <a16:creationId xmlns:a16="http://schemas.microsoft.com/office/drawing/2014/main" id="{1EAB81B9-423F-43AF-B750-9AF7A78BC828}"/>
              </a:ext>
            </a:extLst>
          </p:cNvPr>
          <p:cNvSpPr txBox="1"/>
          <p:nvPr/>
        </p:nvSpPr>
        <p:spPr>
          <a:xfrm>
            <a:off x="10401265" y="5130040"/>
            <a:ext cx="1515281" cy="646331"/>
          </a:xfrm>
          <a:prstGeom prst="rect">
            <a:avLst/>
          </a:prstGeom>
          <a:noFill/>
        </p:spPr>
        <p:txBody>
          <a:bodyPr wrap="square" lIns="0" rIns="0" rtlCol="0">
            <a:spAutoFit/>
          </a:bodyPr>
          <a:lstStyle>
            <a:defPPr>
              <a:defRPr lang="es-EC"/>
            </a:defPPr>
            <a:lvl1pPr>
              <a:defRPr sz="1200" b="1">
                <a:solidFill>
                  <a:schemeClr val="bg1"/>
                </a:solidFill>
                <a:cs typeface="Calibri" pitchFamily="34" charset="0"/>
              </a:defRPr>
            </a:lvl1pPr>
          </a:lstStyle>
          <a:p>
            <a:r>
              <a:rPr lang="es-419" dirty="0"/>
              <a:t>Escalado Bipolar de pixeles a velocidades admitidas en PITCH</a:t>
            </a:r>
            <a:endParaRPr lang="es-EC" dirty="0"/>
          </a:p>
        </p:txBody>
      </p:sp>
      <p:pic>
        <p:nvPicPr>
          <p:cNvPr id="37" name="Imagen 36">
            <a:extLst>
              <a:ext uri="{FF2B5EF4-FFF2-40B4-BE49-F238E27FC236}">
                <a16:creationId xmlns:a16="http://schemas.microsoft.com/office/drawing/2014/main" id="{99266E84-3D93-4B13-B584-EE2E02CFF9DF}"/>
              </a:ext>
            </a:extLst>
          </p:cNvPr>
          <p:cNvPicPr/>
          <p:nvPr/>
        </p:nvPicPr>
        <p:blipFill>
          <a:blip r:embed="rId6"/>
          <a:stretch>
            <a:fillRect/>
          </a:stretch>
        </p:blipFill>
        <p:spPr>
          <a:xfrm>
            <a:off x="2016520" y="4208112"/>
            <a:ext cx="3824413" cy="2533112"/>
          </a:xfrm>
          <a:prstGeom prst="rect">
            <a:avLst/>
          </a:prstGeom>
        </p:spPr>
      </p:pic>
      <p:cxnSp>
        <p:nvCxnSpPr>
          <p:cNvPr id="36" name="Elbow Connector 55">
            <a:extLst>
              <a:ext uri="{FF2B5EF4-FFF2-40B4-BE49-F238E27FC236}">
                <a16:creationId xmlns:a16="http://schemas.microsoft.com/office/drawing/2014/main" id="{04C2BF86-C796-487B-BA0A-AB41F0844D00}"/>
              </a:ext>
            </a:extLst>
          </p:cNvPr>
          <p:cNvCxnSpPr>
            <a:cxnSpLocks/>
          </p:cNvCxnSpPr>
          <p:nvPr/>
        </p:nvCxnSpPr>
        <p:spPr>
          <a:xfrm flipH="1" flipV="1">
            <a:off x="641983" y="5049841"/>
            <a:ext cx="1515281" cy="806730"/>
          </a:xfrm>
          <a:prstGeom prst="bentConnector3">
            <a:avLst>
              <a:gd name="adj1" fmla="val 130206"/>
            </a:avLst>
          </a:prstGeom>
          <a:ln w="25400">
            <a:solidFill>
              <a:schemeClr val="accent2">
                <a:alpha val="70000"/>
              </a:schemeClr>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8" name="Imagen 37">
            <a:extLst>
              <a:ext uri="{FF2B5EF4-FFF2-40B4-BE49-F238E27FC236}">
                <a16:creationId xmlns:a16="http://schemas.microsoft.com/office/drawing/2014/main" id="{334127AB-F6D5-4317-87FE-F2119D028EA2}"/>
              </a:ext>
            </a:extLst>
          </p:cNvPr>
          <p:cNvPicPr/>
          <p:nvPr/>
        </p:nvPicPr>
        <p:blipFill>
          <a:blip r:embed="rId7"/>
          <a:stretch>
            <a:fillRect/>
          </a:stretch>
        </p:blipFill>
        <p:spPr>
          <a:xfrm>
            <a:off x="6340009" y="4274995"/>
            <a:ext cx="3824413" cy="2356419"/>
          </a:xfrm>
          <a:prstGeom prst="rect">
            <a:avLst/>
          </a:prstGeom>
        </p:spPr>
      </p:pic>
      <p:cxnSp>
        <p:nvCxnSpPr>
          <p:cNvPr id="35" name="Elbow Connector 55">
            <a:extLst>
              <a:ext uri="{FF2B5EF4-FFF2-40B4-BE49-F238E27FC236}">
                <a16:creationId xmlns:a16="http://schemas.microsoft.com/office/drawing/2014/main" id="{0B32CEC5-6E82-4655-B4F8-6758AE2E4343}"/>
              </a:ext>
            </a:extLst>
          </p:cNvPr>
          <p:cNvCxnSpPr>
            <a:cxnSpLocks/>
          </p:cNvCxnSpPr>
          <p:nvPr/>
        </p:nvCxnSpPr>
        <p:spPr>
          <a:xfrm flipV="1">
            <a:off x="9954228" y="5049841"/>
            <a:ext cx="1515281" cy="806730"/>
          </a:xfrm>
          <a:prstGeom prst="bentConnector3">
            <a:avLst>
              <a:gd name="adj1" fmla="val 130206"/>
            </a:avLst>
          </a:prstGeom>
          <a:ln w="25400">
            <a:solidFill>
              <a:schemeClr val="accent2">
                <a:alpha val="70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89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anim calcmode="lin" valueType="num">
                                      <p:cBhvr>
                                        <p:cTn id="33" dur="1000" fill="hold"/>
                                        <p:tgtEl>
                                          <p:spTgt spid="38"/>
                                        </p:tgtEl>
                                        <p:attrNameLst>
                                          <p:attrName>ppt_x</p:attrName>
                                        </p:attrNameLst>
                                      </p:cBhvr>
                                      <p:tavLst>
                                        <p:tav tm="0">
                                          <p:val>
                                            <p:strVal val="#ppt_x"/>
                                          </p:val>
                                        </p:tav>
                                        <p:tav tm="100000">
                                          <p:val>
                                            <p:strVal val="#ppt_x"/>
                                          </p:val>
                                        </p:tav>
                                      </p:tavLst>
                                    </p:anim>
                                    <p:anim calcmode="lin" valueType="num">
                                      <p:cBhvr>
                                        <p:cTn id="34" dur="1000" fill="hold"/>
                                        <p:tgtEl>
                                          <p:spTgt spid="3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animBg="1"/>
      <p:bldP spid="29"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744DF25-575D-4A42-949F-557F40A430F0}"/>
              </a:ext>
            </a:extLst>
          </p:cNvPr>
          <p:cNvPicPr>
            <a:picLocks noChangeAspect="1"/>
          </p:cNvPicPr>
          <p:nvPr/>
        </p:nvPicPr>
        <p:blipFill rotWithShape="1">
          <a:blip r:embed="rId3">
            <a:extLst>
              <a:ext uri="{28A0092B-C50C-407E-A947-70E740481C1C}">
                <a14:useLocalDpi xmlns:a14="http://schemas.microsoft.com/office/drawing/2010/main" val="0"/>
              </a:ext>
            </a:extLst>
          </a:blip>
          <a:srcRect t="2896" b="3692"/>
          <a:stretch/>
        </p:blipFill>
        <p:spPr>
          <a:xfrm flipH="1">
            <a:off x="-2549769" y="-1390876"/>
            <a:ext cx="15641052" cy="9741352"/>
          </a:xfrm>
          <a:custGeom>
            <a:avLst/>
            <a:gdLst>
              <a:gd name="connsiteX0" fmla="*/ 0 w 12192000"/>
              <a:gd name="connsiteY0" fmla="*/ 0 h 6287321"/>
              <a:gd name="connsiteX1" fmla="*/ 12192000 w 12192000"/>
              <a:gd name="connsiteY1" fmla="*/ 0 h 6287321"/>
              <a:gd name="connsiteX2" fmla="*/ 12192000 w 12192000"/>
              <a:gd name="connsiteY2" fmla="*/ 6287321 h 6287321"/>
              <a:gd name="connsiteX3" fmla="*/ 0 w 12192000"/>
              <a:gd name="connsiteY3" fmla="*/ 6287321 h 6287321"/>
            </a:gdLst>
            <a:ahLst/>
            <a:cxnLst>
              <a:cxn ang="0">
                <a:pos x="connsiteX0" y="connsiteY0"/>
              </a:cxn>
              <a:cxn ang="0">
                <a:pos x="connsiteX1" y="connsiteY1"/>
              </a:cxn>
              <a:cxn ang="0">
                <a:pos x="connsiteX2" y="connsiteY2"/>
              </a:cxn>
              <a:cxn ang="0">
                <a:pos x="connsiteX3" y="connsiteY3"/>
              </a:cxn>
            </a:cxnLst>
            <a:rect l="l" t="t" r="r" b="b"/>
            <a:pathLst>
              <a:path w="12192000" h="6287321">
                <a:moveTo>
                  <a:pt x="0" y="0"/>
                </a:moveTo>
                <a:lnTo>
                  <a:pt x="12192000" y="0"/>
                </a:lnTo>
                <a:lnTo>
                  <a:pt x="12192000" y="6287321"/>
                </a:lnTo>
                <a:lnTo>
                  <a:pt x="0" y="6287321"/>
                </a:lnTo>
                <a:close/>
              </a:path>
            </a:pathLst>
          </a:custGeom>
        </p:spPr>
      </p:pic>
      <p:sp>
        <p:nvSpPr>
          <p:cNvPr id="18" name="Forma libre: forma 17">
            <a:extLst>
              <a:ext uri="{FF2B5EF4-FFF2-40B4-BE49-F238E27FC236}">
                <a16:creationId xmlns:a16="http://schemas.microsoft.com/office/drawing/2014/main" id="{0CB1CE69-787E-4DD5-A98C-F6EC29F72384}"/>
              </a:ext>
            </a:extLst>
          </p:cNvPr>
          <p:cNvSpPr/>
          <p:nvPr/>
        </p:nvSpPr>
        <p:spPr>
          <a:xfrm rot="1524056">
            <a:off x="4594286" y="-319703"/>
            <a:ext cx="1147839" cy="7487244"/>
          </a:xfrm>
          <a:custGeom>
            <a:avLst/>
            <a:gdLst>
              <a:gd name="connsiteX0" fmla="*/ 0 w 1147839"/>
              <a:gd name="connsiteY0" fmla="*/ 545057 h 7487244"/>
              <a:gd name="connsiteX1" fmla="*/ 1147839 w 1147839"/>
              <a:gd name="connsiteY1" fmla="*/ 0 h 7487244"/>
              <a:gd name="connsiteX2" fmla="*/ 1147839 w 1147839"/>
              <a:gd name="connsiteY2" fmla="*/ 6942187 h 7487244"/>
              <a:gd name="connsiteX3" fmla="*/ 0 w 1147839"/>
              <a:gd name="connsiteY3" fmla="*/ 7487244 h 7487244"/>
            </a:gdLst>
            <a:ahLst/>
            <a:cxnLst>
              <a:cxn ang="0">
                <a:pos x="connsiteX0" y="connsiteY0"/>
              </a:cxn>
              <a:cxn ang="0">
                <a:pos x="connsiteX1" y="connsiteY1"/>
              </a:cxn>
              <a:cxn ang="0">
                <a:pos x="connsiteX2" y="connsiteY2"/>
              </a:cxn>
              <a:cxn ang="0">
                <a:pos x="connsiteX3" y="connsiteY3"/>
              </a:cxn>
            </a:cxnLst>
            <a:rect l="l" t="t" r="r" b="b"/>
            <a:pathLst>
              <a:path w="1147839" h="7487244">
                <a:moveTo>
                  <a:pt x="0" y="545057"/>
                </a:moveTo>
                <a:lnTo>
                  <a:pt x="1147839" y="0"/>
                </a:lnTo>
                <a:lnTo>
                  <a:pt x="1147839" y="6942187"/>
                </a:lnTo>
                <a:lnTo>
                  <a:pt x="0" y="7487244"/>
                </a:lnTo>
                <a:close/>
              </a:path>
            </a:pathLst>
          </a:custGeom>
          <a:gradFill flip="none" rotWithShape="1">
            <a:gsLst>
              <a:gs pos="0">
                <a:srgbClr val="029676">
                  <a:alpha val="25000"/>
                </a:srgbClr>
              </a:gs>
              <a:gs pos="100000">
                <a:srgbClr val="4AB5C4">
                  <a:alpha val="40000"/>
                </a:srgbClr>
              </a:gs>
            </a:gsLst>
            <a:lin ang="10800000" scaled="1"/>
            <a:tileRect/>
          </a:gradFill>
        </p:spPr>
        <p:txBody>
          <a:bodyPr vert="horz" lIns="91440" tIns="45720" rIns="91440" bIns="45720" rtlCol="0" anchor="ctr"/>
          <a:lstStyle/>
          <a:p>
            <a:pPr algn="r" defTabSz="228600"/>
            <a:endParaRPr lang="es-EC" sz="1600" dirty="0">
              <a:solidFill>
                <a:prstClr val="white"/>
              </a:solidFill>
              <a:latin typeface="Raleway" panose="020B0503030101060003" pitchFamily="34" charset="0"/>
            </a:endParaRPr>
          </a:p>
        </p:txBody>
      </p:sp>
      <p:sp>
        <p:nvSpPr>
          <p:cNvPr id="8" name="Forma libre: forma 7">
            <a:extLst>
              <a:ext uri="{FF2B5EF4-FFF2-40B4-BE49-F238E27FC236}">
                <a16:creationId xmlns:a16="http://schemas.microsoft.com/office/drawing/2014/main" id="{F088F6AF-E230-4B79-BAF0-EB2EAE63EBD3}"/>
              </a:ext>
            </a:extLst>
          </p:cNvPr>
          <p:cNvSpPr/>
          <p:nvPr/>
        </p:nvSpPr>
        <p:spPr>
          <a:xfrm rot="1532837">
            <a:off x="-893093" y="-1267158"/>
            <a:ext cx="5407806" cy="8212102"/>
          </a:xfrm>
          <a:custGeom>
            <a:avLst/>
            <a:gdLst>
              <a:gd name="connsiteX0" fmla="*/ 0 w 5407806"/>
              <a:gd name="connsiteY0" fmla="*/ 2584871 h 8212102"/>
              <a:gd name="connsiteX1" fmla="*/ 5407806 w 5407806"/>
              <a:gd name="connsiteY1" fmla="*/ 0 h 8212102"/>
              <a:gd name="connsiteX2" fmla="*/ 5407806 w 5407806"/>
              <a:gd name="connsiteY2" fmla="*/ 6912903 h 8212102"/>
              <a:gd name="connsiteX3" fmla="*/ 2689754 w 5407806"/>
              <a:gd name="connsiteY3" fmla="*/ 8212102 h 8212102"/>
            </a:gdLst>
            <a:ahLst/>
            <a:cxnLst>
              <a:cxn ang="0">
                <a:pos x="connsiteX0" y="connsiteY0"/>
              </a:cxn>
              <a:cxn ang="0">
                <a:pos x="connsiteX1" y="connsiteY1"/>
              </a:cxn>
              <a:cxn ang="0">
                <a:pos x="connsiteX2" y="connsiteY2"/>
              </a:cxn>
              <a:cxn ang="0">
                <a:pos x="connsiteX3" y="connsiteY3"/>
              </a:cxn>
            </a:cxnLst>
            <a:rect l="l" t="t" r="r" b="b"/>
            <a:pathLst>
              <a:path w="5407806" h="8212102">
                <a:moveTo>
                  <a:pt x="0" y="2584871"/>
                </a:moveTo>
                <a:lnTo>
                  <a:pt x="5407806" y="0"/>
                </a:lnTo>
                <a:lnTo>
                  <a:pt x="5407806" y="6912903"/>
                </a:lnTo>
                <a:lnTo>
                  <a:pt x="2689754" y="8212102"/>
                </a:lnTo>
                <a:close/>
              </a:path>
            </a:pathLst>
          </a:custGeom>
          <a:solidFill>
            <a:schemeClr val="bg1">
              <a:alpha val="45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Forma libre: forma 18">
            <a:extLst>
              <a:ext uri="{FF2B5EF4-FFF2-40B4-BE49-F238E27FC236}">
                <a16:creationId xmlns:a16="http://schemas.microsoft.com/office/drawing/2014/main" id="{E8914A5E-B871-4917-872D-FB211743D240}"/>
              </a:ext>
            </a:extLst>
          </p:cNvPr>
          <p:cNvSpPr/>
          <p:nvPr/>
        </p:nvSpPr>
        <p:spPr>
          <a:xfrm rot="1524056">
            <a:off x="5841669" y="-319704"/>
            <a:ext cx="1147839" cy="7487244"/>
          </a:xfrm>
          <a:custGeom>
            <a:avLst/>
            <a:gdLst>
              <a:gd name="connsiteX0" fmla="*/ 0 w 1147839"/>
              <a:gd name="connsiteY0" fmla="*/ 545057 h 7487244"/>
              <a:gd name="connsiteX1" fmla="*/ 1147839 w 1147839"/>
              <a:gd name="connsiteY1" fmla="*/ 0 h 7487244"/>
              <a:gd name="connsiteX2" fmla="*/ 1147839 w 1147839"/>
              <a:gd name="connsiteY2" fmla="*/ 6942187 h 7487244"/>
              <a:gd name="connsiteX3" fmla="*/ 0 w 1147839"/>
              <a:gd name="connsiteY3" fmla="*/ 7487244 h 7487244"/>
            </a:gdLst>
            <a:ahLst/>
            <a:cxnLst>
              <a:cxn ang="0">
                <a:pos x="connsiteX0" y="connsiteY0"/>
              </a:cxn>
              <a:cxn ang="0">
                <a:pos x="connsiteX1" y="connsiteY1"/>
              </a:cxn>
              <a:cxn ang="0">
                <a:pos x="connsiteX2" y="connsiteY2"/>
              </a:cxn>
              <a:cxn ang="0">
                <a:pos x="connsiteX3" y="connsiteY3"/>
              </a:cxn>
            </a:cxnLst>
            <a:rect l="l" t="t" r="r" b="b"/>
            <a:pathLst>
              <a:path w="1147839" h="7487244">
                <a:moveTo>
                  <a:pt x="0" y="545057"/>
                </a:moveTo>
                <a:lnTo>
                  <a:pt x="1147839" y="0"/>
                </a:lnTo>
                <a:lnTo>
                  <a:pt x="1147839" y="6942187"/>
                </a:lnTo>
                <a:lnTo>
                  <a:pt x="0" y="7487244"/>
                </a:lnTo>
                <a:close/>
              </a:path>
            </a:pathLst>
          </a:custGeom>
          <a:gradFill flip="none" rotWithShape="1">
            <a:gsLst>
              <a:gs pos="0">
                <a:srgbClr val="029676">
                  <a:alpha val="15000"/>
                </a:srgbClr>
              </a:gs>
              <a:gs pos="100000">
                <a:srgbClr val="4AB5C4">
                  <a:alpha val="40000"/>
                </a:srgbClr>
              </a:gs>
            </a:gsLst>
            <a:lin ang="10800000" scaled="1"/>
            <a:tileRect/>
          </a:gradFill>
        </p:spPr>
        <p:txBody>
          <a:bodyPr vert="horz" lIns="91440" tIns="45720" rIns="91440" bIns="45720" rtlCol="0" anchor="ctr"/>
          <a:lstStyle/>
          <a:p>
            <a:pPr algn="r" defTabSz="228600"/>
            <a:endParaRPr lang="es-EC" sz="1600">
              <a:solidFill>
                <a:prstClr val="white"/>
              </a:solidFill>
              <a:latin typeface="Raleway" panose="020B0503030101060003" pitchFamily="34" charset="0"/>
            </a:endParaRPr>
          </a:p>
        </p:txBody>
      </p:sp>
      <p:sp>
        <p:nvSpPr>
          <p:cNvPr id="29" name="CuadroTexto 28">
            <a:extLst>
              <a:ext uri="{FF2B5EF4-FFF2-40B4-BE49-F238E27FC236}">
                <a16:creationId xmlns:a16="http://schemas.microsoft.com/office/drawing/2014/main" id="{E289CAD6-01CC-40FB-9898-078465F27C51}"/>
              </a:ext>
            </a:extLst>
          </p:cNvPr>
          <p:cNvSpPr txBox="1"/>
          <p:nvPr/>
        </p:nvSpPr>
        <p:spPr>
          <a:xfrm>
            <a:off x="253620" y="1993361"/>
            <a:ext cx="4794464" cy="923330"/>
          </a:xfrm>
          <a:prstGeom prst="rect">
            <a:avLst/>
          </a:prstGeom>
          <a:noFill/>
        </p:spPr>
        <p:txBody>
          <a:bodyPr wrap="square" rtlCol="0">
            <a:spAutoFit/>
          </a:bodyPr>
          <a:lstStyle/>
          <a:p>
            <a:r>
              <a:rPr lang="es-MX" b="1" spc="300" dirty="0">
                <a:effectLst>
                  <a:outerShdw blurRad="38100" dist="38100" dir="2700000" algn="tl">
                    <a:srgbClr val="000000">
                      <a:alpha val="43137"/>
                    </a:srgbClr>
                  </a:outerShdw>
                </a:effectLst>
                <a:latin typeface="Lato Black" panose="020F0502020204030203" pitchFamily="34" charset="0"/>
                <a:ea typeface="Lato Black" panose="020F0502020204030203" pitchFamily="34" charset="0"/>
                <a:cs typeface="Lato Black" panose="020F0502020204030203" pitchFamily="34" charset="0"/>
              </a:rPr>
              <a:t>DEPARTAMENTO DE ELÉCTRICA, ELECTRÓNICA Y TELECOMUNICACIONES</a:t>
            </a:r>
            <a:endParaRPr lang="es-EC" b="1" spc="300" dirty="0">
              <a:effectLst>
                <a:outerShdw blurRad="38100" dist="38100" dir="2700000" algn="tl">
                  <a:srgbClr val="000000">
                    <a:alpha val="43137"/>
                  </a:srgbClr>
                </a:outerShdw>
              </a:effectLst>
              <a:latin typeface="Lato Black" panose="020F0502020204030203" pitchFamily="34" charset="0"/>
              <a:ea typeface="Lato Black" panose="020F0502020204030203" pitchFamily="34" charset="0"/>
              <a:cs typeface="Lato Black" panose="020F0502020204030203" pitchFamily="34" charset="0"/>
            </a:endParaRPr>
          </a:p>
        </p:txBody>
      </p:sp>
      <p:sp>
        <p:nvSpPr>
          <p:cNvPr id="7" name="CuadroTexto 6">
            <a:extLst>
              <a:ext uri="{FF2B5EF4-FFF2-40B4-BE49-F238E27FC236}">
                <a16:creationId xmlns:a16="http://schemas.microsoft.com/office/drawing/2014/main" id="{44ADC5A9-0C4E-42F6-9014-5818D77DF134}"/>
              </a:ext>
            </a:extLst>
          </p:cNvPr>
          <p:cNvSpPr txBox="1"/>
          <p:nvPr/>
        </p:nvSpPr>
        <p:spPr>
          <a:xfrm>
            <a:off x="6699239" y="2670139"/>
            <a:ext cx="5423801" cy="1815882"/>
          </a:xfrm>
          <a:prstGeom prst="rect">
            <a:avLst/>
          </a:prstGeom>
          <a:noFill/>
        </p:spPr>
        <p:txBody>
          <a:bodyPr wrap="square" rtlCol="0">
            <a:spAutoFit/>
          </a:bodyPr>
          <a:lstStyle/>
          <a:p>
            <a:pPr algn="ctr"/>
            <a:r>
              <a:rPr lang="es-MX" sz="1600" b="1" spc="300" dirty="0">
                <a:effectLst>
                  <a:outerShdw blurRad="38100" dist="38100" dir="2700000" algn="tl">
                    <a:srgbClr val="000000">
                      <a:alpha val="43137"/>
                    </a:srgbClr>
                  </a:outerShdw>
                </a:effectLst>
                <a:latin typeface="Lato Black" panose="020F0502020204030203"/>
                <a:ea typeface="Lato Light" panose="020F0502020204030203" pitchFamily="34" charset="0"/>
                <a:cs typeface="Lato Light" panose="020F0502020204030203" pitchFamily="34" charset="0"/>
              </a:rPr>
              <a:t>TEMA:    </a:t>
            </a:r>
          </a:p>
          <a:p>
            <a:endParaRPr lang="es-MX" sz="1600" b="1" spc="300" dirty="0">
              <a:solidFill>
                <a:schemeClr val="bg1"/>
              </a:solidFill>
              <a:latin typeface="Lato Black" panose="020F0502020204030203"/>
              <a:ea typeface="Lato Light" panose="020F0502020204030203" pitchFamily="34" charset="0"/>
              <a:cs typeface="Lato Light" panose="020F0502020204030203" pitchFamily="34" charset="0"/>
            </a:endParaRPr>
          </a:p>
          <a:p>
            <a:pPr algn="ctr"/>
            <a:r>
              <a:rPr lang="es-MX" sz="1600" b="1" spc="300" dirty="0">
                <a:solidFill>
                  <a:schemeClr val="bg1"/>
                </a:solidFill>
                <a:effectLst>
                  <a:outerShdw blurRad="38100" dist="38100" dir="2700000" algn="tl">
                    <a:srgbClr val="000000">
                      <a:alpha val="43137"/>
                    </a:srgbClr>
                  </a:outerShdw>
                </a:effectLst>
                <a:latin typeface="Lato Black" panose="020F0502020204030203"/>
                <a:ea typeface="Lato Light" panose="020F0502020204030203" pitchFamily="34" charset="0"/>
                <a:cs typeface="Lato Light" panose="020F0502020204030203" pitchFamily="34" charset="0"/>
              </a:rPr>
              <a:t>SEGUIMIENTO Y BÚSQUEDA DE OBJETIVOS EN ENTORNOS COMPLEJOS USANDO MICRO VEHÍCULOS AÉREOS CON CÁMARAS MONOCULARES PARA APLICACIONES MILITARES</a:t>
            </a:r>
            <a:endParaRPr lang="es-EC" sz="1600" b="1" spc="300" dirty="0">
              <a:solidFill>
                <a:schemeClr val="bg1"/>
              </a:solidFill>
              <a:effectLst>
                <a:outerShdw blurRad="38100" dist="38100" dir="2700000" algn="tl">
                  <a:srgbClr val="000000">
                    <a:alpha val="43137"/>
                  </a:srgbClr>
                </a:outerShdw>
              </a:effectLst>
              <a:latin typeface="Lato Black" panose="020F0502020204030203"/>
              <a:ea typeface="Lato Light" panose="020F0502020204030203" pitchFamily="34" charset="0"/>
              <a:cs typeface="Lato Light" panose="020F0502020204030203" pitchFamily="34" charset="0"/>
            </a:endParaRPr>
          </a:p>
        </p:txBody>
      </p:sp>
      <p:sp>
        <p:nvSpPr>
          <p:cNvPr id="10" name="CuadroTexto 9">
            <a:extLst>
              <a:ext uri="{FF2B5EF4-FFF2-40B4-BE49-F238E27FC236}">
                <a16:creationId xmlns:a16="http://schemas.microsoft.com/office/drawing/2014/main" id="{10B1C641-2113-41E3-B780-DCFA9CFD42A5}"/>
              </a:ext>
            </a:extLst>
          </p:cNvPr>
          <p:cNvSpPr txBox="1"/>
          <p:nvPr/>
        </p:nvSpPr>
        <p:spPr>
          <a:xfrm>
            <a:off x="6684644" y="4619134"/>
            <a:ext cx="5523242" cy="738664"/>
          </a:xfrm>
          <a:prstGeom prst="rect">
            <a:avLst/>
          </a:prstGeom>
          <a:noFill/>
        </p:spPr>
        <p:txBody>
          <a:bodyPr wrap="square" rtlCol="0">
            <a:spAutoFit/>
          </a:bodyPr>
          <a:lstStyle/>
          <a:p>
            <a:r>
              <a:rPr lang="en-US" sz="1400" b="1"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AUTOR:</a:t>
            </a:r>
          </a:p>
          <a:p>
            <a:r>
              <a:rPr lang="en-US" sz="1400" b="1"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	  </a:t>
            </a:r>
            <a:r>
              <a:rPr lang="en-US" sz="1400"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CHAUCA VERA, </a:t>
            </a:r>
          </a:p>
          <a:p>
            <a:r>
              <a:rPr lang="en-US" sz="1400"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	          BRYAN ANDR</a:t>
            </a:r>
            <a:r>
              <a:rPr lang="es-419" sz="1400"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É</a:t>
            </a:r>
            <a:r>
              <a:rPr lang="en-US" sz="1400"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S  </a:t>
            </a:r>
            <a:endParaRPr lang="es-EC" sz="1400"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 name="Picture 2" descr="Resultado de imagen para logo espe">
            <a:extLst>
              <a:ext uri="{FF2B5EF4-FFF2-40B4-BE49-F238E27FC236}">
                <a16:creationId xmlns:a16="http://schemas.microsoft.com/office/drawing/2014/main" id="{30440F8C-F62B-48FC-8B37-AF782591B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852" y="552473"/>
            <a:ext cx="4920873" cy="1126119"/>
          </a:xfrm>
          <a:prstGeom prst="rect">
            <a:avLst/>
          </a:prstGeom>
          <a:noFill/>
          <a:extLst>
            <a:ext uri="{909E8E84-426E-40DD-AFC4-6F175D3DCCD1}">
              <a14:hiddenFill xmlns:a14="http://schemas.microsoft.com/office/drawing/2010/main">
                <a:solidFill>
                  <a:srgbClr val="FFFFFF"/>
                </a:solidFill>
              </a14:hiddenFill>
            </a:ext>
          </a:extLst>
        </p:spPr>
      </p:pic>
      <p:pic>
        <p:nvPicPr>
          <p:cNvPr id="11" name="Marcador de contenido 7">
            <a:extLst>
              <a:ext uri="{FF2B5EF4-FFF2-40B4-BE49-F238E27FC236}">
                <a16:creationId xmlns:a16="http://schemas.microsoft.com/office/drawing/2014/main" id="{1558E7CF-DF1F-4A8A-B166-220799FCD1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290" y="4401871"/>
            <a:ext cx="2065385" cy="1994164"/>
          </a:xfrm>
          <a:prstGeom prst="ellipse">
            <a:avLst/>
          </a:prstGeom>
          <a:ln>
            <a:noFill/>
          </a:ln>
          <a:effectLst>
            <a:softEdge rad="112500"/>
          </a:effectLst>
        </p:spPr>
      </p:pic>
      <p:sp>
        <p:nvSpPr>
          <p:cNvPr id="4" name="CuadroTexto 3">
            <a:extLst>
              <a:ext uri="{FF2B5EF4-FFF2-40B4-BE49-F238E27FC236}">
                <a16:creationId xmlns:a16="http://schemas.microsoft.com/office/drawing/2014/main" id="{086733C8-ADB2-490F-B7AC-9E24CFE6D688}"/>
              </a:ext>
            </a:extLst>
          </p:cNvPr>
          <p:cNvSpPr txBox="1"/>
          <p:nvPr/>
        </p:nvSpPr>
        <p:spPr>
          <a:xfrm>
            <a:off x="6321245" y="5340956"/>
            <a:ext cx="6118828" cy="738664"/>
          </a:xfrm>
          <a:prstGeom prst="rect">
            <a:avLst/>
          </a:prstGeom>
          <a:noFill/>
        </p:spPr>
        <p:txBody>
          <a:bodyPr wrap="square" rtlCol="0">
            <a:spAutoFit/>
          </a:bodyPr>
          <a:lstStyle/>
          <a:p>
            <a:r>
              <a:rPr lang="en-US" sz="1400" b="1"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DIRECTOR:</a:t>
            </a:r>
          </a:p>
          <a:p>
            <a:r>
              <a:rPr lang="en-US" sz="1400" b="1"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	      </a:t>
            </a:r>
            <a:r>
              <a:rPr lang="en-US" sz="1400"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PhD. AGUILAR CASTILLO, 			                   WILBERT GEOVANNY</a:t>
            </a:r>
            <a:endParaRPr lang="es-EC" sz="1400"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sp>
        <p:nvSpPr>
          <p:cNvPr id="5" name="CuadroTexto 4">
            <a:extLst>
              <a:ext uri="{FF2B5EF4-FFF2-40B4-BE49-F238E27FC236}">
                <a16:creationId xmlns:a16="http://schemas.microsoft.com/office/drawing/2014/main" id="{13784123-0663-47DB-B308-DDE329F4AABE}"/>
              </a:ext>
            </a:extLst>
          </p:cNvPr>
          <p:cNvSpPr txBox="1"/>
          <p:nvPr/>
        </p:nvSpPr>
        <p:spPr>
          <a:xfrm>
            <a:off x="8277357" y="6334780"/>
            <a:ext cx="3845683" cy="307777"/>
          </a:xfrm>
          <a:prstGeom prst="rect">
            <a:avLst/>
          </a:prstGeom>
          <a:noFill/>
        </p:spPr>
        <p:txBody>
          <a:bodyPr wrap="square" rtlCol="0">
            <a:spAutoFit/>
          </a:bodyPr>
          <a:lstStyle/>
          <a:p>
            <a:r>
              <a:rPr lang="en-US" sz="1400" b="1" spc="300" dirty="0">
                <a:solidFill>
                  <a:schemeClr val="bg1"/>
                </a:solidFill>
                <a:latin typeface="Lato Light" panose="020F0502020204030203" pitchFamily="34" charset="0"/>
                <a:ea typeface="Lato Light" panose="020F0502020204030203" pitchFamily="34" charset="0"/>
                <a:cs typeface="Lato Light" panose="020F0502020204030203" pitchFamily="34" charset="0"/>
              </a:rPr>
              <a:t>SANG</a:t>
            </a:r>
            <a:r>
              <a:rPr lang="en-US" sz="1400" spc="300" dirty="0">
                <a:solidFill>
                  <a:schemeClr val="bg1"/>
                </a:solidFill>
                <a:latin typeface="Lato Light" panose="020F0502020204030203" pitchFamily="34" charset="0"/>
                <a:ea typeface="Lato Light" panose="020F0502020204030203" pitchFamily="34" charset="0"/>
                <a:cs typeface="Lato Light" panose="020F0502020204030203" pitchFamily="34" charset="0"/>
              </a:rPr>
              <a:t>OLQUÍ</a:t>
            </a:r>
            <a:r>
              <a:rPr lang="en-US" sz="1400" b="1" spc="3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SEPTIEMBRE 20</a:t>
            </a:r>
            <a:r>
              <a:rPr lang="en-US" sz="1400" spc="300" dirty="0">
                <a:solidFill>
                  <a:schemeClr val="bg1"/>
                </a:solidFill>
                <a:latin typeface="Lato Light" panose="020F0502020204030203" pitchFamily="34" charset="0"/>
                <a:ea typeface="Lato Light" panose="020F0502020204030203" pitchFamily="34" charset="0"/>
                <a:cs typeface="Lato Light" panose="020F0502020204030203" pitchFamily="34" charset="0"/>
              </a:rPr>
              <a:t>20</a:t>
            </a:r>
            <a:r>
              <a:rPr lang="en-US" sz="1400" b="1" spc="3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endParaRPr lang="es-EC" sz="1400" spc="3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0" name="CuadroTexto 19">
            <a:extLst>
              <a:ext uri="{FF2B5EF4-FFF2-40B4-BE49-F238E27FC236}">
                <a16:creationId xmlns:a16="http://schemas.microsoft.com/office/drawing/2014/main" id="{38F5726D-D3EF-4BE4-8D97-85F680FCCDB7}"/>
              </a:ext>
            </a:extLst>
          </p:cNvPr>
          <p:cNvSpPr txBox="1"/>
          <p:nvPr/>
        </p:nvSpPr>
        <p:spPr>
          <a:xfrm>
            <a:off x="252809" y="3163772"/>
            <a:ext cx="3784515" cy="1200329"/>
          </a:xfrm>
          <a:prstGeom prst="rect">
            <a:avLst/>
          </a:prstGeom>
          <a:noFill/>
        </p:spPr>
        <p:txBody>
          <a:bodyPr wrap="square">
            <a:spAutoFit/>
          </a:bodyPr>
          <a:lstStyle/>
          <a:p>
            <a:r>
              <a:rPr lang="es-MX" sz="1800" spc="300" dirty="0">
                <a:effectLst>
                  <a:outerShdw blurRad="38100" dist="38100" dir="2700000" algn="tl">
                    <a:srgbClr val="000000">
                      <a:alpha val="43137"/>
                    </a:srgbClr>
                  </a:outerShdw>
                </a:effectLst>
                <a:latin typeface="Lato Black" panose="020F0502020204030203" pitchFamily="34" charset="0"/>
                <a:ea typeface="Lato Black" panose="020F0502020204030203" pitchFamily="34" charset="0"/>
                <a:cs typeface="Lato Black" panose="020F0502020204030203" pitchFamily="34" charset="0"/>
              </a:rPr>
              <a:t>CARRERA DE INGENIERÍA EN ELECTRÓNICA, </a:t>
            </a:r>
          </a:p>
          <a:p>
            <a:r>
              <a:rPr lang="es-MX" sz="1800" spc="300" dirty="0">
                <a:effectLst>
                  <a:outerShdw blurRad="38100" dist="38100" dir="2700000" algn="tl">
                    <a:srgbClr val="000000">
                      <a:alpha val="43137"/>
                    </a:srgbClr>
                  </a:outerShdw>
                </a:effectLst>
                <a:latin typeface="Lato Black" panose="020F0502020204030203" pitchFamily="34" charset="0"/>
                <a:ea typeface="Lato Black" panose="020F0502020204030203" pitchFamily="34" charset="0"/>
                <a:cs typeface="Lato Black" panose="020F0502020204030203" pitchFamily="34" charset="0"/>
              </a:rPr>
              <a:t>AUTOMATIZACIÓN Y CONTROL</a:t>
            </a:r>
            <a:endParaRPr lang="es-EC" sz="1800" spc="300" dirty="0">
              <a:effectLst>
                <a:outerShdw blurRad="38100" dist="38100" dir="2700000" algn="tl">
                  <a:srgbClr val="000000">
                    <a:alpha val="43137"/>
                  </a:srgbClr>
                </a:outerShdw>
              </a:effectLst>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173107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SEGUIMIETO</a:t>
            </a:r>
            <a:r>
              <a:rPr lang="es-419" dirty="0">
                <a:solidFill>
                  <a:sysClr val="window" lastClr="FFFFFF"/>
                </a:solidFill>
              </a:rPr>
              <a:t> DE PERSONA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A6F06E09-A43C-4A78-86C6-2AA200160EBA}"/>
              </a:ext>
            </a:extLst>
          </p:cNvPr>
          <p:cNvSpPr txBox="1">
            <a:spLocks/>
          </p:cNvSpPr>
          <p:nvPr/>
        </p:nvSpPr>
        <p:spPr>
          <a:xfrm>
            <a:off x="723142" y="1061467"/>
            <a:ext cx="9983309" cy="40011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sz="2000" b="1" dirty="0">
                <a:solidFill>
                  <a:schemeClr val="accent3"/>
                </a:solidFill>
                <a:ea typeface="Calibri" panose="020F0502020204030204" pitchFamily="34" charset="0"/>
                <a:cs typeface="Times New Roman" panose="02020603050405020304" pitchFamily="18" charset="0"/>
              </a:rPr>
              <a:t>Controlador PID implementado en el micro-UAV (</a:t>
            </a:r>
            <a:r>
              <a:rPr lang="es-419" sz="2000" b="1" dirty="0" err="1">
                <a:solidFill>
                  <a:schemeClr val="accent3"/>
                </a:solidFill>
                <a:ea typeface="Calibri" panose="020F0502020204030204" pitchFamily="34" charset="0"/>
                <a:cs typeface="Times New Roman" panose="02020603050405020304" pitchFamily="18" charset="0"/>
              </a:rPr>
              <a:t>drone</a:t>
            </a:r>
            <a:r>
              <a:rPr lang="es-419" sz="2000" b="1" dirty="0">
                <a:solidFill>
                  <a:schemeClr val="accent3"/>
                </a:solidFill>
                <a:ea typeface="Calibri" panose="020F0502020204030204" pitchFamily="34" charset="0"/>
                <a:cs typeface="Times New Roman" panose="02020603050405020304" pitchFamily="18" charset="0"/>
              </a:rPr>
              <a:t>)</a:t>
            </a:r>
            <a:endParaRPr kumimoji="0" lang="en-US" sz="2000" b="1" u="none" strike="noStrike" kern="1200" cap="none" spc="0" normalizeH="0" baseline="0" noProof="0" dirty="0">
              <a:ln>
                <a:noFill/>
              </a:ln>
              <a:solidFill>
                <a:schemeClr val="accent3"/>
              </a:solidFill>
              <a:effectLst/>
              <a:uLnTx/>
              <a:uFillTx/>
            </a:endParaRPr>
          </a:p>
        </p:txBody>
      </p:sp>
      <p:pic>
        <p:nvPicPr>
          <p:cNvPr id="44" name="Imagen 43">
            <a:extLst>
              <a:ext uri="{FF2B5EF4-FFF2-40B4-BE49-F238E27FC236}">
                <a16:creationId xmlns:a16="http://schemas.microsoft.com/office/drawing/2014/main" id="{9648810B-65E7-4FB8-9B1F-B44C46CD37FF}"/>
              </a:ext>
            </a:extLst>
          </p:cNvPr>
          <p:cNvPicPr/>
          <p:nvPr/>
        </p:nvPicPr>
        <p:blipFill rotWithShape="1">
          <a:blip r:embed="rId4"/>
          <a:srcRect l="3926"/>
          <a:stretch/>
        </p:blipFill>
        <p:spPr bwMode="auto">
          <a:xfrm>
            <a:off x="723142" y="3253555"/>
            <a:ext cx="6531098" cy="2673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grpSp>
        <p:nvGrpSpPr>
          <p:cNvPr id="45" name="Group 24">
            <a:extLst>
              <a:ext uri="{FF2B5EF4-FFF2-40B4-BE49-F238E27FC236}">
                <a16:creationId xmlns:a16="http://schemas.microsoft.com/office/drawing/2014/main" id="{7323B9CF-8B04-4DE9-B89A-D5BA53F8E9A3}"/>
              </a:ext>
            </a:extLst>
          </p:cNvPr>
          <p:cNvGrpSpPr/>
          <p:nvPr/>
        </p:nvGrpSpPr>
        <p:grpSpPr>
          <a:xfrm>
            <a:off x="963106" y="2234679"/>
            <a:ext cx="2045528" cy="603621"/>
            <a:chOff x="1418442" y="3789040"/>
            <a:chExt cx="2045528" cy="603621"/>
          </a:xfrm>
        </p:grpSpPr>
        <p:sp>
          <p:nvSpPr>
            <p:cNvPr id="46" name="TextBox 25">
              <a:extLst>
                <a:ext uri="{FF2B5EF4-FFF2-40B4-BE49-F238E27FC236}">
                  <a16:creationId xmlns:a16="http://schemas.microsoft.com/office/drawing/2014/main" id="{C5218E95-DC78-4401-B2D5-584FDC1BF07A}"/>
                </a:ext>
              </a:extLst>
            </p:cNvPr>
            <p:cNvSpPr txBox="1"/>
            <p:nvPr/>
          </p:nvSpPr>
          <p:spPr>
            <a:xfrm>
              <a:off x="1418442" y="3789040"/>
              <a:ext cx="2038788" cy="338554"/>
            </a:xfrm>
            <a:prstGeom prst="rect">
              <a:avLst/>
            </a:prstGeom>
            <a:noFill/>
          </p:spPr>
          <p:txBody>
            <a:bodyPr wrap="square" lIns="0" rIns="0" rtlCol="0">
              <a:spAutoFit/>
            </a:bodyPr>
            <a:lstStyle/>
            <a:p>
              <a:r>
                <a:rPr lang="es-419" altLang="ko-KR" sz="1600" b="1" dirty="0">
                  <a:solidFill>
                    <a:schemeClr val="bg1"/>
                  </a:solidFill>
                  <a:cs typeface="Calibri" pitchFamily="34" charset="0"/>
                </a:rPr>
                <a:t>Diagrama de Bloques</a:t>
              </a:r>
            </a:p>
          </p:txBody>
        </p:sp>
        <p:sp>
          <p:nvSpPr>
            <p:cNvPr id="47" name="TextBox 26">
              <a:extLst>
                <a:ext uri="{FF2B5EF4-FFF2-40B4-BE49-F238E27FC236}">
                  <a16:creationId xmlns:a16="http://schemas.microsoft.com/office/drawing/2014/main" id="{76CF5538-8916-4E4C-8463-3A14E7AFAD8F}"/>
                </a:ext>
              </a:extLst>
            </p:cNvPr>
            <p:cNvSpPr txBox="1"/>
            <p:nvPr/>
          </p:nvSpPr>
          <p:spPr>
            <a:xfrm>
              <a:off x="1419255" y="4054107"/>
              <a:ext cx="2044715" cy="338554"/>
            </a:xfrm>
            <a:prstGeom prst="rect">
              <a:avLst/>
            </a:prstGeom>
            <a:noFill/>
          </p:spPr>
          <p:txBody>
            <a:bodyPr wrap="square" lIns="0" rIns="0" rtlCol="0">
              <a:spAutoFit/>
            </a:bodyPr>
            <a:lstStyle/>
            <a:p>
              <a:r>
                <a:rPr lang="es-419" altLang="ko-KR" sz="1600" dirty="0">
                  <a:solidFill>
                    <a:schemeClr val="bg1"/>
                  </a:solidFill>
                  <a:latin typeface="Arial"/>
                </a:rPr>
                <a:t>Controlador PID</a:t>
              </a:r>
            </a:p>
          </p:txBody>
        </p:sp>
      </p:grpSp>
      <p:cxnSp>
        <p:nvCxnSpPr>
          <p:cNvPr id="48" name="Elbow Connector 43">
            <a:extLst>
              <a:ext uri="{FF2B5EF4-FFF2-40B4-BE49-F238E27FC236}">
                <a16:creationId xmlns:a16="http://schemas.microsoft.com/office/drawing/2014/main" id="{BC34BA9D-88C0-4FF1-A4DE-D181CA0BDABE}"/>
              </a:ext>
            </a:extLst>
          </p:cNvPr>
          <p:cNvCxnSpPr>
            <a:cxnSpLocks/>
          </p:cNvCxnSpPr>
          <p:nvPr/>
        </p:nvCxnSpPr>
        <p:spPr>
          <a:xfrm>
            <a:off x="852762" y="2234679"/>
            <a:ext cx="2186045" cy="753809"/>
          </a:xfrm>
          <a:prstGeom prst="bentConnector3">
            <a:avLst>
              <a:gd name="adj1" fmla="val -13"/>
            </a:avLst>
          </a:prstGeom>
          <a:ln>
            <a:gradFill>
              <a:gsLst>
                <a:gs pos="34000">
                  <a:srgbClr val="C00000"/>
                </a:gs>
                <a:gs pos="100000">
                  <a:srgbClr val="FFC000"/>
                </a:gs>
              </a:gsLst>
              <a:lin ang="5400000" scaled="1"/>
            </a:gradFill>
            <a:headEnd type="oval"/>
            <a:tailEnd type="oval"/>
          </a:ln>
        </p:spPr>
        <p:style>
          <a:lnRef idx="3">
            <a:schemeClr val="accent1"/>
          </a:lnRef>
          <a:fillRef idx="0">
            <a:schemeClr val="accent1"/>
          </a:fillRef>
          <a:effectRef idx="2">
            <a:schemeClr val="accent1"/>
          </a:effectRef>
          <a:fontRef idx="minor">
            <a:schemeClr val="tx1"/>
          </a:fontRef>
        </p:style>
      </p:cxnSp>
      <p:sp>
        <p:nvSpPr>
          <p:cNvPr id="16" name="Subtitle 4">
            <a:extLst>
              <a:ext uri="{FF2B5EF4-FFF2-40B4-BE49-F238E27FC236}">
                <a16:creationId xmlns:a16="http://schemas.microsoft.com/office/drawing/2014/main" id="{9F5CC08C-4266-49B4-B7A1-728662FD8001}"/>
              </a:ext>
            </a:extLst>
          </p:cNvPr>
          <p:cNvSpPr txBox="1">
            <a:spLocks/>
          </p:cNvSpPr>
          <p:nvPr/>
        </p:nvSpPr>
        <p:spPr>
          <a:xfrm>
            <a:off x="723142" y="1409445"/>
            <a:ext cx="5997698" cy="369332"/>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kumimoji="0" lang="es-419" sz="1800" u="none" strike="noStrike" kern="1200" cap="none" spc="0" normalizeH="0" baseline="0" noProof="0" dirty="0">
                <a:ln>
                  <a:noFill/>
                </a:ln>
                <a:solidFill>
                  <a:schemeClr val="bg1"/>
                </a:solidFill>
                <a:effectLst/>
                <a:uLnTx/>
                <a:uFillTx/>
                <a:cs typeface="Times New Roman" panose="02020603050405020304" pitchFamily="18" charset="0"/>
              </a:rPr>
              <a:t>Sistema SISO (single input, single output)</a:t>
            </a:r>
            <a:endParaRPr kumimoji="0" lang="en-US" sz="1800" u="none" strike="noStrike" kern="1200" cap="none" spc="0" normalizeH="0" baseline="0" noProof="0" dirty="0">
              <a:ln>
                <a:noFill/>
              </a:ln>
              <a:solidFill>
                <a:schemeClr val="bg1"/>
              </a:solidFill>
              <a:effectLst/>
              <a:uLnTx/>
              <a:uFillTx/>
            </a:endParaRPr>
          </a:p>
        </p:txBody>
      </p:sp>
      <p:pic>
        <p:nvPicPr>
          <p:cNvPr id="25" name="Imagen 24">
            <a:extLst>
              <a:ext uri="{FF2B5EF4-FFF2-40B4-BE49-F238E27FC236}">
                <a16:creationId xmlns:a16="http://schemas.microsoft.com/office/drawing/2014/main" id="{B53D9144-362E-47D2-8B59-7E3834512978}"/>
              </a:ext>
            </a:extLst>
          </p:cNvPr>
          <p:cNvPicPr>
            <a:picLocks noChangeAspect="1"/>
          </p:cNvPicPr>
          <p:nvPr/>
        </p:nvPicPr>
        <p:blipFill>
          <a:blip r:embed="rId5"/>
          <a:stretch>
            <a:fillRect/>
          </a:stretch>
        </p:blipFill>
        <p:spPr>
          <a:xfrm>
            <a:off x="7894320" y="1061467"/>
            <a:ext cx="3924309" cy="5465143"/>
          </a:xfrm>
          <a:prstGeom prst="rect">
            <a:avLst/>
          </a:prstGeom>
          <a:gradFill flip="none" rotWithShape="1">
            <a:gsLst>
              <a:gs pos="0">
                <a:srgbClr val="029676"/>
              </a:gs>
              <a:gs pos="100000">
                <a:srgbClr val="4AB5C4"/>
              </a:gs>
            </a:gsLst>
            <a:lin ang="10800000" scaled="1"/>
            <a:tileRect/>
          </a:gradFill>
        </p:spPr>
      </p:pic>
    </p:spTree>
    <p:extLst>
      <p:ext uri="{BB962C8B-B14F-4D97-AF65-F5344CB8AC3E}">
        <p14:creationId xmlns:p14="http://schemas.microsoft.com/office/powerpoint/2010/main" val="12783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sysClr val="window" lastClr="FFFFFF"/>
                </a:solidFill>
                <a:effectLst/>
                <a:uLnTx/>
                <a:uFillTx/>
                <a:latin typeface="Open Sans" panose="020B0606030504020204" pitchFamily="34" charset="0"/>
              </a:rPr>
              <a:t>EVASIÓN DE OBSTÁCULOS</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A6F06E09-A43C-4A78-86C6-2AA200160EBA}"/>
              </a:ext>
            </a:extLst>
          </p:cNvPr>
          <p:cNvSpPr txBox="1">
            <a:spLocks/>
          </p:cNvSpPr>
          <p:nvPr/>
        </p:nvSpPr>
        <p:spPr>
          <a:xfrm>
            <a:off x="723142" y="904858"/>
            <a:ext cx="11192750" cy="415498"/>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sz="2100" b="1" dirty="0">
                <a:effectLst/>
                <a:latin typeface="Arial" panose="020B0604020202020204" pitchFamily="34" charset="0"/>
                <a:ea typeface="Calibri" panose="020F0502020204030204" pitchFamily="34" charset="0"/>
                <a:cs typeface="Times New Roman" panose="02020603050405020304" pitchFamily="18" charset="0"/>
              </a:rPr>
              <a:t>Estimaci</a:t>
            </a:r>
            <a:r>
              <a:rPr lang="es-419" sz="2100" b="1" dirty="0">
                <a:latin typeface="Arial" panose="020B0604020202020204" pitchFamily="34" charset="0"/>
                <a:ea typeface="Calibri" panose="020F0502020204030204" pitchFamily="34" charset="0"/>
                <a:cs typeface="Times New Roman" panose="02020603050405020304" pitchFamily="18" charset="0"/>
              </a:rPr>
              <a:t>ón de profundidad - </a:t>
            </a:r>
            <a:r>
              <a:rPr lang="en-US" sz="2100" b="1" dirty="0">
                <a:effectLst/>
                <a:latin typeface="Arial" panose="020B0604020202020204" pitchFamily="34" charset="0"/>
                <a:ea typeface="Calibri" panose="020F0502020204030204" pitchFamily="34" charset="0"/>
                <a:cs typeface="Times New Roman" panose="02020603050405020304" pitchFamily="18" charset="0"/>
              </a:rPr>
              <a:t>Unsupervised Monocular Depth Estimation (</a:t>
            </a:r>
            <a:r>
              <a:rPr lang="es-419" sz="2100" dirty="0" err="1">
                <a:effectLst/>
                <a:latin typeface="Arial" panose="020B0604020202020204" pitchFamily="34" charset="0"/>
                <a:ea typeface="Calibri" panose="020F0502020204030204" pitchFamily="34" charset="0"/>
                <a:cs typeface="Times New Roman" panose="02020603050405020304" pitchFamily="18" charset="0"/>
              </a:rPr>
              <a:t>monodepth</a:t>
            </a:r>
            <a:r>
              <a:rPr lang="en-US" sz="2100" b="1" dirty="0">
                <a:effectLst/>
                <a:latin typeface="Arial" panose="020B0604020202020204" pitchFamily="34" charset="0"/>
                <a:ea typeface="Calibri" panose="020F0502020204030204" pitchFamily="34" charset="0"/>
                <a:cs typeface="Times New Roman" panose="02020603050405020304" pitchFamily="18" charset="0"/>
              </a:rPr>
              <a:t>) </a:t>
            </a:r>
            <a:endParaRPr lang="es-419" sz="2100" b="1" dirty="0">
              <a:latin typeface="Arial" panose="020B0604020202020204" pitchFamily="34"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B15EE897-F8A0-4EEF-8FB6-C85F96944B66}"/>
              </a:ext>
            </a:extLst>
          </p:cNvPr>
          <p:cNvPicPr/>
          <p:nvPr/>
        </p:nvPicPr>
        <p:blipFill rotWithShape="1">
          <a:blip r:embed="rId4">
            <a:extLst>
              <a:ext uri="{28A0092B-C50C-407E-A947-70E740481C1C}">
                <a14:useLocalDpi xmlns:a14="http://schemas.microsoft.com/office/drawing/2010/main" val="0"/>
              </a:ext>
            </a:extLst>
          </a:blip>
          <a:srcRect l="2779" t="8754" r="3153" b="5323"/>
          <a:stretch/>
        </p:blipFill>
        <p:spPr bwMode="auto">
          <a:xfrm>
            <a:off x="802640" y="1645485"/>
            <a:ext cx="5689600" cy="21776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12" name="CuadroTexto 11">
            <a:extLst>
              <a:ext uri="{FF2B5EF4-FFF2-40B4-BE49-F238E27FC236}">
                <a16:creationId xmlns:a16="http://schemas.microsoft.com/office/drawing/2014/main" id="{CE1E0538-E429-4F81-92D2-0FCE6F0684B1}"/>
              </a:ext>
            </a:extLst>
          </p:cNvPr>
          <p:cNvSpPr txBox="1"/>
          <p:nvPr/>
        </p:nvSpPr>
        <p:spPr>
          <a:xfrm>
            <a:off x="723142" y="1266290"/>
            <a:ext cx="4168140" cy="338554"/>
          </a:xfrm>
          <a:prstGeom prst="rect">
            <a:avLst/>
          </a:prstGeom>
          <a:noFill/>
        </p:spPr>
        <p:txBody>
          <a:bodyPr wrap="square">
            <a:spAutoFit/>
          </a:body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kumimoji="0" lang="es-419" sz="1600" b="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Fully Convolutional Network</a:t>
            </a:r>
            <a:endParaRPr kumimoji="0" lang="en-US" sz="2400" b="1" u="none" strike="noStrike" kern="1200" cap="none" spc="0" normalizeH="0" baseline="0" noProof="0" dirty="0">
              <a:ln>
                <a:noFill/>
              </a:ln>
              <a:solidFill>
                <a:schemeClr val="bg1"/>
              </a:solidFill>
              <a:effectLst/>
              <a:uLnTx/>
              <a:uFillTx/>
              <a:latin typeface="Open Sans" panose="020B0606030504020204" pitchFamily="34" charset="0"/>
            </a:endParaRPr>
          </a:p>
        </p:txBody>
      </p:sp>
      <p:pic>
        <p:nvPicPr>
          <p:cNvPr id="13" name="Imagen 12">
            <a:extLst>
              <a:ext uri="{FF2B5EF4-FFF2-40B4-BE49-F238E27FC236}">
                <a16:creationId xmlns:a16="http://schemas.microsoft.com/office/drawing/2014/main" id="{A1F3B695-DBA2-449D-862D-9F04B8DA6A75}"/>
              </a:ext>
            </a:extLst>
          </p:cNvPr>
          <p:cNvPicPr/>
          <p:nvPr/>
        </p:nvPicPr>
        <p:blipFill rotWithShape="1">
          <a:blip r:embed="rId5"/>
          <a:srcRect t="1045" b="1706"/>
          <a:stretch/>
        </p:blipFill>
        <p:spPr bwMode="auto">
          <a:xfrm>
            <a:off x="2394017" y="3980766"/>
            <a:ext cx="4098223" cy="2687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79B7F220-F0EF-456F-BA10-0BFB6F71B5C7}"/>
              </a:ext>
            </a:extLst>
          </p:cNvPr>
          <p:cNvPicPr/>
          <p:nvPr/>
        </p:nvPicPr>
        <p:blipFill>
          <a:blip r:embed="rId6"/>
          <a:stretch>
            <a:fillRect/>
          </a:stretch>
        </p:blipFill>
        <p:spPr>
          <a:xfrm>
            <a:off x="6772383" y="2410660"/>
            <a:ext cx="5143509" cy="3664602"/>
          </a:xfrm>
          <a:prstGeom prst="rect">
            <a:avLst/>
          </a:prstGeom>
        </p:spPr>
      </p:pic>
      <p:sp>
        <p:nvSpPr>
          <p:cNvPr id="6" name="사각형: 둥근 위쪽 모서리 40">
            <a:extLst>
              <a:ext uri="{FF2B5EF4-FFF2-40B4-BE49-F238E27FC236}">
                <a16:creationId xmlns:a16="http://schemas.microsoft.com/office/drawing/2014/main" id="{C5F4B2DC-CFA2-4662-8DCD-47B3E64A62FD}"/>
              </a:ext>
            </a:extLst>
          </p:cNvPr>
          <p:cNvSpPr/>
          <p:nvPr/>
        </p:nvSpPr>
        <p:spPr>
          <a:xfrm rot="16200000">
            <a:off x="882791" y="4107252"/>
            <a:ext cx="816776" cy="2205678"/>
          </a:xfrm>
          <a:prstGeom prst="round2SameRect">
            <a:avLst>
              <a:gd name="adj1" fmla="val 50000"/>
              <a:gd name="adj2" fmla="val 936"/>
            </a:avLst>
          </a:prstGeom>
          <a:gradFill>
            <a:gsLst>
              <a:gs pos="97000">
                <a:schemeClr val="accent5">
                  <a:lumMod val="75000"/>
                  <a:alpha val="50000"/>
                </a:schemeClr>
              </a:gs>
              <a:gs pos="0">
                <a:srgbClr val="FFC000">
                  <a:alpha val="68000"/>
                </a:srgb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dirty="0"/>
          </a:p>
        </p:txBody>
      </p:sp>
      <p:sp>
        <p:nvSpPr>
          <p:cNvPr id="8" name="Subtitle 4">
            <a:extLst>
              <a:ext uri="{FF2B5EF4-FFF2-40B4-BE49-F238E27FC236}">
                <a16:creationId xmlns:a16="http://schemas.microsoft.com/office/drawing/2014/main" id="{166E7C0B-9A69-4D21-B9E1-95932C29BCBB}"/>
              </a:ext>
            </a:extLst>
          </p:cNvPr>
          <p:cNvSpPr txBox="1">
            <a:spLocks/>
          </p:cNvSpPr>
          <p:nvPr/>
        </p:nvSpPr>
        <p:spPr>
          <a:xfrm>
            <a:off x="436879" y="4840759"/>
            <a:ext cx="1957137" cy="738664"/>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defTabSz="914354" rtl="0" eaLnBrk="1" fontAlgn="auto" latinLnBrk="0" hangingPunct="1">
              <a:lnSpc>
                <a:spcPct val="100000"/>
              </a:lnSpc>
              <a:spcBef>
                <a:spcPct val="20000"/>
              </a:spcBef>
              <a:spcAft>
                <a:spcPts val="0"/>
              </a:spcAft>
              <a:buClrTx/>
              <a:buSzTx/>
              <a:buFont typeface="Arial" pitchFamily="34" charset="0"/>
              <a:buNone/>
              <a:tabLst/>
              <a:defRPr/>
            </a:pPr>
            <a:r>
              <a:rPr lang="es-MX" sz="1400" b="1" dirty="0">
                <a:solidFill>
                  <a:schemeClr val="bg1"/>
                </a:solidFill>
              </a:rPr>
              <a:t>Mapa de disparidad a partir de dos imágenes estéreo</a:t>
            </a:r>
            <a:endParaRPr kumimoji="0" lang="en-US" sz="1400" b="1" u="none" strike="noStrike" kern="1200" cap="none" spc="0" normalizeH="0" baseline="0" noProof="0" dirty="0">
              <a:ln>
                <a:noFill/>
              </a:ln>
              <a:solidFill>
                <a:schemeClr val="bg1"/>
              </a:solidFill>
              <a:effectLst/>
              <a:uLnTx/>
              <a:uFillTx/>
            </a:endParaRPr>
          </a:p>
        </p:txBody>
      </p:sp>
      <p:sp>
        <p:nvSpPr>
          <p:cNvPr id="10" name="사각형: 둥근 위쪽 모서리 40">
            <a:extLst>
              <a:ext uri="{FF2B5EF4-FFF2-40B4-BE49-F238E27FC236}">
                <a16:creationId xmlns:a16="http://schemas.microsoft.com/office/drawing/2014/main" id="{E28C05B3-5CD7-4E17-A269-9B1EA8CED516}"/>
              </a:ext>
            </a:extLst>
          </p:cNvPr>
          <p:cNvSpPr/>
          <p:nvPr/>
        </p:nvSpPr>
        <p:spPr>
          <a:xfrm rot="16200000">
            <a:off x="9259466" y="986096"/>
            <a:ext cx="461665" cy="2205678"/>
          </a:xfrm>
          <a:prstGeom prst="round2SameRect">
            <a:avLst>
              <a:gd name="adj1" fmla="val 50000"/>
              <a:gd name="adj2" fmla="val 50000"/>
            </a:avLst>
          </a:prstGeom>
          <a:gradFill>
            <a:gsLst>
              <a:gs pos="97000">
                <a:schemeClr val="accent5">
                  <a:lumMod val="75000"/>
                  <a:alpha val="50000"/>
                </a:schemeClr>
              </a:gs>
              <a:gs pos="0">
                <a:srgbClr val="FFC000">
                  <a:alpha val="68000"/>
                </a:srgb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dirty="0"/>
          </a:p>
        </p:txBody>
      </p:sp>
      <p:sp>
        <p:nvSpPr>
          <p:cNvPr id="17" name="Subtitle 4">
            <a:extLst>
              <a:ext uri="{FF2B5EF4-FFF2-40B4-BE49-F238E27FC236}">
                <a16:creationId xmlns:a16="http://schemas.microsoft.com/office/drawing/2014/main" id="{8B7CB0C7-15F8-42A8-B1DD-A37E3DA685D0}"/>
              </a:ext>
            </a:extLst>
          </p:cNvPr>
          <p:cNvSpPr txBox="1">
            <a:spLocks/>
          </p:cNvSpPr>
          <p:nvPr/>
        </p:nvSpPr>
        <p:spPr>
          <a:xfrm>
            <a:off x="8879839" y="1948269"/>
            <a:ext cx="1381761" cy="307777"/>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defTabSz="914354" rtl="0" eaLnBrk="1" fontAlgn="auto" latinLnBrk="0" hangingPunct="1">
              <a:lnSpc>
                <a:spcPct val="100000"/>
              </a:lnSpc>
              <a:spcBef>
                <a:spcPct val="20000"/>
              </a:spcBef>
              <a:spcAft>
                <a:spcPts val="0"/>
              </a:spcAft>
              <a:buClrTx/>
              <a:buSzTx/>
              <a:buFont typeface="Arial" pitchFamily="34" charset="0"/>
              <a:buNone/>
              <a:tabLst/>
              <a:defRPr/>
            </a:pPr>
            <a:r>
              <a:rPr lang="es-MX" sz="1400" b="1" dirty="0">
                <a:solidFill>
                  <a:schemeClr val="bg1"/>
                </a:solidFill>
              </a:rPr>
              <a:t>Evaluaciones</a:t>
            </a:r>
            <a:endParaRPr kumimoji="0" lang="en-US" sz="1400" b="1"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30470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sysClr val="window" lastClr="FFFFFF"/>
                </a:solidFill>
                <a:effectLst/>
                <a:uLnTx/>
                <a:uFillTx/>
                <a:latin typeface="Open Sans" panose="020B0606030504020204" pitchFamily="34" charset="0"/>
              </a:rPr>
              <a:t>EVASIÓN DE OBSTÁCULOS</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A6F06E09-A43C-4A78-86C6-2AA200160EBA}"/>
              </a:ext>
            </a:extLst>
          </p:cNvPr>
          <p:cNvSpPr txBox="1">
            <a:spLocks/>
          </p:cNvSpPr>
          <p:nvPr/>
        </p:nvSpPr>
        <p:spPr>
          <a:xfrm>
            <a:off x="723142" y="925178"/>
            <a:ext cx="5146249"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Estimación</a:t>
            </a:r>
            <a:r>
              <a:rPr lang="en-US" b="1" dirty="0">
                <a:solidFill>
                  <a:srgbClr val="2980B9">
                    <a:lumMod val="60000"/>
                    <a:lumOff val="40000"/>
                  </a:srgbClr>
                </a:solidFill>
              </a:rPr>
              <a:t> de </a:t>
            </a:r>
            <a:r>
              <a:rPr lang="es-419" b="1" dirty="0">
                <a:solidFill>
                  <a:srgbClr val="2980B9">
                    <a:lumMod val="60000"/>
                    <a:lumOff val="40000"/>
                  </a:srgbClr>
                </a:solidFill>
              </a:rPr>
              <a:t>profundidad</a:t>
            </a:r>
            <a:endParaRPr kumimoji="0" lang="es-419" sz="2800" b="1" u="none" strike="noStrike" kern="1200" cap="none" spc="0" normalizeH="0" baseline="0" dirty="0">
              <a:ln>
                <a:noFill/>
              </a:ln>
              <a:solidFill>
                <a:srgbClr val="2980B9">
                  <a:lumMod val="60000"/>
                  <a:lumOff val="40000"/>
                </a:srgbClr>
              </a:solidFill>
              <a:effectLst/>
              <a:uLnTx/>
              <a:uFillTx/>
              <a:latin typeface="Open Sans" panose="020B0606030504020204" pitchFamily="34" charset="0"/>
            </a:endParaRPr>
          </a:p>
        </p:txBody>
      </p:sp>
      <p:pic>
        <p:nvPicPr>
          <p:cNvPr id="7" name="Imagen 6">
            <a:extLst>
              <a:ext uri="{FF2B5EF4-FFF2-40B4-BE49-F238E27FC236}">
                <a16:creationId xmlns:a16="http://schemas.microsoft.com/office/drawing/2014/main" id="{7573892A-A355-4D9F-BBD1-5CACF9DC4996}"/>
              </a:ext>
            </a:extLst>
          </p:cNvPr>
          <p:cNvPicPr/>
          <p:nvPr/>
        </p:nvPicPr>
        <p:blipFill>
          <a:blip r:embed="rId4"/>
          <a:stretch>
            <a:fillRect/>
          </a:stretch>
        </p:blipFill>
        <p:spPr>
          <a:xfrm>
            <a:off x="901151" y="1823824"/>
            <a:ext cx="6200689" cy="2133516"/>
          </a:xfrm>
          <a:prstGeom prst="rect">
            <a:avLst/>
          </a:prstGeom>
        </p:spPr>
      </p:pic>
      <p:pic>
        <p:nvPicPr>
          <p:cNvPr id="8" name="Imagen 7">
            <a:extLst>
              <a:ext uri="{FF2B5EF4-FFF2-40B4-BE49-F238E27FC236}">
                <a16:creationId xmlns:a16="http://schemas.microsoft.com/office/drawing/2014/main" id="{BF87F988-9A98-46A7-A400-C8BD862CB2EE}"/>
              </a:ext>
            </a:extLst>
          </p:cNvPr>
          <p:cNvPicPr/>
          <p:nvPr/>
        </p:nvPicPr>
        <p:blipFill rotWithShape="1">
          <a:blip r:embed="rId5"/>
          <a:srcRect r="47145"/>
          <a:stretch/>
        </p:blipFill>
        <p:spPr>
          <a:xfrm>
            <a:off x="8568065" y="1448398"/>
            <a:ext cx="2899514" cy="5010150"/>
          </a:xfrm>
          <a:prstGeom prst="rect">
            <a:avLst/>
          </a:prstGeom>
          <a:ln>
            <a:no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F9C7BF8E-2F6C-4E97-A082-59939F845BA8}"/>
              </a:ext>
            </a:extLst>
          </p:cNvPr>
          <p:cNvPicPr/>
          <p:nvPr/>
        </p:nvPicPr>
        <p:blipFill>
          <a:blip r:embed="rId6"/>
          <a:stretch>
            <a:fillRect/>
          </a:stretch>
        </p:blipFill>
        <p:spPr>
          <a:xfrm>
            <a:off x="4059611" y="1823824"/>
            <a:ext cx="3531870" cy="4314825"/>
          </a:xfrm>
          <a:prstGeom prst="rect">
            <a:avLst/>
          </a:prstGeom>
        </p:spPr>
      </p:pic>
      <p:sp>
        <p:nvSpPr>
          <p:cNvPr id="6" name="Pentagon 11">
            <a:extLst>
              <a:ext uri="{FF2B5EF4-FFF2-40B4-BE49-F238E27FC236}">
                <a16:creationId xmlns:a16="http://schemas.microsoft.com/office/drawing/2014/main" id="{BA965E8E-104C-484E-ADE1-1F774C2E1307}"/>
              </a:ext>
            </a:extLst>
          </p:cNvPr>
          <p:cNvSpPr/>
          <p:nvPr/>
        </p:nvSpPr>
        <p:spPr>
          <a:xfrm>
            <a:off x="1298415" y="4332766"/>
            <a:ext cx="2407777" cy="603660"/>
          </a:xfrm>
          <a:prstGeom prst="homePlate">
            <a:avLst>
              <a:gd name="adj" fmla="val 14191"/>
            </a:avLst>
          </a:prstGeom>
          <a:gradFill flip="none" rotWithShape="1">
            <a:gsLst>
              <a:gs pos="0">
                <a:srgbClr val="029676">
                  <a:alpha val="59000"/>
                </a:srgbClr>
              </a:gs>
              <a:gs pos="75000">
                <a:srgbClr val="4AB5C4">
                  <a:alpha val="76000"/>
                </a:srgbClr>
              </a:gs>
            </a:gsLst>
            <a:lin ang="10800000" scaled="1"/>
            <a:tileRect/>
          </a:gradFill>
        </p:spPr>
        <p:txBody>
          <a:bodyPr vert="horz" lIns="91440" tIns="45720" rIns="91440" bIns="45720" rtlCol="0" anchor="ctr"/>
          <a:lstStyle/>
          <a:p>
            <a:pPr algn="r" defTabSz="228600"/>
            <a:endParaRPr lang="ko-KR" altLang="en-US" sz="1400">
              <a:solidFill>
                <a:prstClr val="white"/>
              </a:solidFill>
              <a:latin typeface="Raleway" panose="020B0503030101060003" pitchFamily="34" charset="0"/>
            </a:endParaRPr>
          </a:p>
        </p:txBody>
      </p:sp>
      <p:sp>
        <p:nvSpPr>
          <p:cNvPr id="12" name="CuadroTexto 11">
            <a:extLst>
              <a:ext uri="{FF2B5EF4-FFF2-40B4-BE49-F238E27FC236}">
                <a16:creationId xmlns:a16="http://schemas.microsoft.com/office/drawing/2014/main" id="{8F452551-353E-42AC-B07F-1EF47FB34F2A}"/>
              </a:ext>
            </a:extLst>
          </p:cNvPr>
          <p:cNvSpPr txBox="1"/>
          <p:nvPr/>
        </p:nvSpPr>
        <p:spPr>
          <a:xfrm>
            <a:off x="1421135" y="4372986"/>
            <a:ext cx="2153554" cy="523220"/>
          </a:xfrm>
          <a:prstGeom prst="rect">
            <a:avLst/>
          </a:prstGeom>
          <a:noFill/>
        </p:spPr>
        <p:txBody>
          <a:bodyPr wrap="square">
            <a:spAutoFit/>
          </a:bodyPr>
          <a:lstStyle/>
          <a:p>
            <a:pPr algn="ctr">
              <a:spcAft>
                <a:spcPts val="1000"/>
              </a:spcAft>
            </a:pPr>
            <a:r>
              <a:rPr lang="es-419" sz="1400" b="1" dirty="0">
                <a:solidFill>
                  <a:schemeClr val="bg1"/>
                </a:solidFill>
                <a:latin typeface="Arial" panose="020B0604020202020204" pitchFamily="34" charset="0"/>
                <a:ea typeface="Calibri" panose="020F0502020204030204" pitchFamily="34" charset="0"/>
                <a:cs typeface="Arial" panose="020B0604020202020204" pitchFamily="34" charset="0"/>
              </a:rPr>
              <a:t>Z</a:t>
            </a:r>
            <a:r>
              <a:rPr lang="es-419"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onas con obstáculos   (barras naranjas) </a:t>
            </a:r>
          </a:p>
        </p:txBody>
      </p:sp>
      <p:sp>
        <p:nvSpPr>
          <p:cNvPr id="10" name="Pentagon 11">
            <a:extLst>
              <a:ext uri="{FF2B5EF4-FFF2-40B4-BE49-F238E27FC236}">
                <a16:creationId xmlns:a16="http://schemas.microsoft.com/office/drawing/2014/main" id="{0313FD45-7B6C-4E4E-8414-9333D7F57230}"/>
              </a:ext>
            </a:extLst>
          </p:cNvPr>
          <p:cNvSpPr/>
          <p:nvPr/>
        </p:nvSpPr>
        <p:spPr>
          <a:xfrm>
            <a:off x="1298415" y="5221261"/>
            <a:ext cx="2407777" cy="603660"/>
          </a:xfrm>
          <a:prstGeom prst="homePlate">
            <a:avLst>
              <a:gd name="adj" fmla="val 14191"/>
            </a:avLst>
          </a:prstGeom>
          <a:gradFill flip="none" rotWithShape="1">
            <a:gsLst>
              <a:gs pos="0">
                <a:srgbClr val="029676">
                  <a:alpha val="59000"/>
                </a:srgbClr>
              </a:gs>
              <a:gs pos="75000">
                <a:srgbClr val="4AB5C4">
                  <a:alpha val="76000"/>
                </a:srgbClr>
              </a:gs>
            </a:gsLst>
            <a:lin ang="10800000" scaled="1"/>
            <a:tileRect/>
          </a:gradFill>
        </p:spPr>
        <p:txBody>
          <a:bodyPr vert="horz" lIns="91440" tIns="45720" rIns="91440" bIns="45720" rtlCol="0" anchor="ctr"/>
          <a:lstStyle/>
          <a:p>
            <a:pPr algn="r" defTabSz="228600"/>
            <a:endParaRPr lang="ko-KR" altLang="en-US" sz="1400">
              <a:solidFill>
                <a:prstClr val="white"/>
              </a:solidFill>
              <a:latin typeface="Raleway" panose="020B0503030101060003" pitchFamily="34" charset="0"/>
            </a:endParaRPr>
          </a:p>
        </p:txBody>
      </p:sp>
      <p:sp>
        <p:nvSpPr>
          <p:cNvPr id="15" name="CuadroTexto 14">
            <a:extLst>
              <a:ext uri="{FF2B5EF4-FFF2-40B4-BE49-F238E27FC236}">
                <a16:creationId xmlns:a16="http://schemas.microsoft.com/office/drawing/2014/main" id="{7EBABFC6-62BC-4FC6-960B-2AAC0C6B4778}"/>
              </a:ext>
            </a:extLst>
          </p:cNvPr>
          <p:cNvSpPr txBox="1"/>
          <p:nvPr/>
        </p:nvSpPr>
        <p:spPr>
          <a:xfrm>
            <a:off x="1597646" y="5261481"/>
            <a:ext cx="1773217" cy="523220"/>
          </a:xfrm>
          <a:prstGeom prst="rect">
            <a:avLst/>
          </a:prstGeom>
          <a:noFill/>
        </p:spPr>
        <p:txBody>
          <a:bodyPr wrap="square">
            <a:spAutoFit/>
          </a:bodyPr>
          <a:lstStyle/>
          <a:p>
            <a:pPr algn="ctr">
              <a:spcAft>
                <a:spcPts val="1000"/>
              </a:spcAft>
            </a:pPr>
            <a:r>
              <a:rPr lang="es-419" sz="1400" b="1" dirty="0">
                <a:solidFill>
                  <a:schemeClr val="bg1"/>
                </a:solidFill>
                <a:latin typeface="Arial" panose="020B0604020202020204" pitchFamily="34" charset="0"/>
                <a:ea typeface="Calibri" panose="020F0502020204030204" pitchFamily="34" charset="0"/>
                <a:cs typeface="Arial" panose="020B0604020202020204" pitchFamily="34" charset="0"/>
              </a:rPr>
              <a:t>Z</a:t>
            </a:r>
            <a:r>
              <a:rPr lang="es-419"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onas libres           (barras azules).</a:t>
            </a:r>
            <a:endParaRPr lang="es-EC"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183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0"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sysClr val="window" lastClr="FFFFFF"/>
                </a:solidFill>
                <a:effectLst/>
                <a:uLnTx/>
                <a:uFillTx/>
                <a:latin typeface="Open Sans" panose="020B0606030504020204" pitchFamily="34" charset="0"/>
              </a:rPr>
              <a:t>EVASIÓN DE OBSTÁCULOS</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A6F06E09-A43C-4A78-86C6-2AA200160EBA}"/>
              </a:ext>
            </a:extLst>
          </p:cNvPr>
          <p:cNvSpPr txBox="1">
            <a:spLocks/>
          </p:cNvSpPr>
          <p:nvPr/>
        </p:nvSpPr>
        <p:spPr>
          <a:xfrm>
            <a:off x="723142" y="904858"/>
            <a:ext cx="5146249"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Estimación</a:t>
            </a:r>
            <a:r>
              <a:rPr lang="en-US" b="1" dirty="0">
                <a:solidFill>
                  <a:srgbClr val="2980B9">
                    <a:lumMod val="60000"/>
                    <a:lumOff val="40000"/>
                  </a:srgbClr>
                </a:solidFill>
              </a:rPr>
              <a:t> de </a:t>
            </a:r>
            <a:r>
              <a:rPr lang="es-419" b="1" dirty="0">
                <a:solidFill>
                  <a:srgbClr val="2980B9">
                    <a:lumMod val="60000"/>
                    <a:lumOff val="40000"/>
                  </a:srgbClr>
                </a:solidFill>
              </a:rPr>
              <a:t>profundidad</a:t>
            </a:r>
            <a:endParaRPr kumimoji="0" lang="es-419" sz="2800" b="1" u="none" strike="noStrike" kern="1200" cap="none" spc="0" normalizeH="0" baseline="0" dirty="0">
              <a:ln>
                <a:noFill/>
              </a:ln>
              <a:solidFill>
                <a:srgbClr val="2980B9">
                  <a:lumMod val="60000"/>
                  <a:lumOff val="40000"/>
                </a:srgbClr>
              </a:solidFill>
              <a:effectLst/>
              <a:uLnTx/>
              <a:uFillTx/>
              <a:latin typeface="Open Sans" panose="020B0606030504020204" pitchFamily="34" charset="0"/>
            </a:endParaRPr>
          </a:p>
        </p:txBody>
      </p:sp>
      <p:sp>
        <p:nvSpPr>
          <p:cNvPr id="6" name="Pentagon 11">
            <a:extLst>
              <a:ext uri="{FF2B5EF4-FFF2-40B4-BE49-F238E27FC236}">
                <a16:creationId xmlns:a16="http://schemas.microsoft.com/office/drawing/2014/main" id="{BA965E8E-104C-484E-ADE1-1F774C2E1307}"/>
              </a:ext>
            </a:extLst>
          </p:cNvPr>
          <p:cNvSpPr/>
          <p:nvPr/>
        </p:nvSpPr>
        <p:spPr>
          <a:xfrm>
            <a:off x="7634417" y="1197943"/>
            <a:ext cx="2801217" cy="387406"/>
          </a:xfrm>
          <a:prstGeom prst="homePlate">
            <a:avLst>
              <a:gd name="adj" fmla="val 0"/>
            </a:avLst>
          </a:prstGeom>
          <a:gradFill flip="none" rotWithShape="1">
            <a:gsLst>
              <a:gs pos="0">
                <a:srgbClr val="029676">
                  <a:alpha val="59000"/>
                </a:srgbClr>
              </a:gs>
              <a:gs pos="75000">
                <a:srgbClr val="4AB5C4">
                  <a:alpha val="76000"/>
                </a:srgbClr>
              </a:gs>
            </a:gsLst>
            <a:lin ang="10800000" scaled="1"/>
            <a:tileRect/>
          </a:gradFill>
        </p:spPr>
        <p:txBody>
          <a:bodyPr vert="horz" lIns="91440" tIns="45720" rIns="91440" bIns="45720" rtlCol="0" anchor="ctr"/>
          <a:lstStyle/>
          <a:p>
            <a:pPr algn="r" defTabSz="228600"/>
            <a:endParaRPr lang="ko-KR" altLang="en-US" sz="1400">
              <a:solidFill>
                <a:prstClr val="white"/>
              </a:solidFill>
              <a:latin typeface="Raleway" panose="020B0503030101060003" pitchFamily="34" charset="0"/>
            </a:endParaRPr>
          </a:p>
        </p:txBody>
      </p:sp>
      <p:sp>
        <p:nvSpPr>
          <p:cNvPr id="12" name="CuadroTexto 11">
            <a:extLst>
              <a:ext uri="{FF2B5EF4-FFF2-40B4-BE49-F238E27FC236}">
                <a16:creationId xmlns:a16="http://schemas.microsoft.com/office/drawing/2014/main" id="{8F452551-353E-42AC-B07F-1EF47FB34F2A}"/>
              </a:ext>
            </a:extLst>
          </p:cNvPr>
          <p:cNvSpPr txBox="1"/>
          <p:nvPr/>
        </p:nvSpPr>
        <p:spPr>
          <a:xfrm>
            <a:off x="7757136" y="1238163"/>
            <a:ext cx="2587057" cy="307777"/>
          </a:xfrm>
          <a:prstGeom prst="rect">
            <a:avLst/>
          </a:prstGeom>
          <a:noFill/>
        </p:spPr>
        <p:txBody>
          <a:bodyPr wrap="square">
            <a:spAutoFit/>
          </a:bodyPr>
          <a:lstStyle/>
          <a:p>
            <a:pPr algn="ctr">
              <a:spcAft>
                <a:spcPts val="1000"/>
              </a:spcAft>
            </a:pPr>
            <a:r>
              <a:rPr lang="es-419" sz="1400" b="1" dirty="0">
                <a:solidFill>
                  <a:schemeClr val="bg1"/>
                </a:solidFill>
                <a:latin typeface="Arial" panose="020B0604020202020204" pitchFamily="34" charset="0"/>
                <a:ea typeface="Calibri" panose="020F0502020204030204" pitchFamily="34" charset="0"/>
                <a:cs typeface="Arial" panose="020B0604020202020204" pitchFamily="34" charset="0"/>
              </a:rPr>
              <a:t>Evaluaciones del algoritmo</a:t>
            </a:r>
            <a:endParaRPr lang="es-419"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4" name="Imagen 13">
            <a:extLst>
              <a:ext uri="{FF2B5EF4-FFF2-40B4-BE49-F238E27FC236}">
                <a16:creationId xmlns:a16="http://schemas.microsoft.com/office/drawing/2014/main" id="{DE598010-E5C1-4A07-8E1F-3802010CBF81}"/>
              </a:ext>
            </a:extLst>
          </p:cNvPr>
          <p:cNvPicPr/>
          <p:nvPr/>
        </p:nvPicPr>
        <p:blipFill>
          <a:blip r:embed="rId4"/>
          <a:stretch>
            <a:fillRect/>
          </a:stretch>
        </p:blipFill>
        <p:spPr>
          <a:xfrm>
            <a:off x="6170939" y="1585349"/>
            <a:ext cx="5759450" cy="1616710"/>
          </a:xfrm>
          <a:prstGeom prst="rect">
            <a:avLst/>
          </a:prstGeom>
        </p:spPr>
      </p:pic>
      <p:pic>
        <p:nvPicPr>
          <p:cNvPr id="16" name="Imagen 15">
            <a:extLst>
              <a:ext uri="{FF2B5EF4-FFF2-40B4-BE49-F238E27FC236}">
                <a16:creationId xmlns:a16="http://schemas.microsoft.com/office/drawing/2014/main" id="{353536F3-C88D-4BE3-B0DC-1CBE05641E41}"/>
              </a:ext>
            </a:extLst>
          </p:cNvPr>
          <p:cNvPicPr/>
          <p:nvPr/>
        </p:nvPicPr>
        <p:blipFill>
          <a:blip r:embed="rId5"/>
          <a:stretch>
            <a:fillRect/>
          </a:stretch>
        </p:blipFill>
        <p:spPr>
          <a:xfrm>
            <a:off x="6170939" y="3241468"/>
            <a:ext cx="5759450" cy="1610360"/>
          </a:xfrm>
          <a:prstGeom prst="rect">
            <a:avLst/>
          </a:prstGeom>
        </p:spPr>
      </p:pic>
      <p:pic>
        <p:nvPicPr>
          <p:cNvPr id="17" name="Imagen 16">
            <a:extLst>
              <a:ext uri="{FF2B5EF4-FFF2-40B4-BE49-F238E27FC236}">
                <a16:creationId xmlns:a16="http://schemas.microsoft.com/office/drawing/2014/main" id="{C9326A82-7B9A-4D1B-B27D-ABDC4F7526BE}"/>
              </a:ext>
            </a:extLst>
          </p:cNvPr>
          <p:cNvPicPr/>
          <p:nvPr/>
        </p:nvPicPr>
        <p:blipFill>
          <a:blip r:embed="rId6"/>
          <a:stretch>
            <a:fillRect/>
          </a:stretch>
        </p:blipFill>
        <p:spPr>
          <a:xfrm>
            <a:off x="6170939" y="4894596"/>
            <a:ext cx="5759450" cy="1617980"/>
          </a:xfrm>
          <a:prstGeom prst="rect">
            <a:avLst/>
          </a:prstGeom>
        </p:spPr>
      </p:pic>
      <p:pic>
        <p:nvPicPr>
          <p:cNvPr id="4" name="Imagen 3">
            <a:extLst>
              <a:ext uri="{FF2B5EF4-FFF2-40B4-BE49-F238E27FC236}">
                <a16:creationId xmlns:a16="http://schemas.microsoft.com/office/drawing/2014/main" id="{E182A5C7-CDBA-469E-89B0-CFC54E452A00}"/>
              </a:ext>
            </a:extLst>
          </p:cNvPr>
          <p:cNvPicPr>
            <a:picLocks noChangeAspect="1"/>
          </p:cNvPicPr>
          <p:nvPr/>
        </p:nvPicPr>
        <p:blipFill>
          <a:blip r:embed="rId7"/>
          <a:stretch>
            <a:fillRect/>
          </a:stretch>
        </p:blipFill>
        <p:spPr>
          <a:xfrm>
            <a:off x="840139" y="1748765"/>
            <a:ext cx="4672395" cy="4595765"/>
          </a:xfrm>
          <a:prstGeom prst="rect">
            <a:avLst/>
          </a:prstGeom>
          <a:gradFill flip="none" rotWithShape="1">
            <a:gsLst>
              <a:gs pos="0">
                <a:srgbClr val="029676"/>
              </a:gs>
              <a:gs pos="100000">
                <a:srgbClr val="4AB5C4"/>
              </a:gs>
            </a:gsLst>
            <a:lin ang="10800000" scaled="1"/>
            <a:tileRect/>
          </a:gradFill>
        </p:spPr>
      </p:pic>
    </p:spTree>
    <p:extLst>
      <p:ext uri="{BB962C8B-B14F-4D97-AF65-F5344CB8AC3E}">
        <p14:creationId xmlns:p14="http://schemas.microsoft.com/office/powerpoint/2010/main" val="188414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42" presetClass="entr" presetSubtype="0" fill="hold"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sysClr val="window" lastClr="FFFFFF"/>
                </a:solidFill>
                <a:effectLst/>
                <a:uLnTx/>
                <a:uFillTx/>
                <a:latin typeface="Open Sans" panose="020B0606030504020204" pitchFamily="34" charset="0"/>
              </a:rPr>
              <a:t>BÚSQUEDA DE PERSONA</a:t>
            </a:r>
          </a:p>
        </p:txBody>
      </p:sp>
      <p:sp>
        <p:nvSpPr>
          <p:cNvPr id="2" name="Subtitle 4">
            <a:extLst>
              <a:ext uri="{FF2B5EF4-FFF2-40B4-BE49-F238E27FC236}">
                <a16:creationId xmlns:a16="http://schemas.microsoft.com/office/drawing/2014/main" id="{A6F06E09-A43C-4A78-86C6-2AA200160EBA}"/>
              </a:ext>
            </a:extLst>
          </p:cNvPr>
          <p:cNvSpPr txBox="1">
            <a:spLocks/>
          </p:cNvSpPr>
          <p:nvPr/>
        </p:nvSpPr>
        <p:spPr>
          <a:xfrm>
            <a:off x="723142" y="1319905"/>
            <a:ext cx="9426698" cy="40011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sz="2000" b="1" dirty="0">
                <a:solidFill>
                  <a:schemeClr val="bg1"/>
                </a:solidFill>
              </a:rPr>
              <a:t>Creación de un modelo de clasificación de imágenes con TensorFlow y Keras</a:t>
            </a:r>
            <a:endParaRPr kumimoji="0" lang="es-419" sz="2000" b="1" u="none" strike="noStrike" kern="1200" cap="none" spc="0" normalizeH="0" baseline="0" dirty="0">
              <a:ln>
                <a:noFill/>
              </a:ln>
              <a:solidFill>
                <a:schemeClr val="bg1"/>
              </a:solidFill>
              <a:effectLst/>
              <a:uLnTx/>
              <a:uFillTx/>
            </a:endParaRPr>
          </a:p>
        </p:txBody>
      </p:sp>
      <p:sp>
        <p:nvSpPr>
          <p:cNvPr id="4" name="Subtitle 4">
            <a:extLst>
              <a:ext uri="{FF2B5EF4-FFF2-40B4-BE49-F238E27FC236}">
                <a16:creationId xmlns:a16="http://schemas.microsoft.com/office/drawing/2014/main" id="{08688EDF-034E-41C4-9C36-55CB28254DCF}"/>
              </a:ext>
            </a:extLst>
          </p:cNvPr>
          <p:cNvSpPr txBox="1">
            <a:spLocks/>
          </p:cNvSpPr>
          <p:nvPr/>
        </p:nvSpPr>
        <p:spPr>
          <a:xfrm>
            <a:off x="723142" y="905080"/>
            <a:ext cx="942669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Re-Identificación de persona</a:t>
            </a:r>
            <a:endParaRPr kumimoji="0" lang="es-419" sz="2800" b="1" u="none" strike="noStrike" kern="1200" cap="none" spc="0" normalizeH="0" baseline="0" dirty="0">
              <a:ln>
                <a:noFill/>
              </a:ln>
              <a:solidFill>
                <a:srgbClr val="2980B9">
                  <a:lumMod val="60000"/>
                  <a:lumOff val="40000"/>
                </a:srgbClr>
              </a:solidFill>
              <a:effectLst/>
              <a:uLnTx/>
              <a:uFillTx/>
              <a:latin typeface="Open Sans" panose="020B0606030504020204" pitchFamily="34" charset="0"/>
            </a:endParaRPr>
          </a:p>
        </p:txBody>
      </p:sp>
      <p:sp>
        <p:nvSpPr>
          <p:cNvPr id="70" name="Rectangle 3">
            <a:extLst>
              <a:ext uri="{FF2B5EF4-FFF2-40B4-BE49-F238E27FC236}">
                <a16:creationId xmlns:a16="http://schemas.microsoft.com/office/drawing/2014/main" id="{A180EC52-15B4-4DC6-B30D-7AEEA91D69F9}"/>
              </a:ext>
            </a:extLst>
          </p:cNvPr>
          <p:cNvSpPr/>
          <p:nvPr/>
        </p:nvSpPr>
        <p:spPr>
          <a:xfrm>
            <a:off x="0" y="1925293"/>
            <a:ext cx="12185900" cy="4149969"/>
          </a:xfrm>
          <a:prstGeom prst="rect">
            <a:avLst/>
          </a:prstGeom>
          <a:gradFill>
            <a:gsLst>
              <a:gs pos="0">
                <a:srgbClr val="029676">
                  <a:alpha val="22000"/>
                </a:srgbClr>
              </a:gs>
              <a:gs pos="100000">
                <a:srgbClr val="4AB5C4">
                  <a:alpha val="74000"/>
                </a:srgbClr>
              </a:gs>
            </a:gsLst>
            <a:lin ang="108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cxnSp>
        <p:nvCxnSpPr>
          <p:cNvPr id="71" name="Straight Connector 5">
            <a:extLst>
              <a:ext uri="{FF2B5EF4-FFF2-40B4-BE49-F238E27FC236}">
                <a16:creationId xmlns:a16="http://schemas.microsoft.com/office/drawing/2014/main" id="{B7A79E13-AE3E-4983-B3E9-BF410DDBE843}"/>
              </a:ext>
            </a:extLst>
          </p:cNvPr>
          <p:cNvCxnSpPr>
            <a:cxnSpLocks/>
            <a:stCxn id="70" idx="1"/>
            <a:endCxn id="70" idx="3"/>
          </p:cNvCxnSpPr>
          <p:nvPr/>
        </p:nvCxnSpPr>
        <p:spPr>
          <a:xfrm>
            <a:off x="0" y="4000278"/>
            <a:ext cx="12185900" cy="0"/>
          </a:xfrm>
          <a:prstGeom prst="line">
            <a:avLst/>
          </a:prstGeom>
          <a:noFill/>
          <a:ln w="28575" cap="flat" cmpd="sng" algn="ctr">
            <a:solidFill>
              <a:sysClr val="window" lastClr="FFFFFF"/>
            </a:solidFill>
            <a:prstDash val="solid"/>
            <a:miter lim="800000"/>
          </a:ln>
          <a:effectLst/>
        </p:spPr>
      </p:cxnSp>
      <p:sp>
        <p:nvSpPr>
          <p:cNvPr id="72" name="Oval 6">
            <a:extLst>
              <a:ext uri="{FF2B5EF4-FFF2-40B4-BE49-F238E27FC236}">
                <a16:creationId xmlns:a16="http://schemas.microsoft.com/office/drawing/2014/main" id="{EC72C0B2-A6D0-4920-A25C-1F95FCDC1022}"/>
              </a:ext>
            </a:extLst>
          </p:cNvPr>
          <p:cNvSpPr/>
          <p:nvPr/>
        </p:nvSpPr>
        <p:spPr>
          <a:xfrm>
            <a:off x="1531649" y="3931613"/>
            <a:ext cx="152396" cy="15239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73" name="Oval 7">
            <a:extLst>
              <a:ext uri="{FF2B5EF4-FFF2-40B4-BE49-F238E27FC236}">
                <a16:creationId xmlns:a16="http://schemas.microsoft.com/office/drawing/2014/main" id="{9762C6C3-E337-4775-9862-46C3D9637DD9}"/>
              </a:ext>
            </a:extLst>
          </p:cNvPr>
          <p:cNvSpPr/>
          <p:nvPr/>
        </p:nvSpPr>
        <p:spPr>
          <a:xfrm>
            <a:off x="4354997" y="3931613"/>
            <a:ext cx="152396" cy="15239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74" name="Oval 8">
            <a:extLst>
              <a:ext uri="{FF2B5EF4-FFF2-40B4-BE49-F238E27FC236}">
                <a16:creationId xmlns:a16="http://schemas.microsoft.com/office/drawing/2014/main" id="{1FA6A5BB-1B74-4B45-A6F2-D12BB9674B76}"/>
              </a:ext>
            </a:extLst>
          </p:cNvPr>
          <p:cNvSpPr/>
          <p:nvPr/>
        </p:nvSpPr>
        <p:spPr>
          <a:xfrm>
            <a:off x="7371385" y="3931613"/>
            <a:ext cx="152396" cy="15239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75" name="Oval 9">
            <a:extLst>
              <a:ext uri="{FF2B5EF4-FFF2-40B4-BE49-F238E27FC236}">
                <a16:creationId xmlns:a16="http://schemas.microsoft.com/office/drawing/2014/main" id="{1423416F-E35E-41E8-ABD4-81D415C4326A}"/>
              </a:ext>
            </a:extLst>
          </p:cNvPr>
          <p:cNvSpPr/>
          <p:nvPr/>
        </p:nvSpPr>
        <p:spPr>
          <a:xfrm>
            <a:off x="10377613" y="3931613"/>
            <a:ext cx="152396" cy="15239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grpSp>
        <p:nvGrpSpPr>
          <p:cNvPr id="84" name="Group 21">
            <a:extLst>
              <a:ext uri="{FF2B5EF4-FFF2-40B4-BE49-F238E27FC236}">
                <a16:creationId xmlns:a16="http://schemas.microsoft.com/office/drawing/2014/main" id="{0FBCBA00-1493-4EE9-95C3-AE9EDF20A84A}"/>
              </a:ext>
            </a:extLst>
          </p:cNvPr>
          <p:cNvGrpSpPr/>
          <p:nvPr/>
        </p:nvGrpSpPr>
        <p:grpSpPr>
          <a:xfrm>
            <a:off x="555581" y="4195356"/>
            <a:ext cx="2081018" cy="678692"/>
            <a:chOff x="773809" y="3362835"/>
            <a:chExt cx="2089488" cy="678692"/>
          </a:xfrm>
        </p:grpSpPr>
        <p:sp>
          <p:nvSpPr>
            <p:cNvPr id="85" name="TextBox 22">
              <a:extLst>
                <a:ext uri="{FF2B5EF4-FFF2-40B4-BE49-F238E27FC236}">
                  <a16:creationId xmlns:a16="http://schemas.microsoft.com/office/drawing/2014/main" id="{338AAE24-C3F8-4AEF-A394-5A0B04A507BA}"/>
                </a:ext>
              </a:extLst>
            </p:cNvPr>
            <p:cNvSpPr txBox="1"/>
            <p:nvPr/>
          </p:nvSpPr>
          <p:spPr>
            <a:xfrm>
              <a:off x="803640" y="3579862"/>
              <a:ext cx="2059657" cy="461665"/>
            </a:xfrm>
            <a:prstGeom prst="rect">
              <a:avLst/>
            </a:prstGeom>
            <a:noFill/>
          </p:spPr>
          <p:txBody>
            <a:bodyPr wrap="square" rtlCol="0">
              <a:spAutoFit/>
            </a:bodyPr>
            <a:lstStyle/>
            <a:p>
              <a:pPr algn="ctr"/>
              <a:r>
                <a:rPr lang="es-419" altLang="ko-KR" sz="1200" dirty="0">
                  <a:solidFill>
                    <a:prstClr val="white"/>
                  </a:solidFill>
                  <a:latin typeface="Arial"/>
                </a:rPr>
                <a:t>Captura de 50 imágenes durante 10 segundos</a:t>
              </a:r>
            </a:p>
          </p:txBody>
        </p:sp>
        <p:sp>
          <p:nvSpPr>
            <p:cNvPr id="86" name="TextBox 23">
              <a:extLst>
                <a:ext uri="{FF2B5EF4-FFF2-40B4-BE49-F238E27FC236}">
                  <a16:creationId xmlns:a16="http://schemas.microsoft.com/office/drawing/2014/main" id="{878D787C-B1CB-45CF-A994-32A79CE618BD}"/>
                </a:ext>
              </a:extLst>
            </p:cNvPr>
            <p:cNvSpPr txBox="1"/>
            <p:nvPr/>
          </p:nvSpPr>
          <p:spPr>
            <a:xfrm>
              <a:off x="773809" y="3362835"/>
              <a:ext cx="2089488" cy="276999"/>
            </a:xfrm>
            <a:prstGeom prst="rect">
              <a:avLst/>
            </a:prstGeom>
            <a:noFill/>
          </p:spPr>
          <p:txBody>
            <a:bodyPr wrap="square" rtlCol="0">
              <a:spAutoFit/>
            </a:bodyPr>
            <a:lstStyle/>
            <a:p>
              <a:pPr algn="ctr"/>
              <a:r>
                <a:rPr lang="es-419" altLang="ko-KR" sz="1200" b="1" dirty="0">
                  <a:solidFill>
                    <a:prstClr val="white"/>
                  </a:solidFill>
                  <a:latin typeface="Arial"/>
                  <a:cs typeface="Arial" pitchFamily="34" charset="0"/>
                </a:rPr>
                <a:t>Recolección de imágenes</a:t>
              </a:r>
            </a:p>
          </p:txBody>
        </p:sp>
      </p:grpSp>
      <p:sp>
        <p:nvSpPr>
          <p:cNvPr id="103" name="Rectangle 16">
            <a:extLst>
              <a:ext uri="{FF2B5EF4-FFF2-40B4-BE49-F238E27FC236}">
                <a16:creationId xmlns:a16="http://schemas.microsoft.com/office/drawing/2014/main" id="{C8B54EC9-B9A4-4B40-9497-1B4AB4A5948B}"/>
              </a:ext>
            </a:extLst>
          </p:cNvPr>
          <p:cNvSpPr/>
          <p:nvPr/>
        </p:nvSpPr>
        <p:spPr>
          <a:xfrm>
            <a:off x="1288564" y="4922079"/>
            <a:ext cx="615416" cy="40446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pic>
        <p:nvPicPr>
          <p:cNvPr id="104" name="Imagen 103">
            <a:extLst>
              <a:ext uri="{FF2B5EF4-FFF2-40B4-BE49-F238E27FC236}">
                <a16:creationId xmlns:a16="http://schemas.microsoft.com/office/drawing/2014/main" id="{EF8ED2B4-93B6-451F-AED0-FA8F388B0FC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9919" y="2166587"/>
            <a:ext cx="470239" cy="1607094"/>
          </a:xfrm>
          <a:prstGeom prst="rect">
            <a:avLst/>
          </a:prstGeom>
          <a:noFill/>
          <a:ln>
            <a:noFill/>
          </a:ln>
        </p:spPr>
      </p:pic>
      <p:pic>
        <p:nvPicPr>
          <p:cNvPr id="105" name="Imagen 104">
            <a:extLst>
              <a:ext uri="{FF2B5EF4-FFF2-40B4-BE49-F238E27FC236}">
                <a16:creationId xmlns:a16="http://schemas.microsoft.com/office/drawing/2014/main" id="{D4E575A8-2291-4D27-B00C-8770D6EE145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25851" y="2151891"/>
            <a:ext cx="470239" cy="1621788"/>
          </a:xfrm>
          <a:prstGeom prst="rect">
            <a:avLst/>
          </a:prstGeom>
          <a:noFill/>
          <a:ln>
            <a:noFill/>
          </a:ln>
        </p:spPr>
      </p:pic>
      <p:pic>
        <p:nvPicPr>
          <p:cNvPr id="106" name="Imagen 105">
            <a:extLst>
              <a:ext uri="{FF2B5EF4-FFF2-40B4-BE49-F238E27FC236}">
                <a16:creationId xmlns:a16="http://schemas.microsoft.com/office/drawing/2014/main" id="{252F0665-0A07-4DFB-898D-F10C149F6DB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659908" y="2151891"/>
            <a:ext cx="470239" cy="1575400"/>
          </a:xfrm>
          <a:prstGeom prst="rect">
            <a:avLst/>
          </a:prstGeom>
          <a:noFill/>
          <a:ln>
            <a:noFill/>
          </a:ln>
        </p:spPr>
      </p:pic>
      <p:pic>
        <p:nvPicPr>
          <p:cNvPr id="107" name="Imagen 106">
            <a:extLst>
              <a:ext uri="{FF2B5EF4-FFF2-40B4-BE49-F238E27FC236}">
                <a16:creationId xmlns:a16="http://schemas.microsoft.com/office/drawing/2014/main" id="{E520056E-3D41-451E-B852-768211C3438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193965" y="2151891"/>
            <a:ext cx="470239" cy="1575397"/>
          </a:xfrm>
          <a:prstGeom prst="rect">
            <a:avLst/>
          </a:prstGeom>
          <a:noFill/>
          <a:ln>
            <a:noFill/>
          </a:ln>
        </p:spPr>
      </p:pic>
      <p:pic>
        <p:nvPicPr>
          <p:cNvPr id="108" name="Imagen 107">
            <a:extLst>
              <a:ext uri="{FF2B5EF4-FFF2-40B4-BE49-F238E27FC236}">
                <a16:creationId xmlns:a16="http://schemas.microsoft.com/office/drawing/2014/main" id="{B16B1F23-9F67-4D58-A91D-59C6AAEE0B6B}"/>
              </a:ext>
            </a:extLst>
          </p:cNvPr>
          <p:cNvPicPr/>
          <p:nvPr/>
        </p:nvPicPr>
        <p:blipFill>
          <a:blip r:embed="rId8"/>
          <a:stretch>
            <a:fillRect/>
          </a:stretch>
        </p:blipFill>
        <p:spPr>
          <a:xfrm>
            <a:off x="2991040" y="4226876"/>
            <a:ext cx="2871280" cy="1708184"/>
          </a:xfrm>
          <a:prstGeom prst="rect">
            <a:avLst/>
          </a:prstGeom>
        </p:spPr>
      </p:pic>
      <p:pic>
        <p:nvPicPr>
          <p:cNvPr id="109" name="Imagen 108">
            <a:extLst>
              <a:ext uri="{FF2B5EF4-FFF2-40B4-BE49-F238E27FC236}">
                <a16:creationId xmlns:a16="http://schemas.microsoft.com/office/drawing/2014/main" id="{CCCCBAF7-2B18-447C-A2CD-8AA1088ABEC2}"/>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2937319" y="4172834"/>
            <a:ext cx="2925001" cy="2357839"/>
          </a:xfrm>
          <a:prstGeom prst="rect">
            <a:avLst/>
          </a:prstGeom>
          <a:noFill/>
          <a:ln>
            <a:noFill/>
          </a:ln>
        </p:spPr>
      </p:pic>
      <p:pic>
        <p:nvPicPr>
          <p:cNvPr id="110" name="Imagen 109">
            <a:extLst>
              <a:ext uri="{FF2B5EF4-FFF2-40B4-BE49-F238E27FC236}">
                <a16:creationId xmlns:a16="http://schemas.microsoft.com/office/drawing/2014/main" id="{48B76EBE-9C29-40F4-B9F8-F1A5D5F2A1C4}"/>
              </a:ext>
            </a:extLst>
          </p:cNvPr>
          <p:cNvPicPr/>
          <p:nvPr/>
        </p:nvPicPr>
        <p:blipFill>
          <a:blip r:embed="rId10">
            <a:biLevel thresh="25000"/>
          </a:blip>
          <a:stretch>
            <a:fillRect/>
          </a:stretch>
        </p:blipFill>
        <p:spPr>
          <a:xfrm>
            <a:off x="5862320" y="1737347"/>
            <a:ext cx="3183142" cy="2126436"/>
          </a:xfrm>
          <a:prstGeom prst="rect">
            <a:avLst/>
          </a:prstGeom>
        </p:spPr>
      </p:pic>
      <p:pic>
        <p:nvPicPr>
          <p:cNvPr id="111" name="Imagen 110">
            <a:extLst>
              <a:ext uri="{FF2B5EF4-FFF2-40B4-BE49-F238E27FC236}">
                <a16:creationId xmlns:a16="http://schemas.microsoft.com/office/drawing/2014/main" id="{1F014AC9-DFC9-4ECE-BFE1-8FEC3B808F15}"/>
              </a:ext>
            </a:extLst>
          </p:cNvPr>
          <p:cNvPicPr/>
          <p:nvPr/>
        </p:nvPicPr>
        <p:blipFill>
          <a:blip r:embed="rId11"/>
          <a:stretch>
            <a:fillRect/>
          </a:stretch>
        </p:blipFill>
        <p:spPr>
          <a:xfrm>
            <a:off x="8993707" y="4289287"/>
            <a:ext cx="3054532" cy="1602961"/>
          </a:xfrm>
          <a:prstGeom prst="rect">
            <a:avLst/>
          </a:prstGeom>
        </p:spPr>
      </p:pic>
      <p:pic>
        <p:nvPicPr>
          <p:cNvPr id="112" name="Imagen 111">
            <a:extLst>
              <a:ext uri="{FF2B5EF4-FFF2-40B4-BE49-F238E27FC236}">
                <a16:creationId xmlns:a16="http://schemas.microsoft.com/office/drawing/2014/main" id="{FF90F6FF-1558-455F-825A-F10B1F367025}"/>
              </a:ext>
            </a:extLst>
          </p:cNvPr>
          <p:cNvPicPr/>
          <p:nvPr/>
        </p:nvPicPr>
        <p:blipFill>
          <a:blip r:embed="rId12"/>
          <a:stretch>
            <a:fillRect/>
          </a:stretch>
        </p:blipFill>
        <p:spPr>
          <a:xfrm>
            <a:off x="5821594" y="1774662"/>
            <a:ext cx="3251978" cy="2065943"/>
          </a:xfrm>
          <a:prstGeom prst="rect">
            <a:avLst/>
          </a:prstGeom>
        </p:spPr>
      </p:pic>
      <p:sp>
        <p:nvSpPr>
          <p:cNvPr id="8" name="Oval 25">
            <a:extLst>
              <a:ext uri="{FF2B5EF4-FFF2-40B4-BE49-F238E27FC236}">
                <a16:creationId xmlns:a16="http://schemas.microsoft.com/office/drawing/2014/main" id="{63608675-0845-4FD1-9B40-36B07C877CFF}"/>
              </a:ext>
            </a:extLst>
          </p:cNvPr>
          <p:cNvSpPr>
            <a:spLocks noChangeAspect="1"/>
          </p:cNvSpPr>
          <p:nvPr/>
        </p:nvSpPr>
        <p:spPr>
          <a:xfrm>
            <a:off x="7189346" y="5086847"/>
            <a:ext cx="529090" cy="529812"/>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116" name="Group 21">
            <a:extLst>
              <a:ext uri="{FF2B5EF4-FFF2-40B4-BE49-F238E27FC236}">
                <a16:creationId xmlns:a16="http://schemas.microsoft.com/office/drawing/2014/main" id="{A104EFA0-E700-4ACE-A13E-E8EC974BE83A}"/>
              </a:ext>
            </a:extLst>
          </p:cNvPr>
          <p:cNvGrpSpPr/>
          <p:nvPr/>
        </p:nvGrpSpPr>
        <p:grpSpPr>
          <a:xfrm>
            <a:off x="6329682" y="4201566"/>
            <a:ext cx="2284804" cy="678692"/>
            <a:chOff x="773809" y="3362835"/>
            <a:chExt cx="2089488" cy="678692"/>
          </a:xfrm>
        </p:grpSpPr>
        <p:sp>
          <p:nvSpPr>
            <p:cNvPr id="117" name="TextBox 22">
              <a:extLst>
                <a:ext uri="{FF2B5EF4-FFF2-40B4-BE49-F238E27FC236}">
                  <a16:creationId xmlns:a16="http://schemas.microsoft.com/office/drawing/2014/main" id="{90ACD672-3D15-4283-9B59-3E0A3A746125}"/>
                </a:ext>
              </a:extLst>
            </p:cNvPr>
            <p:cNvSpPr txBox="1"/>
            <p:nvPr/>
          </p:nvSpPr>
          <p:spPr>
            <a:xfrm>
              <a:off x="803640" y="3579862"/>
              <a:ext cx="2059657" cy="461665"/>
            </a:xfrm>
            <a:prstGeom prst="rect">
              <a:avLst/>
            </a:prstGeom>
            <a:noFill/>
          </p:spPr>
          <p:txBody>
            <a:bodyPr wrap="square" rtlCol="0">
              <a:spAutoFit/>
            </a:bodyPr>
            <a:lstStyle/>
            <a:p>
              <a:pPr algn="ctr"/>
              <a:r>
                <a:rPr lang="es-419" altLang="ko-KR" sz="1200" dirty="0">
                  <a:solidFill>
                    <a:prstClr val="white"/>
                  </a:solidFill>
                  <a:latin typeface="Arial"/>
                </a:rPr>
                <a:t>Captura de 50 imágenes durante 10 segundos</a:t>
              </a:r>
            </a:p>
          </p:txBody>
        </p:sp>
        <p:sp>
          <p:nvSpPr>
            <p:cNvPr id="118" name="TextBox 23">
              <a:extLst>
                <a:ext uri="{FF2B5EF4-FFF2-40B4-BE49-F238E27FC236}">
                  <a16:creationId xmlns:a16="http://schemas.microsoft.com/office/drawing/2014/main" id="{5E5B0D85-8830-450C-B787-6D4A33FF014B}"/>
                </a:ext>
              </a:extLst>
            </p:cNvPr>
            <p:cNvSpPr txBox="1"/>
            <p:nvPr/>
          </p:nvSpPr>
          <p:spPr>
            <a:xfrm>
              <a:off x="773809" y="3362835"/>
              <a:ext cx="2089488" cy="461665"/>
            </a:xfrm>
            <a:prstGeom prst="rect">
              <a:avLst/>
            </a:prstGeom>
            <a:noFill/>
          </p:spPr>
          <p:txBody>
            <a:bodyPr wrap="square" rtlCol="0">
              <a:spAutoFit/>
            </a:bodyPr>
            <a:lstStyle/>
            <a:p>
              <a:pPr algn="ctr"/>
              <a:r>
                <a:rPr lang="es-419" altLang="ko-KR" sz="1200" b="1" dirty="0">
                  <a:solidFill>
                    <a:prstClr val="white"/>
                  </a:solidFill>
                  <a:latin typeface="Arial"/>
                  <a:cs typeface="Arial" pitchFamily="34" charset="0"/>
                </a:rPr>
                <a:t>Creación de la red neuronal </a:t>
              </a:r>
            </a:p>
          </p:txBody>
        </p:sp>
      </p:grpSp>
      <p:sp>
        <p:nvSpPr>
          <p:cNvPr id="120" name="Oval 21">
            <a:extLst>
              <a:ext uri="{FF2B5EF4-FFF2-40B4-BE49-F238E27FC236}">
                <a16:creationId xmlns:a16="http://schemas.microsoft.com/office/drawing/2014/main" id="{29235431-8C57-4BB2-B5F2-7FB8A8B48A41}"/>
              </a:ext>
            </a:extLst>
          </p:cNvPr>
          <p:cNvSpPr>
            <a:spLocks noChangeAspect="1"/>
          </p:cNvSpPr>
          <p:nvPr/>
        </p:nvSpPr>
        <p:spPr>
          <a:xfrm>
            <a:off x="10215345" y="2603771"/>
            <a:ext cx="476931" cy="48091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grpSp>
        <p:nvGrpSpPr>
          <p:cNvPr id="121" name="Group 21">
            <a:extLst>
              <a:ext uri="{FF2B5EF4-FFF2-40B4-BE49-F238E27FC236}">
                <a16:creationId xmlns:a16="http://schemas.microsoft.com/office/drawing/2014/main" id="{57BC5DE8-D52D-4C03-88D4-20D712E6A381}"/>
              </a:ext>
            </a:extLst>
          </p:cNvPr>
          <p:cNvGrpSpPr/>
          <p:nvPr/>
        </p:nvGrpSpPr>
        <p:grpSpPr>
          <a:xfrm>
            <a:off x="9203453" y="3229189"/>
            <a:ext cx="2653112" cy="494026"/>
            <a:chOff x="773809" y="3362835"/>
            <a:chExt cx="2089488" cy="494026"/>
          </a:xfrm>
        </p:grpSpPr>
        <p:sp>
          <p:nvSpPr>
            <p:cNvPr id="122" name="TextBox 22">
              <a:extLst>
                <a:ext uri="{FF2B5EF4-FFF2-40B4-BE49-F238E27FC236}">
                  <a16:creationId xmlns:a16="http://schemas.microsoft.com/office/drawing/2014/main" id="{6EF8DFBE-EBB5-4674-9BD5-C98F45804F02}"/>
                </a:ext>
              </a:extLst>
            </p:cNvPr>
            <p:cNvSpPr txBox="1"/>
            <p:nvPr/>
          </p:nvSpPr>
          <p:spPr>
            <a:xfrm>
              <a:off x="803640" y="3579862"/>
              <a:ext cx="2059657" cy="276999"/>
            </a:xfrm>
            <a:prstGeom prst="rect">
              <a:avLst/>
            </a:prstGeom>
            <a:noFill/>
          </p:spPr>
          <p:txBody>
            <a:bodyPr wrap="square" rtlCol="0">
              <a:spAutoFit/>
            </a:bodyPr>
            <a:lstStyle/>
            <a:p>
              <a:pPr algn="ctr"/>
              <a:r>
                <a:rPr lang="es-419" altLang="ko-KR" sz="1200" dirty="0">
                  <a:solidFill>
                    <a:prstClr val="white"/>
                  </a:solidFill>
                  <a:latin typeface="Arial"/>
                </a:rPr>
                <a:t>Parámetros de optimización</a:t>
              </a:r>
            </a:p>
          </p:txBody>
        </p:sp>
        <p:sp>
          <p:nvSpPr>
            <p:cNvPr id="123" name="TextBox 23">
              <a:extLst>
                <a:ext uri="{FF2B5EF4-FFF2-40B4-BE49-F238E27FC236}">
                  <a16:creationId xmlns:a16="http://schemas.microsoft.com/office/drawing/2014/main" id="{B661E405-1AF2-40BC-B43B-1D1C55C057C2}"/>
                </a:ext>
              </a:extLst>
            </p:cNvPr>
            <p:cNvSpPr txBox="1"/>
            <p:nvPr/>
          </p:nvSpPr>
          <p:spPr>
            <a:xfrm>
              <a:off x="773809" y="3362835"/>
              <a:ext cx="2089488" cy="461665"/>
            </a:xfrm>
            <a:prstGeom prst="rect">
              <a:avLst/>
            </a:prstGeom>
            <a:noFill/>
          </p:spPr>
          <p:txBody>
            <a:bodyPr wrap="square" rtlCol="0">
              <a:spAutoFit/>
            </a:bodyPr>
            <a:lstStyle/>
            <a:p>
              <a:pPr algn="ctr"/>
              <a:r>
                <a:rPr lang="es-419" altLang="ko-KR" sz="1200" b="1" dirty="0">
                  <a:solidFill>
                    <a:prstClr val="white"/>
                  </a:solidFill>
                  <a:latin typeface="Arial"/>
                  <a:cs typeface="Arial" pitchFamily="34" charset="0"/>
                </a:rPr>
                <a:t>Funciones para el entrenamiento </a:t>
              </a:r>
            </a:p>
          </p:txBody>
        </p:sp>
      </p:grpSp>
      <p:graphicFrame>
        <p:nvGraphicFramePr>
          <p:cNvPr id="127" name="Chart 3">
            <a:extLst>
              <a:ext uri="{FF2B5EF4-FFF2-40B4-BE49-F238E27FC236}">
                <a16:creationId xmlns:a16="http://schemas.microsoft.com/office/drawing/2014/main" id="{1F799A64-336D-4A70-BBA8-E62E9FDDFCF3}"/>
              </a:ext>
            </a:extLst>
          </p:cNvPr>
          <p:cNvGraphicFramePr/>
          <p:nvPr/>
        </p:nvGraphicFramePr>
        <p:xfrm>
          <a:off x="129938" y="5302819"/>
          <a:ext cx="2297797" cy="696029"/>
        </p:xfrm>
        <a:graphic>
          <a:graphicData uri="http://schemas.openxmlformats.org/drawingml/2006/chart">
            <c:chart xmlns:c="http://schemas.openxmlformats.org/drawingml/2006/chart" xmlns:r="http://schemas.openxmlformats.org/officeDocument/2006/relationships" r:id="rId13"/>
          </a:graphicData>
        </a:graphic>
      </p:graphicFrame>
      <p:sp>
        <p:nvSpPr>
          <p:cNvPr id="129" name="CuadroTexto 128">
            <a:extLst>
              <a:ext uri="{FF2B5EF4-FFF2-40B4-BE49-F238E27FC236}">
                <a16:creationId xmlns:a16="http://schemas.microsoft.com/office/drawing/2014/main" id="{4FF139E3-542F-4B59-ACC7-EC3684E73570}"/>
              </a:ext>
            </a:extLst>
          </p:cNvPr>
          <p:cNvSpPr txBox="1"/>
          <p:nvPr/>
        </p:nvSpPr>
        <p:spPr>
          <a:xfrm>
            <a:off x="629919" y="5803470"/>
            <a:ext cx="2169739" cy="307777"/>
          </a:xfrm>
          <a:prstGeom prst="rect">
            <a:avLst/>
          </a:prstGeom>
          <a:noFill/>
        </p:spPr>
        <p:txBody>
          <a:bodyPr wrap="square">
            <a:spAutoFit/>
          </a:bodyPr>
          <a:lstStyle/>
          <a:p>
            <a:r>
              <a:rPr lang="en-US" sz="1400">
                <a:solidFill>
                  <a:prstClr val="white"/>
                </a:solidFill>
                <a:latin typeface="Arial"/>
              </a:rPr>
              <a:t>80% train    -     20% test</a:t>
            </a:r>
            <a:endParaRPr lang="en-US" sz="1400"/>
          </a:p>
        </p:txBody>
      </p:sp>
      <p:sp>
        <p:nvSpPr>
          <p:cNvPr id="131" name="Donut 22">
            <a:extLst>
              <a:ext uri="{FF2B5EF4-FFF2-40B4-BE49-F238E27FC236}">
                <a16:creationId xmlns:a16="http://schemas.microsoft.com/office/drawing/2014/main" id="{F3B78537-F22C-4927-A4AC-1A0197C7E69B}"/>
              </a:ext>
            </a:extLst>
          </p:cNvPr>
          <p:cNvSpPr>
            <a:spLocks noChangeAspect="1"/>
          </p:cNvSpPr>
          <p:nvPr/>
        </p:nvSpPr>
        <p:spPr>
          <a:xfrm>
            <a:off x="4184815" y="2639863"/>
            <a:ext cx="529812" cy="271370"/>
          </a:xfrm>
          <a:custGeom>
            <a:avLst/>
            <a:gdLst/>
            <a:ahLst/>
            <a:cxnLst/>
            <a:rect l="l" t="t" r="r" b="b"/>
            <a:pathLst>
              <a:path w="3372524" h="1727404">
                <a:moveTo>
                  <a:pt x="1758003" y="666958"/>
                </a:moveTo>
                <a:cubicBezTo>
                  <a:pt x="1703684" y="666958"/>
                  <a:pt x="1659649" y="710993"/>
                  <a:pt x="1659649" y="765312"/>
                </a:cubicBezTo>
                <a:cubicBezTo>
                  <a:pt x="1659649" y="819631"/>
                  <a:pt x="1703684" y="863666"/>
                  <a:pt x="1758003" y="863666"/>
                </a:cubicBezTo>
                <a:cubicBezTo>
                  <a:pt x="1812322" y="863666"/>
                  <a:pt x="1856357" y="819631"/>
                  <a:pt x="1856357" y="765312"/>
                </a:cubicBezTo>
                <a:cubicBezTo>
                  <a:pt x="1856357" y="710993"/>
                  <a:pt x="1812322" y="666958"/>
                  <a:pt x="1758003" y="666958"/>
                </a:cubicBezTo>
                <a:close/>
                <a:moveTo>
                  <a:pt x="1686261" y="586208"/>
                </a:moveTo>
                <a:cubicBezTo>
                  <a:pt x="1849880" y="586208"/>
                  <a:pt x="1982519" y="718847"/>
                  <a:pt x="1982519" y="882466"/>
                </a:cubicBezTo>
                <a:cubicBezTo>
                  <a:pt x="1982519" y="1046085"/>
                  <a:pt x="1849880" y="1178724"/>
                  <a:pt x="1686261" y="1178724"/>
                </a:cubicBezTo>
                <a:cubicBezTo>
                  <a:pt x="1522642" y="1178724"/>
                  <a:pt x="1390003" y="1046085"/>
                  <a:pt x="1390003" y="882466"/>
                </a:cubicBezTo>
                <a:cubicBezTo>
                  <a:pt x="1390003" y="718847"/>
                  <a:pt x="1522642" y="586208"/>
                  <a:pt x="1686261" y="586208"/>
                </a:cubicBezTo>
                <a:close/>
                <a:moveTo>
                  <a:pt x="1686262" y="448985"/>
                </a:moveTo>
                <a:cubicBezTo>
                  <a:pt x="1446857" y="448985"/>
                  <a:pt x="1252780" y="643062"/>
                  <a:pt x="1252780" y="882467"/>
                </a:cubicBezTo>
                <a:cubicBezTo>
                  <a:pt x="1252780" y="1121872"/>
                  <a:pt x="1446857" y="1315949"/>
                  <a:pt x="1686262" y="1315949"/>
                </a:cubicBezTo>
                <a:cubicBezTo>
                  <a:pt x="1925667" y="1315949"/>
                  <a:pt x="2119744" y="1121872"/>
                  <a:pt x="2119744" y="882467"/>
                </a:cubicBezTo>
                <a:cubicBezTo>
                  <a:pt x="2119744" y="643062"/>
                  <a:pt x="1925667" y="448985"/>
                  <a:pt x="1686262" y="448985"/>
                </a:cubicBezTo>
                <a:close/>
                <a:moveTo>
                  <a:pt x="1893261" y="271274"/>
                </a:moveTo>
                <a:cubicBezTo>
                  <a:pt x="2150128" y="355123"/>
                  <a:pt x="2334334" y="597283"/>
                  <a:pt x="2334334" y="882467"/>
                </a:cubicBezTo>
                <a:cubicBezTo>
                  <a:pt x="2334334" y="1103921"/>
                  <a:pt x="2223259" y="1299432"/>
                  <a:pt x="2053457" y="1415856"/>
                </a:cubicBezTo>
                <a:cubicBezTo>
                  <a:pt x="2494577" y="1286853"/>
                  <a:pt x="2931337" y="1005905"/>
                  <a:pt x="2940842" y="882353"/>
                </a:cubicBezTo>
                <a:lnTo>
                  <a:pt x="2946401" y="882364"/>
                </a:lnTo>
                <a:lnTo>
                  <a:pt x="2943679" y="877137"/>
                </a:lnTo>
                <a:lnTo>
                  <a:pt x="2946401" y="872130"/>
                </a:lnTo>
                <a:lnTo>
                  <a:pt x="2941077" y="872141"/>
                </a:lnTo>
                <a:cubicBezTo>
                  <a:pt x="2875996" y="732702"/>
                  <a:pt x="2369865" y="377972"/>
                  <a:pt x="1893261" y="271274"/>
                </a:cubicBezTo>
                <a:close/>
                <a:moveTo>
                  <a:pt x="1525754" y="256843"/>
                </a:moveTo>
                <a:cubicBezTo>
                  <a:pt x="984953" y="339274"/>
                  <a:pt x="426123" y="752145"/>
                  <a:pt x="426123" y="877021"/>
                </a:cubicBezTo>
                <a:lnTo>
                  <a:pt x="426123" y="877247"/>
                </a:lnTo>
                <a:cubicBezTo>
                  <a:pt x="439083" y="984175"/>
                  <a:pt x="877625" y="1311577"/>
                  <a:pt x="1355183" y="1436828"/>
                </a:cubicBezTo>
                <a:cubicBezTo>
                  <a:pt x="1164798" y="1325758"/>
                  <a:pt x="1038190" y="1118898"/>
                  <a:pt x="1038190" y="882467"/>
                </a:cubicBezTo>
                <a:cubicBezTo>
                  <a:pt x="1038190" y="580157"/>
                  <a:pt x="1245184" y="326193"/>
                  <a:pt x="1525754" y="256843"/>
                </a:cubicBezTo>
                <a:close/>
                <a:moveTo>
                  <a:pt x="1682713" y="0"/>
                </a:moveTo>
                <a:cubicBezTo>
                  <a:pt x="2385858" y="36225"/>
                  <a:pt x="3265322" y="653066"/>
                  <a:pt x="3365400" y="875412"/>
                </a:cubicBezTo>
                <a:lnTo>
                  <a:pt x="3372524" y="875397"/>
                </a:lnTo>
                <a:lnTo>
                  <a:pt x="3368881" y="882344"/>
                </a:lnTo>
                <a:lnTo>
                  <a:pt x="3372524" y="889597"/>
                </a:lnTo>
                <a:lnTo>
                  <a:pt x="3365086" y="889581"/>
                </a:lnTo>
                <a:cubicBezTo>
                  <a:pt x="3348713" y="1110249"/>
                  <a:pt x="2385134" y="1692746"/>
                  <a:pt x="1682713" y="1727404"/>
                </a:cubicBezTo>
                <a:cubicBezTo>
                  <a:pt x="901706" y="1708470"/>
                  <a:pt x="21301" y="1064732"/>
                  <a:pt x="0" y="882497"/>
                </a:cubicBezTo>
                <a:lnTo>
                  <a:pt x="0" y="882184"/>
                </a:lnTo>
                <a:cubicBezTo>
                  <a:pt x="0" y="691908"/>
                  <a:pt x="901706" y="19770"/>
                  <a:pt x="16827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nvGrpSpPr>
          <p:cNvPr id="132" name="Group 21">
            <a:extLst>
              <a:ext uri="{FF2B5EF4-FFF2-40B4-BE49-F238E27FC236}">
                <a16:creationId xmlns:a16="http://schemas.microsoft.com/office/drawing/2014/main" id="{ED2E257B-D8BC-4F06-B748-3F726EA505C4}"/>
              </a:ext>
            </a:extLst>
          </p:cNvPr>
          <p:cNvGrpSpPr/>
          <p:nvPr/>
        </p:nvGrpSpPr>
        <p:grpSpPr>
          <a:xfrm>
            <a:off x="3295853" y="3000058"/>
            <a:ext cx="2284804" cy="863358"/>
            <a:chOff x="773809" y="3362835"/>
            <a:chExt cx="2089488" cy="863358"/>
          </a:xfrm>
        </p:grpSpPr>
        <p:sp>
          <p:nvSpPr>
            <p:cNvPr id="133" name="TextBox 22">
              <a:extLst>
                <a:ext uri="{FF2B5EF4-FFF2-40B4-BE49-F238E27FC236}">
                  <a16:creationId xmlns:a16="http://schemas.microsoft.com/office/drawing/2014/main" id="{F006B2BD-A678-49C3-B76B-A34487653BBC}"/>
                </a:ext>
              </a:extLst>
            </p:cNvPr>
            <p:cNvSpPr txBox="1"/>
            <p:nvPr/>
          </p:nvSpPr>
          <p:spPr>
            <a:xfrm>
              <a:off x="803640" y="3579862"/>
              <a:ext cx="2059657" cy="646331"/>
            </a:xfrm>
            <a:prstGeom prst="rect">
              <a:avLst/>
            </a:prstGeom>
            <a:noFill/>
          </p:spPr>
          <p:txBody>
            <a:bodyPr wrap="square" rtlCol="0">
              <a:spAutoFit/>
            </a:bodyPr>
            <a:lstStyle/>
            <a:p>
              <a:pPr algn="ctr"/>
              <a:r>
                <a:rPr lang="es-MX" altLang="ko-KR" sz="1200" dirty="0">
                  <a:solidFill>
                    <a:prstClr val="white"/>
                  </a:solidFill>
                  <a:latin typeface="Arial"/>
                </a:rPr>
                <a:t>generar réplicas con variaciones y distorsiones del </a:t>
              </a:r>
              <a:r>
                <a:rPr lang="es-MX" altLang="ko-KR" sz="1200" dirty="0" err="1">
                  <a:solidFill>
                    <a:prstClr val="white"/>
                  </a:solidFill>
                  <a:latin typeface="Arial"/>
                </a:rPr>
                <a:t>dataset</a:t>
              </a:r>
              <a:r>
                <a:rPr lang="es-MX" altLang="ko-KR" sz="1200" dirty="0">
                  <a:solidFill>
                    <a:prstClr val="white"/>
                  </a:solidFill>
                  <a:latin typeface="Arial"/>
                </a:rPr>
                <a:t> de imágenes</a:t>
              </a:r>
              <a:endParaRPr lang="es-419" altLang="ko-KR" sz="1200" dirty="0">
                <a:solidFill>
                  <a:prstClr val="white"/>
                </a:solidFill>
                <a:latin typeface="Arial"/>
              </a:endParaRPr>
            </a:p>
          </p:txBody>
        </p:sp>
        <p:sp>
          <p:nvSpPr>
            <p:cNvPr id="134" name="TextBox 23">
              <a:extLst>
                <a:ext uri="{FF2B5EF4-FFF2-40B4-BE49-F238E27FC236}">
                  <a16:creationId xmlns:a16="http://schemas.microsoft.com/office/drawing/2014/main" id="{C8984EE1-1FCB-4B5B-AF26-C8504EF1B0E9}"/>
                </a:ext>
              </a:extLst>
            </p:cNvPr>
            <p:cNvSpPr txBox="1"/>
            <p:nvPr/>
          </p:nvSpPr>
          <p:spPr>
            <a:xfrm>
              <a:off x="773809" y="3362835"/>
              <a:ext cx="2089488" cy="276999"/>
            </a:xfrm>
            <a:prstGeom prst="rect">
              <a:avLst/>
            </a:prstGeom>
            <a:noFill/>
          </p:spPr>
          <p:txBody>
            <a:bodyPr wrap="square" rtlCol="0">
              <a:spAutoFit/>
            </a:bodyPr>
            <a:lstStyle/>
            <a:p>
              <a:pPr algn="ctr"/>
              <a:r>
                <a:rPr lang="en-US" altLang="ko-KR" sz="1200" b="1">
                  <a:solidFill>
                    <a:prstClr val="white"/>
                  </a:solidFill>
                  <a:latin typeface="Arial"/>
                  <a:cs typeface="Arial" pitchFamily="34" charset="0"/>
                </a:rPr>
                <a:t>Data Augmentation </a:t>
              </a:r>
            </a:p>
          </p:txBody>
        </p:sp>
      </p:grpSp>
    </p:spTree>
    <p:extLst>
      <p:ext uri="{BB962C8B-B14F-4D97-AF65-F5344CB8AC3E}">
        <p14:creationId xmlns:p14="http://schemas.microsoft.com/office/powerpoint/2010/main" val="268224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2"/>
                                        </p:tgtEl>
                                        <p:attrNameLst>
                                          <p:attrName>style.visibility</p:attrName>
                                        </p:attrNameLst>
                                      </p:cBhvr>
                                      <p:to>
                                        <p:strVal val="visible"/>
                                      </p:to>
                                    </p:set>
                                    <p:animEffect transition="in" filter="fade">
                                      <p:cBhvr>
                                        <p:cTn id="14" dur="1000"/>
                                        <p:tgtEl>
                                          <p:spTgt spid="112"/>
                                        </p:tgtEl>
                                      </p:cBhvr>
                                    </p:animEffect>
                                    <p:anim calcmode="lin" valueType="num">
                                      <p:cBhvr>
                                        <p:cTn id="15" dur="1000" fill="hold"/>
                                        <p:tgtEl>
                                          <p:spTgt spid="112"/>
                                        </p:tgtEl>
                                        <p:attrNameLst>
                                          <p:attrName>ppt_x</p:attrName>
                                        </p:attrNameLst>
                                      </p:cBhvr>
                                      <p:tavLst>
                                        <p:tav tm="0">
                                          <p:val>
                                            <p:strVal val="#ppt_x"/>
                                          </p:val>
                                        </p:tav>
                                        <p:tav tm="100000">
                                          <p:val>
                                            <p:strVal val="#ppt_x"/>
                                          </p:val>
                                        </p:tav>
                                      </p:tavLst>
                                    </p:anim>
                                    <p:anim calcmode="lin" valueType="num">
                                      <p:cBhvr>
                                        <p:cTn id="16"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sysClr val="window" lastClr="FFFFFF"/>
                </a:solidFill>
                <a:effectLst/>
                <a:uLnTx/>
                <a:uFillTx/>
                <a:latin typeface="Open Sans" panose="020B0606030504020204" pitchFamily="34" charset="0"/>
              </a:rPr>
              <a:t>BÚSQUEDA DE PERSONA</a:t>
            </a:r>
          </a:p>
        </p:txBody>
      </p:sp>
      <p:sp>
        <p:nvSpPr>
          <p:cNvPr id="2" name="Subtitle 4">
            <a:extLst>
              <a:ext uri="{FF2B5EF4-FFF2-40B4-BE49-F238E27FC236}">
                <a16:creationId xmlns:a16="http://schemas.microsoft.com/office/drawing/2014/main" id="{A6F06E09-A43C-4A78-86C6-2AA200160EBA}"/>
              </a:ext>
            </a:extLst>
          </p:cNvPr>
          <p:cNvSpPr txBox="1">
            <a:spLocks/>
          </p:cNvSpPr>
          <p:nvPr/>
        </p:nvSpPr>
        <p:spPr>
          <a:xfrm>
            <a:off x="723142" y="1319905"/>
            <a:ext cx="9426698" cy="40011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sz="2000" b="1" dirty="0">
                <a:solidFill>
                  <a:schemeClr val="bg1"/>
                </a:solidFill>
              </a:rPr>
              <a:t>Creación de un modelo de clasificación de imágenes con TensorFlow y Keras</a:t>
            </a:r>
            <a:endParaRPr kumimoji="0" lang="es-419" sz="2000" b="1" u="none" strike="noStrike" kern="1200" cap="none" spc="0" normalizeH="0" baseline="0" dirty="0">
              <a:ln>
                <a:noFill/>
              </a:ln>
              <a:solidFill>
                <a:schemeClr val="bg1"/>
              </a:solidFill>
              <a:effectLst/>
              <a:uLnTx/>
              <a:uFillTx/>
            </a:endParaRPr>
          </a:p>
        </p:txBody>
      </p:sp>
      <p:sp>
        <p:nvSpPr>
          <p:cNvPr id="4" name="Subtitle 4">
            <a:extLst>
              <a:ext uri="{FF2B5EF4-FFF2-40B4-BE49-F238E27FC236}">
                <a16:creationId xmlns:a16="http://schemas.microsoft.com/office/drawing/2014/main" id="{08688EDF-034E-41C4-9C36-55CB28254DCF}"/>
              </a:ext>
            </a:extLst>
          </p:cNvPr>
          <p:cNvSpPr txBox="1">
            <a:spLocks/>
          </p:cNvSpPr>
          <p:nvPr/>
        </p:nvSpPr>
        <p:spPr>
          <a:xfrm>
            <a:off x="723142" y="905080"/>
            <a:ext cx="942669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Re-Identificación de persona</a:t>
            </a:r>
            <a:endParaRPr kumimoji="0" lang="es-419" sz="2800" b="1" u="none" strike="noStrike" kern="1200" cap="none" spc="0" normalizeH="0" baseline="0" dirty="0">
              <a:ln>
                <a:noFill/>
              </a:ln>
              <a:solidFill>
                <a:srgbClr val="2980B9">
                  <a:lumMod val="60000"/>
                  <a:lumOff val="40000"/>
                </a:srgbClr>
              </a:solidFill>
              <a:effectLst/>
              <a:uLnTx/>
              <a:uFillTx/>
              <a:latin typeface="Open Sans" panose="020B0606030504020204" pitchFamily="34" charset="0"/>
            </a:endParaRPr>
          </a:p>
        </p:txBody>
      </p:sp>
      <p:sp>
        <p:nvSpPr>
          <p:cNvPr id="70" name="Rectangle 3">
            <a:extLst>
              <a:ext uri="{FF2B5EF4-FFF2-40B4-BE49-F238E27FC236}">
                <a16:creationId xmlns:a16="http://schemas.microsoft.com/office/drawing/2014/main" id="{A180EC52-15B4-4DC6-B30D-7AEEA91D69F9}"/>
              </a:ext>
            </a:extLst>
          </p:cNvPr>
          <p:cNvSpPr/>
          <p:nvPr/>
        </p:nvSpPr>
        <p:spPr>
          <a:xfrm>
            <a:off x="0" y="1925293"/>
            <a:ext cx="12185900" cy="4149969"/>
          </a:xfrm>
          <a:prstGeom prst="rect">
            <a:avLst/>
          </a:prstGeom>
          <a:gradFill>
            <a:gsLst>
              <a:gs pos="0">
                <a:srgbClr val="029676">
                  <a:alpha val="22000"/>
                </a:srgbClr>
              </a:gs>
              <a:gs pos="100000">
                <a:srgbClr val="4AB5C4">
                  <a:alpha val="74000"/>
                </a:srgbClr>
              </a:gs>
            </a:gsLst>
            <a:lin ang="108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cxnSp>
        <p:nvCxnSpPr>
          <p:cNvPr id="71" name="Straight Connector 5">
            <a:extLst>
              <a:ext uri="{FF2B5EF4-FFF2-40B4-BE49-F238E27FC236}">
                <a16:creationId xmlns:a16="http://schemas.microsoft.com/office/drawing/2014/main" id="{B7A79E13-AE3E-4983-B3E9-BF410DDBE843}"/>
              </a:ext>
            </a:extLst>
          </p:cNvPr>
          <p:cNvCxnSpPr>
            <a:cxnSpLocks/>
            <a:stCxn id="70" idx="1"/>
            <a:endCxn id="70" idx="3"/>
          </p:cNvCxnSpPr>
          <p:nvPr/>
        </p:nvCxnSpPr>
        <p:spPr>
          <a:xfrm>
            <a:off x="0" y="4000278"/>
            <a:ext cx="12185900" cy="0"/>
          </a:xfrm>
          <a:prstGeom prst="line">
            <a:avLst/>
          </a:prstGeom>
          <a:noFill/>
          <a:ln w="28575" cap="flat" cmpd="sng" algn="ctr">
            <a:solidFill>
              <a:sysClr val="window" lastClr="FFFFFF"/>
            </a:solidFill>
            <a:prstDash val="solid"/>
            <a:miter lim="800000"/>
          </a:ln>
          <a:effectLst/>
        </p:spPr>
      </p:cxnSp>
      <p:sp>
        <p:nvSpPr>
          <p:cNvPr id="72" name="Oval 6">
            <a:extLst>
              <a:ext uri="{FF2B5EF4-FFF2-40B4-BE49-F238E27FC236}">
                <a16:creationId xmlns:a16="http://schemas.microsoft.com/office/drawing/2014/main" id="{EC72C0B2-A6D0-4920-A25C-1F95FCDC1022}"/>
              </a:ext>
            </a:extLst>
          </p:cNvPr>
          <p:cNvSpPr/>
          <p:nvPr/>
        </p:nvSpPr>
        <p:spPr>
          <a:xfrm>
            <a:off x="2966910" y="3931613"/>
            <a:ext cx="152396" cy="15239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74" name="Oval 8">
            <a:extLst>
              <a:ext uri="{FF2B5EF4-FFF2-40B4-BE49-F238E27FC236}">
                <a16:creationId xmlns:a16="http://schemas.microsoft.com/office/drawing/2014/main" id="{1FA6A5BB-1B74-4B45-A6F2-D12BB9674B76}"/>
              </a:ext>
            </a:extLst>
          </p:cNvPr>
          <p:cNvSpPr/>
          <p:nvPr/>
        </p:nvSpPr>
        <p:spPr>
          <a:xfrm>
            <a:off x="8389958" y="3931613"/>
            <a:ext cx="152396" cy="15239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grpSp>
        <p:nvGrpSpPr>
          <p:cNvPr id="84" name="Group 21">
            <a:extLst>
              <a:ext uri="{FF2B5EF4-FFF2-40B4-BE49-F238E27FC236}">
                <a16:creationId xmlns:a16="http://schemas.microsoft.com/office/drawing/2014/main" id="{0FBCBA00-1493-4EE9-95C3-AE9EDF20A84A}"/>
              </a:ext>
            </a:extLst>
          </p:cNvPr>
          <p:cNvGrpSpPr/>
          <p:nvPr/>
        </p:nvGrpSpPr>
        <p:grpSpPr>
          <a:xfrm>
            <a:off x="1518730" y="4194480"/>
            <a:ext cx="3044147" cy="863358"/>
            <a:chOff x="773809" y="3362835"/>
            <a:chExt cx="2089488" cy="863358"/>
          </a:xfrm>
        </p:grpSpPr>
        <p:sp>
          <p:nvSpPr>
            <p:cNvPr id="85" name="TextBox 22">
              <a:extLst>
                <a:ext uri="{FF2B5EF4-FFF2-40B4-BE49-F238E27FC236}">
                  <a16:creationId xmlns:a16="http://schemas.microsoft.com/office/drawing/2014/main" id="{338AAE24-C3F8-4AEF-A394-5A0B04A507BA}"/>
                </a:ext>
              </a:extLst>
            </p:cNvPr>
            <p:cNvSpPr txBox="1"/>
            <p:nvPr/>
          </p:nvSpPr>
          <p:spPr>
            <a:xfrm>
              <a:off x="803640" y="3579862"/>
              <a:ext cx="2059657" cy="646331"/>
            </a:xfrm>
            <a:prstGeom prst="rect">
              <a:avLst/>
            </a:prstGeom>
            <a:noFill/>
          </p:spPr>
          <p:txBody>
            <a:bodyPr wrap="square" rtlCol="0">
              <a:spAutoFit/>
            </a:bodyPr>
            <a:lstStyle/>
            <a:p>
              <a:pPr algn="ctr"/>
              <a:r>
                <a:rPr lang="es-419" altLang="ko-KR" sz="1200" dirty="0">
                  <a:solidFill>
                    <a:prstClr val="white"/>
                  </a:solidFill>
                  <a:latin typeface="Arial"/>
                </a:rPr>
                <a:t>Durante 20 épocas </a:t>
              </a:r>
            </a:p>
            <a:p>
              <a:pPr algn="ctr"/>
              <a:r>
                <a:rPr lang="es-MX" altLang="ko-KR" sz="1200" dirty="0">
                  <a:solidFill>
                    <a:prstClr val="white"/>
                  </a:solidFill>
                  <a:latin typeface="Arial"/>
                </a:rPr>
                <a:t>Número de veces que el algoritmo ve el conjunto de datos completo</a:t>
              </a:r>
              <a:endParaRPr lang="es-419" altLang="ko-KR" sz="1200" dirty="0">
                <a:solidFill>
                  <a:prstClr val="white"/>
                </a:solidFill>
                <a:latin typeface="Arial"/>
              </a:endParaRPr>
            </a:p>
          </p:txBody>
        </p:sp>
        <p:sp>
          <p:nvSpPr>
            <p:cNvPr id="86" name="TextBox 23">
              <a:extLst>
                <a:ext uri="{FF2B5EF4-FFF2-40B4-BE49-F238E27FC236}">
                  <a16:creationId xmlns:a16="http://schemas.microsoft.com/office/drawing/2014/main" id="{878D787C-B1CB-45CF-A994-32A79CE618BD}"/>
                </a:ext>
              </a:extLst>
            </p:cNvPr>
            <p:cNvSpPr txBox="1"/>
            <p:nvPr/>
          </p:nvSpPr>
          <p:spPr>
            <a:xfrm>
              <a:off x="773809" y="3362835"/>
              <a:ext cx="2089488" cy="461665"/>
            </a:xfrm>
            <a:prstGeom prst="rect">
              <a:avLst/>
            </a:prstGeom>
            <a:noFill/>
          </p:spPr>
          <p:txBody>
            <a:bodyPr wrap="square" rtlCol="0">
              <a:spAutoFit/>
            </a:bodyPr>
            <a:lstStyle/>
            <a:p>
              <a:pPr algn="ctr"/>
              <a:r>
                <a:rPr lang="es-419" altLang="ko-KR" sz="1200" b="1" dirty="0">
                  <a:solidFill>
                    <a:prstClr val="white"/>
                  </a:solidFill>
                  <a:latin typeface="Arial"/>
                  <a:cs typeface="Arial" pitchFamily="34" charset="0"/>
                </a:rPr>
                <a:t>Entrenamiento del modelo</a:t>
              </a:r>
            </a:p>
          </p:txBody>
        </p:sp>
      </p:grpSp>
      <p:grpSp>
        <p:nvGrpSpPr>
          <p:cNvPr id="116" name="Group 21">
            <a:extLst>
              <a:ext uri="{FF2B5EF4-FFF2-40B4-BE49-F238E27FC236}">
                <a16:creationId xmlns:a16="http://schemas.microsoft.com/office/drawing/2014/main" id="{A104EFA0-E700-4ACE-A13E-E8EC974BE83A}"/>
              </a:ext>
            </a:extLst>
          </p:cNvPr>
          <p:cNvGrpSpPr/>
          <p:nvPr/>
        </p:nvGrpSpPr>
        <p:grpSpPr>
          <a:xfrm>
            <a:off x="7180522" y="2999894"/>
            <a:ext cx="2571268" cy="678692"/>
            <a:chOff x="773809" y="3362835"/>
            <a:chExt cx="2089488" cy="678692"/>
          </a:xfrm>
        </p:grpSpPr>
        <p:sp>
          <p:nvSpPr>
            <p:cNvPr id="117" name="TextBox 22">
              <a:extLst>
                <a:ext uri="{FF2B5EF4-FFF2-40B4-BE49-F238E27FC236}">
                  <a16:creationId xmlns:a16="http://schemas.microsoft.com/office/drawing/2014/main" id="{90ACD672-3D15-4283-9B59-3E0A3A746125}"/>
                </a:ext>
              </a:extLst>
            </p:cNvPr>
            <p:cNvSpPr txBox="1"/>
            <p:nvPr/>
          </p:nvSpPr>
          <p:spPr>
            <a:xfrm>
              <a:off x="803640" y="3579862"/>
              <a:ext cx="2059657" cy="461665"/>
            </a:xfrm>
            <a:prstGeom prst="rect">
              <a:avLst/>
            </a:prstGeom>
            <a:noFill/>
          </p:spPr>
          <p:txBody>
            <a:bodyPr wrap="square" rtlCol="0">
              <a:spAutoFit/>
            </a:bodyPr>
            <a:lstStyle/>
            <a:p>
              <a:pPr algn="ctr"/>
              <a:r>
                <a:rPr lang="es-419" altLang="ko-KR" sz="1200" dirty="0">
                  <a:solidFill>
                    <a:prstClr val="white"/>
                  </a:solidFill>
                  <a:latin typeface="Arial"/>
                </a:rPr>
                <a:t>Convergencia de la precisión del modelo</a:t>
              </a:r>
            </a:p>
          </p:txBody>
        </p:sp>
        <p:sp>
          <p:nvSpPr>
            <p:cNvPr id="118" name="TextBox 23">
              <a:extLst>
                <a:ext uri="{FF2B5EF4-FFF2-40B4-BE49-F238E27FC236}">
                  <a16:creationId xmlns:a16="http://schemas.microsoft.com/office/drawing/2014/main" id="{5E5B0D85-8830-450C-B787-6D4A33FF014B}"/>
                </a:ext>
              </a:extLst>
            </p:cNvPr>
            <p:cNvSpPr txBox="1"/>
            <p:nvPr/>
          </p:nvSpPr>
          <p:spPr>
            <a:xfrm>
              <a:off x="773809" y="3362835"/>
              <a:ext cx="2089488" cy="461665"/>
            </a:xfrm>
            <a:prstGeom prst="rect">
              <a:avLst/>
            </a:prstGeom>
            <a:noFill/>
          </p:spPr>
          <p:txBody>
            <a:bodyPr wrap="square" rtlCol="0">
              <a:spAutoFit/>
            </a:bodyPr>
            <a:lstStyle/>
            <a:p>
              <a:pPr algn="ctr"/>
              <a:r>
                <a:rPr lang="es-419" altLang="ko-KR" sz="1200" b="1" dirty="0">
                  <a:solidFill>
                    <a:prstClr val="white"/>
                  </a:solidFill>
                  <a:latin typeface="Arial"/>
                  <a:cs typeface="Arial" pitchFamily="34" charset="0"/>
                </a:rPr>
                <a:t>Resultados del Entrenamiento</a:t>
              </a:r>
            </a:p>
          </p:txBody>
        </p:sp>
      </p:grpSp>
      <p:pic>
        <p:nvPicPr>
          <p:cNvPr id="136" name="Imagen 135">
            <a:extLst>
              <a:ext uri="{FF2B5EF4-FFF2-40B4-BE49-F238E27FC236}">
                <a16:creationId xmlns:a16="http://schemas.microsoft.com/office/drawing/2014/main" id="{33232C32-9A55-4288-9E14-A23319B3B211}"/>
              </a:ext>
            </a:extLst>
          </p:cNvPr>
          <p:cNvPicPr/>
          <p:nvPr/>
        </p:nvPicPr>
        <p:blipFill>
          <a:blip r:embed="rId4">
            <a:biLevel thresh="25000"/>
          </a:blip>
          <a:stretch>
            <a:fillRect/>
          </a:stretch>
        </p:blipFill>
        <p:spPr>
          <a:xfrm>
            <a:off x="881577" y="1675351"/>
            <a:ext cx="4554914" cy="2209398"/>
          </a:xfrm>
          <a:prstGeom prst="rect">
            <a:avLst/>
          </a:prstGeom>
        </p:spPr>
      </p:pic>
      <p:pic>
        <p:nvPicPr>
          <p:cNvPr id="137" name="Imagen 136">
            <a:extLst>
              <a:ext uri="{FF2B5EF4-FFF2-40B4-BE49-F238E27FC236}">
                <a16:creationId xmlns:a16="http://schemas.microsoft.com/office/drawing/2014/main" id="{7EA7A8BD-B99D-44C5-A4DC-2451F1E6175D}"/>
              </a:ext>
            </a:extLst>
          </p:cNvPr>
          <p:cNvPicPr/>
          <p:nvPr/>
        </p:nvPicPr>
        <p:blipFill rotWithShape="1">
          <a:blip r:embed="rId5">
            <a:extLst>
              <a:ext uri="{28A0092B-C50C-407E-A947-70E740481C1C}">
                <a14:useLocalDpi xmlns:a14="http://schemas.microsoft.com/office/drawing/2010/main" val="0"/>
              </a:ext>
            </a:extLst>
          </a:blip>
          <a:srcRect l="584" t="4406" r="8753" b="5687"/>
          <a:stretch/>
        </p:blipFill>
        <p:spPr bwMode="auto">
          <a:xfrm>
            <a:off x="6611451" y="4146357"/>
            <a:ext cx="3659157" cy="2558898"/>
          </a:xfrm>
          <a:prstGeom prst="rect">
            <a:avLst/>
          </a:prstGeom>
          <a:noFill/>
          <a:ln>
            <a:noFill/>
          </a:ln>
          <a:extLst>
            <a:ext uri="{53640926-AAD7-44D8-BBD7-CCE9431645EC}">
              <a14:shadowObscured xmlns:a14="http://schemas.microsoft.com/office/drawing/2010/main"/>
            </a:ext>
          </a:extLst>
        </p:spPr>
      </p:pic>
      <p:sp>
        <p:nvSpPr>
          <p:cNvPr id="139" name="Rectangle 7">
            <a:extLst>
              <a:ext uri="{FF2B5EF4-FFF2-40B4-BE49-F238E27FC236}">
                <a16:creationId xmlns:a16="http://schemas.microsoft.com/office/drawing/2014/main" id="{C027381C-9449-4A12-8663-CBBC815E9000}"/>
              </a:ext>
            </a:extLst>
          </p:cNvPr>
          <p:cNvSpPr/>
          <p:nvPr/>
        </p:nvSpPr>
        <p:spPr>
          <a:xfrm>
            <a:off x="8248726" y="2361077"/>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1" name="Trapezoid 13">
            <a:extLst>
              <a:ext uri="{FF2B5EF4-FFF2-40B4-BE49-F238E27FC236}">
                <a16:creationId xmlns:a16="http://schemas.microsoft.com/office/drawing/2014/main" id="{D3A87463-25E8-459F-9C14-C1F57087A600}"/>
              </a:ext>
            </a:extLst>
          </p:cNvPr>
          <p:cNvSpPr/>
          <p:nvPr/>
        </p:nvSpPr>
        <p:spPr>
          <a:xfrm>
            <a:off x="2775881" y="5148827"/>
            <a:ext cx="529844" cy="44801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79511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sysClr val="window" lastClr="FFFFFF"/>
                </a:solidFill>
                <a:effectLst/>
                <a:uLnTx/>
                <a:uFillTx/>
                <a:latin typeface="Open Sans" panose="020B0606030504020204" pitchFamily="34" charset="0"/>
              </a:rPr>
              <a:t>BÚSQUEDA DE PERSONA</a:t>
            </a:r>
          </a:p>
        </p:txBody>
      </p:sp>
      <p:sp>
        <p:nvSpPr>
          <p:cNvPr id="4" name="Subtitle 4">
            <a:extLst>
              <a:ext uri="{FF2B5EF4-FFF2-40B4-BE49-F238E27FC236}">
                <a16:creationId xmlns:a16="http://schemas.microsoft.com/office/drawing/2014/main" id="{08688EDF-034E-41C4-9C36-55CB28254DCF}"/>
              </a:ext>
            </a:extLst>
          </p:cNvPr>
          <p:cNvSpPr txBox="1">
            <a:spLocks/>
          </p:cNvSpPr>
          <p:nvPr/>
        </p:nvSpPr>
        <p:spPr>
          <a:xfrm>
            <a:off x="723142" y="905080"/>
            <a:ext cx="537285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Re-Identificación de persona</a:t>
            </a:r>
            <a:endParaRPr kumimoji="0" lang="es-419" sz="2800" b="1" u="none" strike="noStrike" kern="1200" cap="none" spc="0" normalizeH="0" baseline="0" dirty="0">
              <a:ln>
                <a:noFill/>
              </a:ln>
              <a:solidFill>
                <a:srgbClr val="2980B9">
                  <a:lumMod val="60000"/>
                  <a:lumOff val="40000"/>
                </a:srgbClr>
              </a:solidFill>
              <a:effectLst/>
              <a:uLnTx/>
              <a:uFillTx/>
              <a:latin typeface="Open Sans" panose="020B0606030504020204" pitchFamily="34" charset="0"/>
            </a:endParaRPr>
          </a:p>
        </p:txBody>
      </p:sp>
      <p:sp>
        <p:nvSpPr>
          <p:cNvPr id="5" name="Subtitle 4">
            <a:extLst>
              <a:ext uri="{FF2B5EF4-FFF2-40B4-BE49-F238E27FC236}">
                <a16:creationId xmlns:a16="http://schemas.microsoft.com/office/drawing/2014/main" id="{626D44D4-AF33-4E61-8FC8-481D7E59F008}"/>
              </a:ext>
            </a:extLst>
          </p:cNvPr>
          <p:cNvSpPr txBox="1">
            <a:spLocks/>
          </p:cNvSpPr>
          <p:nvPr/>
        </p:nvSpPr>
        <p:spPr>
          <a:xfrm>
            <a:off x="6096000" y="905080"/>
            <a:ext cx="5834389"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Sistema Completo implementado</a:t>
            </a:r>
            <a:endParaRPr kumimoji="0" lang="es-419" sz="2800" b="1" u="none" strike="noStrike" kern="1200" cap="none" spc="0" normalizeH="0" baseline="0" dirty="0">
              <a:ln>
                <a:noFill/>
              </a:ln>
              <a:solidFill>
                <a:srgbClr val="2980B9">
                  <a:lumMod val="60000"/>
                  <a:lumOff val="40000"/>
                </a:srgbClr>
              </a:solidFill>
              <a:effectLst/>
              <a:uLnTx/>
              <a:uFillTx/>
              <a:latin typeface="Open Sans" panose="020B0606030504020204" pitchFamily="34" charset="0"/>
            </a:endParaRPr>
          </a:p>
        </p:txBody>
      </p:sp>
      <p:pic>
        <p:nvPicPr>
          <p:cNvPr id="6" name="Imagen 5">
            <a:extLst>
              <a:ext uri="{FF2B5EF4-FFF2-40B4-BE49-F238E27FC236}">
                <a16:creationId xmlns:a16="http://schemas.microsoft.com/office/drawing/2014/main" id="{B8ACB506-A6EF-4C34-8CF5-DDC6C9EAA0CE}"/>
              </a:ext>
            </a:extLst>
          </p:cNvPr>
          <p:cNvPicPr>
            <a:picLocks noChangeAspect="1"/>
          </p:cNvPicPr>
          <p:nvPr/>
        </p:nvPicPr>
        <p:blipFill>
          <a:blip r:embed="rId4"/>
          <a:stretch>
            <a:fillRect/>
          </a:stretch>
        </p:blipFill>
        <p:spPr>
          <a:xfrm>
            <a:off x="606851" y="1581515"/>
            <a:ext cx="5113020" cy="2164080"/>
          </a:xfrm>
          <a:prstGeom prst="rect">
            <a:avLst/>
          </a:prstGeom>
          <a:gradFill flip="none" rotWithShape="1">
            <a:gsLst>
              <a:gs pos="0">
                <a:srgbClr val="029676"/>
              </a:gs>
              <a:gs pos="100000">
                <a:srgbClr val="4AB5C4"/>
              </a:gs>
            </a:gsLst>
            <a:lin ang="10800000" scaled="1"/>
            <a:tileRect/>
          </a:gradFill>
        </p:spPr>
      </p:pic>
      <p:pic>
        <p:nvPicPr>
          <p:cNvPr id="7" name="Imagen 6">
            <a:extLst>
              <a:ext uri="{FF2B5EF4-FFF2-40B4-BE49-F238E27FC236}">
                <a16:creationId xmlns:a16="http://schemas.microsoft.com/office/drawing/2014/main" id="{153D7F85-B647-437E-8BEE-A9D58D35EBA4}"/>
              </a:ext>
            </a:extLst>
          </p:cNvPr>
          <p:cNvPicPr>
            <a:picLocks noChangeAspect="1"/>
          </p:cNvPicPr>
          <p:nvPr/>
        </p:nvPicPr>
        <p:blipFill>
          <a:blip r:embed="rId5"/>
          <a:stretch>
            <a:fillRect/>
          </a:stretch>
        </p:blipFill>
        <p:spPr>
          <a:xfrm>
            <a:off x="6313756" y="1490624"/>
            <a:ext cx="5398875" cy="5148551"/>
          </a:xfrm>
          <a:prstGeom prst="rect">
            <a:avLst/>
          </a:prstGeom>
          <a:gradFill flip="none" rotWithShape="1">
            <a:gsLst>
              <a:gs pos="0">
                <a:srgbClr val="029676"/>
              </a:gs>
              <a:gs pos="100000">
                <a:srgbClr val="4AB5C4"/>
              </a:gs>
            </a:gsLst>
            <a:lin ang="10800000" scaled="1"/>
            <a:tileRect/>
          </a:gradFill>
        </p:spPr>
      </p:pic>
      <p:pic>
        <p:nvPicPr>
          <p:cNvPr id="28" name="Imagen 27">
            <a:extLst>
              <a:ext uri="{FF2B5EF4-FFF2-40B4-BE49-F238E27FC236}">
                <a16:creationId xmlns:a16="http://schemas.microsoft.com/office/drawing/2014/main" id="{9BC33C00-ADB1-4557-B828-195777A32530}"/>
              </a:ext>
            </a:extLst>
          </p:cNvPr>
          <p:cNvPicPr/>
          <p:nvPr/>
        </p:nvPicPr>
        <p:blipFill rotWithShape="1">
          <a:blip r:embed="rId6"/>
          <a:srcRect t="33302" b="33470"/>
          <a:stretch/>
        </p:blipFill>
        <p:spPr>
          <a:xfrm>
            <a:off x="902760" y="3934736"/>
            <a:ext cx="4532839" cy="2683497"/>
          </a:xfrm>
          <a:prstGeom prst="rect">
            <a:avLst/>
          </a:prstGeom>
        </p:spPr>
      </p:pic>
    </p:spTree>
    <p:extLst>
      <p:ext uri="{BB962C8B-B14F-4D97-AF65-F5344CB8AC3E}">
        <p14:creationId xmlns:p14="http://schemas.microsoft.com/office/powerpoint/2010/main" val="383162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2A6879CF-4743-443A-96DD-E0CBFE27C471}"/>
              </a:ext>
            </a:extLst>
          </p:cNvPr>
          <p:cNvSpPr/>
          <p:nvPr/>
        </p:nvSpPr>
        <p:spPr>
          <a:xfrm>
            <a:off x="111760" y="1049316"/>
            <a:ext cx="5882640" cy="5720170"/>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A6F06E09-A43C-4A78-86C6-2AA200160EBA}"/>
              </a:ext>
            </a:extLst>
          </p:cNvPr>
          <p:cNvSpPr txBox="1">
            <a:spLocks/>
          </p:cNvSpPr>
          <p:nvPr/>
        </p:nvSpPr>
        <p:spPr>
          <a:xfrm>
            <a:off x="916183" y="935338"/>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a:ln>
                  <a:noFill/>
                </a:ln>
                <a:solidFill>
                  <a:schemeClr val="bg1"/>
                </a:solidFill>
                <a:effectLst/>
                <a:uLnTx/>
                <a:uFillTx/>
                <a:latin typeface="Open Sans" panose="020B0606030504020204" pitchFamily="34" charset="0"/>
              </a:rPr>
              <a:t>Interior de una vivienda</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6" name="Rectangle 2">
            <a:extLst>
              <a:ext uri="{FF2B5EF4-FFF2-40B4-BE49-F238E27FC236}">
                <a16:creationId xmlns:a16="http://schemas.microsoft.com/office/drawing/2014/main" id="{FF058BA4-7B25-43F8-87AA-53F0573942C9}"/>
              </a:ext>
            </a:extLst>
          </p:cNvPr>
          <p:cNvSpPr/>
          <p:nvPr/>
        </p:nvSpPr>
        <p:spPr>
          <a:xfrm>
            <a:off x="6197600" y="1048701"/>
            <a:ext cx="5882640" cy="5720170"/>
          </a:xfrm>
          <a:prstGeom prst="rect">
            <a:avLst/>
          </a:prstGeom>
          <a:solidFill>
            <a:schemeClr val="accent5">
              <a:alpha val="43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4" name="Subtitle 4">
            <a:extLst>
              <a:ext uri="{FF2B5EF4-FFF2-40B4-BE49-F238E27FC236}">
                <a16:creationId xmlns:a16="http://schemas.microsoft.com/office/drawing/2014/main" id="{59B75762-9D11-472E-A77D-697883BB8340}"/>
              </a:ext>
            </a:extLst>
          </p:cNvPr>
          <p:cNvSpPr txBox="1">
            <a:spLocks/>
          </p:cNvSpPr>
          <p:nvPr/>
        </p:nvSpPr>
        <p:spPr>
          <a:xfrm>
            <a:off x="7021451" y="935338"/>
            <a:ext cx="4234938" cy="40011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defPPr>
              <a:defRPr lang="es-EC"/>
            </a:defPPr>
            <a:lvl1pPr marR="0" lvl="0" indent="0" defTabSz="914354" fontAlgn="auto">
              <a:lnSpc>
                <a:spcPct val="100000"/>
              </a:lnSpc>
              <a:spcBef>
                <a:spcPct val="20000"/>
              </a:spcBef>
              <a:spcAft>
                <a:spcPts val="0"/>
              </a:spcAft>
              <a:buClrTx/>
              <a:buSzTx/>
              <a:buFont typeface="Arial" pitchFamily="34" charset="0"/>
              <a:buNone/>
              <a:tabLst/>
              <a:defRPr kumimoji="0" sz="2800" b="1" u="none" strike="noStrike" cap="none" spc="0" normalizeH="0" baseline="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indent="0" algn="ctr" defTabSz="914354">
              <a:spcBef>
                <a:spcPct val="20000"/>
              </a:spcBef>
              <a:buFont typeface="Arial" pitchFamily="34" charset="0"/>
              <a:buNone/>
              <a:defRPr sz="20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indent="0" algn="ctr" defTabSz="914354">
              <a:spcBef>
                <a:spcPct val="20000"/>
              </a:spcBef>
              <a:buFont typeface="Arial" pitchFamily="34" charset="0"/>
              <a:buNone/>
              <a:defRPr>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indent="0" algn="ctr" defTabSz="914354">
              <a:spcBef>
                <a:spcPct val="20000"/>
              </a:spcBef>
              <a:buFont typeface="Arial" pitchFamily="34" charset="0"/>
              <a:buNone/>
              <a:defRPr sz="1600"/>
            </a:lvl6pPr>
            <a:lvl7pPr indent="0" algn="ctr" defTabSz="914354">
              <a:spcBef>
                <a:spcPct val="20000"/>
              </a:spcBef>
              <a:buFont typeface="Arial" pitchFamily="34" charset="0"/>
              <a:buNone/>
              <a:defRPr sz="1600"/>
            </a:lvl7pPr>
            <a:lvl8pPr indent="0" algn="ctr" defTabSz="914354">
              <a:spcBef>
                <a:spcPct val="20000"/>
              </a:spcBef>
              <a:buFont typeface="Arial" pitchFamily="34" charset="0"/>
              <a:buNone/>
              <a:defRPr sz="1600"/>
            </a:lvl8pPr>
            <a:lvl9pPr indent="0" algn="ctr" defTabSz="914354">
              <a:spcBef>
                <a:spcPct val="20000"/>
              </a:spcBef>
              <a:buFont typeface="Arial" pitchFamily="34" charset="0"/>
              <a:buNone/>
              <a:defRPr sz="1600"/>
            </a:lvl9pPr>
          </a:lstStyle>
          <a:p>
            <a:pPr algn="ctr"/>
            <a:r>
              <a:rPr lang="es-MX" sz="2000" dirty="0"/>
              <a:t>Patio Exterior</a:t>
            </a:r>
            <a:endParaRPr lang="en-US" sz="2000" dirty="0"/>
          </a:p>
        </p:txBody>
      </p:sp>
      <p:graphicFrame>
        <p:nvGraphicFramePr>
          <p:cNvPr id="16" name="Tabla 15">
            <a:extLst>
              <a:ext uri="{FF2B5EF4-FFF2-40B4-BE49-F238E27FC236}">
                <a16:creationId xmlns:a16="http://schemas.microsoft.com/office/drawing/2014/main" id="{A360A3E9-84E7-4783-8AF1-43F247DBE68D}"/>
              </a:ext>
            </a:extLst>
          </p:cNvPr>
          <p:cNvGraphicFramePr>
            <a:graphicFrameLocks noGrp="1"/>
          </p:cNvGraphicFramePr>
          <p:nvPr>
            <p:extLst>
              <p:ext uri="{D42A27DB-BD31-4B8C-83A1-F6EECF244321}">
                <p14:modId xmlns:p14="http://schemas.microsoft.com/office/powerpoint/2010/main" val="1663313178"/>
              </p:ext>
            </p:extLst>
          </p:nvPr>
        </p:nvGraphicFramePr>
        <p:xfrm>
          <a:off x="168532" y="5367655"/>
          <a:ext cx="5730240" cy="1234757"/>
        </p:xfrm>
        <a:graphic>
          <a:graphicData uri="http://schemas.openxmlformats.org/drawingml/2006/table">
            <a:tbl>
              <a:tblPr firstRow="1" firstCol="1" bandRow="1">
                <a:tableStyleId>{69012ECD-51FC-41F1-AA8D-1B2483CD663E}</a:tableStyleId>
              </a:tblPr>
              <a:tblGrid>
                <a:gridCol w="822960">
                  <a:extLst>
                    <a:ext uri="{9D8B030D-6E8A-4147-A177-3AD203B41FA5}">
                      <a16:colId xmlns:a16="http://schemas.microsoft.com/office/drawing/2014/main" val="825023227"/>
                    </a:ext>
                  </a:extLst>
                </a:gridCol>
                <a:gridCol w="995680">
                  <a:extLst>
                    <a:ext uri="{9D8B030D-6E8A-4147-A177-3AD203B41FA5}">
                      <a16:colId xmlns:a16="http://schemas.microsoft.com/office/drawing/2014/main" val="3928531703"/>
                    </a:ext>
                  </a:extLst>
                </a:gridCol>
                <a:gridCol w="1016000">
                  <a:extLst>
                    <a:ext uri="{9D8B030D-6E8A-4147-A177-3AD203B41FA5}">
                      <a16:colId xmlns:a16="http://schemas.microsoft.com/office/drawing/2014/main" val="4263413012"/>
                    </a:ext>
                  </a:extLst>
                </a:gridCol>
                <a:gridCol w="1107780">
                  <a:extLst>
                    <a:ext uri="{9D8B030D-6E8A-4147-A177-3AD203B41FA5}">
                      <a16:colId xmlns:a16="http://schemas.microsoft.com/office/drawing/2014/main" val="2748691897"/>
                    </a:ext>
                  </a:extLst>
                </a:gridCol>
                <a:gridCol w="910413">
                  <a:extLst>
                    <a:ext uri="{9D8B030D-6E8A-4147-A177-3AD203B41FA5}">
                      <a16:colId xmlns:a16="http://schemas.microsoft.com/office/drawing/2014/main" val="559273819"/>
                    </a:ext>
                  </a:extLst>
                </a:gridCol>
                <a:gridCol w="877407">
                  <a:extLst>
                    <a:ext uri="{9D8B030D-6E8A-4147-A177-3AD203B41FA5}">
                      <a16:colId xmlns:a16="http://schemas.microsoft.com/office/drawing/2014/main" val="2174771341"/>
                    </a:ext>
                  </a:extLst>
                </a:gridCol>
              </a:tblGrid>
              <a:tr h="137828">
                <a:tc rowSpan="2">
                  <a:txBody>
                    <a:bodyPr/>
                    <a:lstStyle/>
                    <a:p>
                      <a:pPr marL="0" indent="0" algn="ctr">
                        <a:lnSpc>
                          <a:spcPct val="100000"/>
                        </a:lnSpc>
                        <a:spcAft>
                          <a:spcPts val="1000"/>
                        </a:spcAft>
                      </a:pPr>
                      <a:r>
                        <a:rPr lang="es-ES_tradnl" sz="900" b="1" dirty="0">
                          <a:solidFill>
                            <a:schemeClr val="bg1"/>
                          </a:solidFill>
                          <a:effectLst/>
                        </a:rPr>
                        <a:t>Prueba</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indent="0" algn="ctr">
                        <a:lnSpc>
                          <a:spcPct val="100000"/>
                        </a:lnSpc>
                        <a:spcAft>
                          <a:spcPts val="1000"/>
                        </a:spcAft>
                      </a:pPr>
                      <a:r>
                        <a:rPr lang="es-ES_tradnl" sz="900" b="1" dirty="0">
                          <a:solidFill>
                            <a:schemeClr val="bg1"/>
                          </a:solidFill>
                          <a:effectLst/>
                        </a:rPr>
                        <a:t>Iluminación (lux)</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marL="0" indent="0" algn="ctr">
                        <a:lnSpc>
                          <a:spcPct val="100000"/>
                        </a:lnSpc>
                        <a:spcAft>
                          <a:spcPts val="1000"/>
                        </a:spcAft>
                      </a:pPr>
                      <a:r>
                        <a:rPr lang="es-ES_tradnl" sz="900" b="1" dirty="0">
                          <a:solidFill>
                            <a:schemeClr val="bg1"/>
                          </a:solidFill>
                          <a:effectLst/>
                        </a:rPr>
                        <a:t>Porcentaje de certeza a diferentes distancias</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639761421"/>
                  </a:ext>
                </a:extLst>
              </a:tr>
              <a:tr h="193998">
                <a:tc vMerge="1">
                  <a:txBody>
                    <a:bodyPr/>
                    <a:lstStyle/>
                    <a:p>
                      <a:endParaRPr lang="es-EC"/>
                    </a:p>
                  </a:txBody>
                  <a:tcPr/>
                </a:tc>
                <a:tc vMerge="1">
                  <a:txBody>
                    <a:bodyPr/>
                    <a:lstStyle/>
                    <a:p>
                      <a:endParaRPr lang="es-EC"/>
                    </a:p>
                  </a:txBody>
                  <a:tcPr/>
                </a:tc>
                <a:tc>
                  <a:txBody>
                    <a:bodyPr/>
                    <a:lstStyle/>
                    <a:p>
                      <a:pPr marL="0" indent="0" algn="ctr">
                        <a:lnSpc>
                          <a:spcPct val="100000"/>
                        </a:lnSpc>
                        <a:spcAft>
                          <a:spcPts val="1000"/>
                        </a:spcAft>
                      </a:pPr>
                      <a:r>
                        <a:rPr lang="es-ES_tradnl" sz="900" b="1" dirty="0">
                          <a:solidFill>
                            <a:schemeClr val="bg1"/>
                          </a:solidFill>
                          <a:effectLst/>
                        </a:rPr>
                        <a:t>2 metros</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23000">
                          <a:schemeClr val="accent2">
                            <a:satMod val="103000"/>
                            <a:lumMod val="102000"/>
                            <a:tint val="94000"/>
                            <a:alpha val="34000"/>
                          </a:schemeClr>
                        </a:gs>
                        <a:gs pos="100000">
                          <a:schemeClr val="accent2">
                            <a:lumMod val="99000"/>
                            <a:satMod val="120000"/>
                            <a:shade val="78000"/>
                          </a:schemeClr>
                        </a:gs>
                      </a:gsLst>
                      <a:lin ang="5400000" scaled="0"/>
                    </a:gradFill>
                  </a:tcPr>
                </a:tc>
                <a:tc>
                  <a:txBody>
                    <a:bodyPr/>
                    <a:lstStyle/>
                    <a:p>
                      <a:pPr marL="0" indent="0" algn="ctr">
                        <a:lnSpc>
                          <a:spcPct val="100000"/>
                        </a:lnSpc>
                        <a:spcAft>
                          <a:spcPts val="1000"/>
                        </a:spcAft>
                      </a:pPr>
                      <a:r>
                        <a:rPr lang="es-ES_tradnl" sz="900" b="1" dirty="0">
                          <a:solidFill>
                            <a:schemeClr val="bg1"/>
                          </a:solidFill>
                          <a:effectLst/>
                        </a:rPr>
                        <a:t>5 metros</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23000">
                          <a:schemeClr val="accent2">
                            <a:satMod val="103000"/>
                            <a:lumMod val="102000"/>
                            <a:tint val="94000"/>
                            <a:alpha val="34000"/>
                          </a:schemeClr>
                        </a:gs>
                        <a:gs pos="100000">
                          <a:schemeClr val="accent2">
                            <a:lumMod val="99000"/>
                            <a:satMod val="120000"/>
                            <a:shade val="78000"/>
                          </a:schemeClr>
                        </a:gs>
                      </a:gsLst>
                      <a:lin ang="5400000" scaled="0"/>
                    </a:gradFill>
                  </a:tcPr>
                </a:tc>
                <a:tc>
                  <a:txBody>
                    <a:bodyPr/>
                    <a:lstStyle/>
                    <a:p>
                      <a:pPr marL="0" indent="0" algn="ctr">
                        <a:lnSpc>
                          <a:spcPct val="100000"/>
                        </a:lnSpc>
                        <a:spcAft>
                          <a:spcPts val="1000"/>
                        </a:spcAft>
                      </a:pPr>
                      <a:r>
                        <a:rPr lang="es-ES_tradnl" sz="900" b="1" dirty="0">
                          <a:solidFill>
                            <a:schemeClr val="bg1"/>
                          </a:solidFill>
                          <a:effectLst/>
                        </a:rPr>
                        <a:t>10 metros</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23000">
                          <a:schemeClr val="accent2">
                            <a:satMod val="103000"/>
                            <a:lumMod val="102000"/>
                            <a:tint val="94000"/>
                            <a:alpha val="34000"/>
                          </a:schemeClr>
                        </a:gs>
                        <a:gs pos="100000">
                          <a:schemeClr val="accent2">
                            <a:lumMod val="99000"/>
                            <a:satMod val="120000"/>
                            <a:shade val="78000"/>
                          </a:schemeClr>
                        </a:gs>
                      </a:gsLst>
                      <a:lin ang="5400000" scaled="0"/>
                    </a:gradFill>
                  </a:tcPr>
                </a:tc>
                <a:tc>
                  <a:txBody>
                    <a:bodyPr/>
                    <a:lstStyle/>
                    <a:p>
                      <a:pPr marL="0" indent="0" algn="ctr">
                        <a:lnSpc>
                          <a:spcPct val="100000"/>
                        </a:lnSpc>
                        <a:spcAft>
                          <a:spcPts val="1000"/>
                        </a:spcAft>
                      </a:pPr>
                      <a:r>
                        <a:rPr lang="es-ES_tradnl" sz="900" b="1" dirty="0">
                          <a:solidFill>
                            <a:schemeClr val="bg1"/>
                          </a:solidFill>
                          <a:effectLst/>
                        </a:rPr>
                        <a:t>15 metros</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23000">
                          <a:schemeClr val="accent2">
                            <a:satMod val="103000"/>
                            <a:lumMod val="102000"/>
                            <a:tint val="94000"/>
                            <a:alpha val="34000"/>
                          </a:schemeClr>
                        </a:gs>
                        <a:gs pos="100000">
                          <a:schemeClr val="accent2">
                            <a:lumMod val="99000"/>
                            <a:satMod val="120000"/>
                            <a:shade val="78000"/>
                          </a:schemeClr>
                        </a:gs>
                      </a:gsLst>
                      <a:lin ang="5400000" scaled="0"/>
                    </a:gradFill>
                  </a:tcPr>
                </a:tc>
                <a:extLst>
                  <a:ext uri="{0D108BD9-81ED-4DB2-BD59-A6C34878D82A}">
                    <a16:rowId xmlns:a16="http://schemas.microsoft.com/office/drawing/2014/main" val="1053899372"/>
                  </a:ext>
                </a:extLst>
              </a:tr>
              <a:tr h="300977">
                <a:tc>
                  <a:txBody>
                    <a:bodyPr/>
                    <a:lstStyle/>
                    <a:p>
                      <a:pPr marL="0" indent="0" algn="ctr">
                        <a:lnSpc>
                          <a:spcPct val="100000"/>
                        </a:lnSpc>
                        <a:spcAft>
                          <a:spcPts val="1000"/>
                        </a:spcAft>
                      </a:pPr>
                      <a:r>
                        <a:rPr lang="es-ES" sz="900" b="1" dirty="0">
                          <a:solidFill>
                            <a:schemeClr val="bg1"/>
                          </a:solidFill>
                          <a:effectLst/>
                        </a:rPr>
                        <a:t>1</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_tradnl" sz="900" b="1" dirty="0">
                          <a:solidFill>
                            <a:schemeClr val="bg1"/>
                          </a:solidFill>
                          <a:effectLst/>
                        </a:rPr>
                        <a:t>50</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_tradnl" sz="900" b="1" dirty="0">
                          <a:solidFill>
                            <a:schemeClr val="bg1"/>
                          </a:solidFill>
                          <a:effectLst/>
                        </a:rPr>
                        <a:t>99.9 - 99.6%</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900" b="1" dirty="0">
                          <a:solidFill>
                            <a:schemeClr val="bg1"/>
                          </a:solidFill>
                          <a:effectLst/>
                        </a:rPr>
                        <a:t>99.7 - 92.3%</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900" b="1" dirty="0">
                          <a:solidFill>
                            <a:schemeClr val="bg1"/>
                          </a:solidFill>
                          <a:effectLst/>
                        </a:rPr>
                        <a:t>99.3 - 90.1%</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900" b="1" dirty="0">
                          <a:solidFill>
                            <a:schemeClr val="bg1"/>
                          </a:solidFill>
                          <a:effectLst/>
                        </a:rPr>
                        <a:t>97.6 - 89.0%</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89442474"/>
                  </a:ext>
                </a:extLst>
              </a:tr>
              <a:tr h="300977">
                <a:tc>
                  <a:txBody>
                    <a:bodyPr/>
                    <a:lstStyle/>
                    <a:p>
                      <a:pPr marL="0" indent="0" algn="ctr">
                        <a:lnSpc>
                          <a:spcPct val="100000"/>
                        </a:lnSpc>
                        <a:spcAft>
                          <a:spcPts val="1000"/>
                        </a:spcAft>
                      </a:pPr>
                      <a:r>
                        <a:rPr lang="es-ES" sz="900" b="1" dirty="0">
                          <a:solidFill>
                            <a:schemeClr val="bg1"/>
                          </a:solidFill>
                          <a:effectLst/>
                        </a:rPr>
                        <a:t>2</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_tradnl" sz="900" b="1" dirty="0">
                          <a:solidFill>
                            <a:schemeClr val="bg1"/>
                          </a:solidFill>
                          <a:effectLst/>
                        </a:rPr>
                        <a:t>210</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_tradnl" sz="900" b="1" dirty="0">
                          <a:solidFill>
                            <a:schemeClr val="bg1"/>
                          </a:solidFill>
                          <a:effectLst/>
                        </a:rPr>
                        <a:t>99.9 - 99.8%</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900" b="1" dirty="0">
                          <a:solidFill>
                            <a:schemeClr val="bg1"/>
                          </a:solidFill>
                          <a:effectLst/>
                        </a:rPr>
                        <a:t>99.8 - 98.3%</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900" b="1" dirty="0">
                          <a:solidFill>
                            <a:schemeClr val="bg1"/>
                          </a:solidFill>
                          <a:effectLst/>
                        </a:rPr>
                        <a:t>99.4 - 98.1%</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900" b="1" dirty="0">
                          <a:solidFill>
                            <a:schemeClr val="bg1"/>
                          </a:solidFill>
                          <a:effectLst/>
                        </a:rPr>
                        <a:t>98.2 - 89.2%</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3864704"/>
                  </a:ext>
                </a:extLst>
              </a:tr>
              <a:tr h="300977">
                <a:tc>
                  <a:txBody>
                    <a:bodyPr/>
                    <a:lstStyle/>
                    <a:p>
                      <a:pPr marL="0" indent="0" algn="ctr">
                        <a:lnSpc>
                          <a:spcPct val="100000"/>
                        </a:lnSpc>
                        <a:spcAft>
                          <a:spcPts val="1000"/>
                        </a:spcAft>
                      </a:pPr>
                      <a:r>
                        <a:rPr lang="es-ES" sz="900" b="1" dirty="0">
                          <a:solidFill>
                            <a:schemeClr val="bg1"/>
                          </a:solidFill>
                          <a:effectLst/>
                        </a:rPr>
                        <a:t>3</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900" b="1" dirty="0">
                          <a:solidFill>
                            <a:schemeClr val="bg1"/>
                          </a:solidFill>
                          <a:effectLst/>
                        </a:rPr>
                        <a:t>350</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_tradnl" sz="900" b="1" dirty="0">
                          <a:solidFill>
                            <a:schemeClr val="bg1"/>
                          </a:solidFill>
                          <a:effectLst/>
                        </a:rPr>
                        <a:t>100.0 - 99.8%</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900" b="1" dirty="0">
                          <a:solidFill>
                            <a:schemeClr val="bg1"/>
                          </a:solidFill>
                          <a:effectLst/>
                        </a:rPr>
                        <a:t>99.7 – 99.2%</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900" b="1" dirty="0">
                          <a:solidFill>
                            <a:schemeClr val="bg1"/>
                          </a:solidFill>
                          <a:effectLst/>
                        </a:rPr>
                        <a:t>99.7 – 98.5%</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900" b="1" dirty="0">
                          <a:solidFill>
                            <a:schemeClr val="bg1"/>
                          </a:solidFill>
                          <a:effectLst/>
                        </a:rPr>
                        <a:t>98.2 – 91.4%</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1722575"/>
                  </a:ext>
                </a:extLst>
              </a:tr>
            </a:tbl>
          </a:graphicData>
        </a:graphic>
      </p:graphicFrame>
      <p:pic>
        <p:nvPicPr>
          <p:cNvPr id="19" name="Imagen 18">
            <a:extLst>
              <a:ext uri="{FF2B5EF4-FFF2-40B4-BE49-F238E27FC236}">
                <a16:creationId xmlns:a16="http://schemas.microsoft.com/office/drawing/2014/main" id="{AE902E68-8B08-49FE-87FC-DD63752DA4A5}"/>
              </a:ext>
            </a:extLst>
          </p:cNvPr>
          <p:cNvPicPr/>
          <p:nvPr/>
        </p:nvPicPr>
        <p:blipFill rotWithShape="1">
          <a:blip r:embed="rId4"/>
          <a:srcRect t="283" b="640"/>
          <a:stretch/>
        </p:blipFill>
        <p:spPr bwMode="auto">
          <a:xfrm>
            <a:off x="380047" y="1894352"/>
            <a:ext cx="5346065" cy="333375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1" name="CuadroTexto 20">
            <a:extLst>
              <a:ext uri="{FF2B5EF4-FFF2-40B4-BE49-F238E27FC236}">
                <a16:creationId xmlns:a16="http://schemas.microsoft.com/office/drawing/2014/main" id="{9224932C-BFD5-411A-A003-6A158903C481}"/>
              </a:ext>
            </a:extLst>
          </p:cNvPr>
          <p:cNvSpPr txBox="1"/>
          <p:nvPr/>
        </p:nvSpPr>
        <p:spPr>
          <a:xfrm>
            <a:off x="720090" y="1148656"/>
            <a:ext cx="4665980" cy="508344"/>
          </a:xfrm>
          <a:prstGeom prst="rect">
            <a:avLst/>
          </a:prstGeom>
          <a:noFill/>
        </p:spPr>
        <p:txBody>
          <a:bodyPr wrap="square">
            <a:spAutoFit/>
          </a:bodyPr>
          <a:lstStyle/>
          <a:p>
            <a:pPr algn="just">
              <a:lnSpc>
                <a:spcPct val="200000"/>
              </a:lnSpc>
              <a:spcBef>
                <a:spcPts val="200"/>
              </a:spcBef>
              <a:tabLst>
                <a:tab pos="540385" algn="l"/>
              </a:tabLst>
            </a:pPr>
            <a:r>
              <a:rPr lang="es-EC" sz="1600" b="1" u="sng" dirty="0">
                <a:solidFill>
                  <a:schemeClr val="bg1"/>
                </a:solidFill>
                <a:latin typeface="Arial" panose="020B0604020202020204" pitchFamily="34" charset="0"/>
                <a:ea typeface="Calibri" panose="020F0502020204030204" pitchFamily="34" charset="0"/>
              </a:rPr>
              <a:t>D</a:t>
            </a:r>
            <a:r>
              <a:rPr lang="es-EC" sz="1600" b="1" u="sng" dirty="0">
                <a:solidFill>
                  <a:schemeClr val="bg1"/>
                </a:solidFill>
                <a:effectLst/>
                <a:latin typeface="Arial" panose="020B0604020202020204" pitchFamily="34" charset="0"/>
                <a:ea typeface="Calibri" panose="020F0502020204030204" pitchFamily="34" charset="0"/>
              </a:rPr>
              <a:t>etección de personas a diferentes distancias</a:t>
            </a:r>
          </a:p>
        </p:txBody>
      </p:sp>
      <p:sp>
        <p:nvSpPr>
          <p:cNvPr id="18" name="CuadroTexto 17">
            <a:extLst>
              <a:ext uri="{FF2B5EF4-FFF2-40B4-BE49-F238E27FC236}">
                <a16:creationId xmlns:a16="http://schemas.microsoft.com/office/drawing/2014/main" id="{F7705EE1-ACBC-45A2-A596-1877B7288F5D}"/>
              </a:ext>
            </a:extLst>
          </p:cNvPr>
          <p:cNvSpPr txBox="1"/>
          <p:nvPr/>
        </p:nvSpPr>
        <p:spPr>
          <a:xfrm>
            <a:off x="6805930" y="1148656"/>
            <a:ext cx="4665980" cy="508344"/>
          </a:xfrm>
          <a:prstGeom prst="rect">
            <a:avLst/>
          </a:prstGeom>
          <a:noFill/>
        </p:spPr>
        <p:txBody>
          <a:bodyPr wrap="square">
            <a:spAutoFit/>
          </a:bodyPr>
          <a:lstStyle/>
          <a:p>
            <a:pPr algn="just">
              <a:lnSpc>
                <a:spcPct val="200000"/>
              </a:lnSpc>
              <a:spcBef>
                <a:spcPts val="200"/>
              </a:spcBef>
              <a:tabLst>
                <a:tab pos="540385" algn="l"/>
              </a:tabLst>
            </a:pPr>
            <a:r>
              <a:rPr lang="es-EC" sz="1600" b="1" u="sng" dirty="0">
                <a:solidFill>
                  <a:schemeClr val="bg1"/>
                </a:solidFill>
                <a:latin typeface="Arial" panose="020B0604020202020204" pitchFamily="34" charset="0"/>
                <a:ea typeface="Calibri" panose="020F0502020204030204" pitchFamily="34" charset="0"/>
              </a:rPr>
              <a:t>D</a:t>
            </a:r>
            <a:r>
              <a:rPr lang="es-EC" sz="1600" b="1" u="sng" dirty="0">
                <a:solidFill>
                  <a:schemeClr val="bg1"/>
                </a:solidFill>
                <a:effectLst/>
                <a:latin typeface="Arial" panose="020B0604020202020204" pitchFamily="34" charset="0"/>
                <a:ea typeface="Calibri" panose="020F0502020204030204" pitchFamily="34" charset="0"/>
              </a:rPr>
              <a:t>etección de personas a diferentes distancias</a:t>
            </a:r>
          </a:p>
        </p:txBody>
      </p:sp>
      <p:pic>
        <p:nvPicPr>
          <p:cNvPr id="27" name="Imagen 26">
            <a:extLst>
              <a:ext uri="{FF2B5EF4-FFF2-40B4-BE49-F238E27FC236}">
                <a16:creationId xmlns:a16="http://schemas.microsoft.com/office/drawing/2014/main" id="{EB5DC512-1895-4BE7-91BB-BD1F3F1977AF}"/>
              </a:ext>
            </a:extLst>
          </p:cNvPr>
          <p:cNvPicPr/>
          <p:nvPr/>
        </p:nvPicPr>
        <p:blipFill>
          <a:blip r:embed="rId5"/>
          <a:stretch>
            <a:fillRect/>
          </a:stretch>
        </p:blipFill>
        <p:spPr>
          <a:xfrm>
            <a:off x="6486843" y="1818410"/>
            <a:ext cx="5325110" cy="3359003"/>
          </a:xfrm>
          <a:prstGeom prst="rect">
            <a:avLst/>
          </a:prstGeom>
        </p:spPr>
      </p:pic>
      <p:graphicFrame>
        <p:nvGraphicFramePr>
          <p:cNvPr id="25" name="Tabla 24">
            <a:extLst>
              <a:ext uri="{FF2B5EF4-FFF2-40B4-BE49-F238E27FC236}">
                <a16:creationId xmlns:a16="http://schemas.microsoft.com/office/drawing/2014/main" id="{C5FFCED7-1D87-4985-8AFB-B70C212FF767}"/>
              </a:ext>
            </a:extLst>
          </p:cNvPr>
          <p:cNvGraphicFramePr>
            <a:graphicFrameLocks noGrp="1"/>
          </p:cNvGraphicFramePr>
          <p:nvPr>
            <p:extLst>
              <p:ext uri="{D42A27DB-BD31-4B8C-83A1-F6EECF244321}">
                <p14:modId xmlns:p14="http://schemas.microsoft.com/office/powerpoint/2010/main" val="4063649900"/>
              </p:ext>
            </p:extLst>
          </p:nvPr>
        </p:nvGraphicFramePr>
        <p:xfrm>
          <a:off x="6273800" y="5355763"/>
          <a:ext cx="5730240" cy="1234757"/>
        </p:xfrm>
        <a:graphic>
          <a:graphicData uri="http://schemas.openxmlformats.org/drawingml/2006/table">
            <a:tbl>
              <a:tblPr firstRow="1" firstCol="1" bandRow="1">
                <a:tableStyleId>{5A111915-BE36-4E01-A7E5-04B1672EAD32}</a:tableStyleId>
              </a:tblPr>
              <a:tblGrid>
                <a:gridCol w="683591">
                  <a:extLst>
                    <a:ext uri="{9D8B030D-6E8A-4147-A177-3AD203B41FA5}">
                      <a16:colId xmlns:a16="http://schemas.microsoft.com/office/drawing/2014/main" val="825023227"/>
                    </a:ext>
                  </a:extLst>
                </a:gridCol>
                <a:gridCol w="964096">
                  <a:extLst>
                    <a:ext uri="{9D8B030D-6E8A-4147-A177-3AD203B41FA5}">
                      <a16:colId xmlns:a16="http://schemas.microsoft.com/office/drawing/2014/main" val="3928531703"/>
                    </a:ext>
                  </a:extLst>
                </a:gridCol>
                <a:gridCol w="1033670">
                  <a:extLst>
                    <a:ext uri="{9D8B030D-6E8A-4147-A177-3AD203B41FA5}">
                      <a16:colId xmlns:a16="http://schemas.microsoft.com/office/drawing/2014/main" val="4263413012"/>
                    </a:ext>
                  </a:extLst>
                </a:gridCol>
                <a:gridCol w="1093304">
                  <a:extLst>
                    <a:ext uri="{9D8B030D-6E8A-4147-A177-3AD203B41FA5}">
                      <a16:colId xmlns:a16="http://schemas.microsoft.com/office/drawing/2014/main" val="2748691897"/>
                    </a:ext>
                  </a:extLst>
                </a:gridCol>
                <a:gridCol w="934278">
                  <a:extLst>
                    <a:ext uri="{9D8B030D-6E8A-4147-A177-3AD203B41FA5}">
                      <a16:colId xmlns:a16="http://schemas.microsoft.com/office/drawing/2014/main" val="559273819"/>
                    </a:ext>
                  </a:extLst>
                </a:gridCol>
                <a:gridCol w="1021301">
                  <a:extLst>
                    <a:ext uri="{9D8B030D-6E8A-4147-A177-3AD203B41FA5}">
                      <a16:colId xmlns:a16="http://schemas.microsoft.com/office/drawing/2014/main" val="2174771341"/>
                    </a:ext>
                  </a:extLst>
                </a:gridCol>
              </a:tblGrid>
              <a:tr h="137828">
                <a:tc rowSpan="2">
                  <a:txBody>
                    <a:bodyPr/>
                    <a:lstStyle/>
                    <a:p>
                      <a:pPr marL="0" indent="0" algn="ctr">
                        <a:lnSpc>
                          <a:spcPct val="100000"/>
                        </a:lnSpc>
                        <a:spcAft>
                          <a:spcPts val="1000"/>
                        </a:spcAft>
                      </a:pPr>
                      <a:r>
                        <a:rPr lang="es-ES_tradnl" sz="900" b="1" dirty="0">
                          <a:solidFill>
                            <a:schemeClr val="bg1"/>
                          </a:solidFill>
                          <a:effectLst/>
                        </a:rPr>
                        <a:t>Prueba</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indent="0" algn="ctr">
                        <a:lnSpc>
                          <a:spcPct val="100000"/>
                        </a:lnSpc>
                        <a:spcAft>
                          <a:spcPts val="1000"/>
                        </a:spcAft>
                      </a:pPr>
                      <a:r>
                        <a:rPr lang="es-ES_tradnl" sz="900" b="1" dirty="0">
                          <a:solidFill>
                            <a:schemeClr val="bg1"/>
                          </a:solidFill>
                          <a:effectLst/>
                        </a:rPr>
                        <a:t>Iluminación (lux)</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marL="0" indent="0" algn="ctr">
                        <a:lnSpc>
                          <a:spcPct val="100000"/>
                        </a:lnSpc>
                        <a:spcAft>
                          <a:spcPts val="1000"/>
                        </a:spcAft>
                      </a:pPr>
                      <a:r>
                        <a:rPr lang="es-ES_tradnl" sz="900" b="1" dirty="0">
                          <a:solidFill>
                            <a:schemeClr val="bg1"/>
                          </a:solidFill>
                          <a:effectLst/>
                        </a:rPr>
                        <a:t>Porcentaje de certeza a diferentes distancias</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639761421"/>
                  </a:ext>
                </a:extLst>
              </a:tr>
              <a:tr h="193998">
                <a:tc vMerge="1">
                  <a:txBody>
                    <a:bodyPr/>
                    <a:lstStyle/>
                    <a:p>
                      <a:endParaRPr lang="es-EC"/>
                    </a:p>
                  </a:txBody>
                  <a:tcPr/>
                </a:tc>
                <a:tc vMerge="1">
                  <a:txBody>
                    <a:bodyPr/>
                    <a:lstStyle/>
                    <a:p>
                      <a:endParaRPr lang="es-EC"/>
                    </a:p>
                  </a:txBody>
                  <a:tcPr/>
                </a:tc>
                <a:tc>
                  <a:txBody>
                    <a:bodyPr/>
                    <a:lstStyle/>
                    <a:p>
                      <a:pPr marL="0" indent="0" algn="ctr">
                        <a:lnSpc>
                          <a:spcPct val="100000"/>
                        </a:lnSpc>
                        <a:spcAft>
                          <a:spcPts val="1000"/>
                        </a:spcAft>
                      </a:pPr>
                      <a:r>
                        <a:rPr lang="es-ES_tradnl" sz="900" b="1" dirty="0">
                          <a:solidFill>
                            <a:schemeClr val="bg1"/>
                          </a:solidFill>
                          <a:effectLst/>
                        </a:rPr>
                        <a:t>2 metros</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17000">
                          <a:schemeClr val="accent4">
                            <a:alpha val="33000"/>
                          </a:schemeClr>
                        </a:gs>
                        <a:gs pos="100000">
                          <a:schemeClr val="accent5"/>
                        </a:gs>
                      </a:gsLst>
                      <a:lin ang="5400000" scaled="0"/>
                    </a:gradFill>
                  </a:tcPr>
                </a:tc>
                <a:tc>
                  <a:txBody>
                    <a:bodyPr/>
                    <a:lstStyle/>
                    <a:p>
                      <a:pPr marL="0" indent="0" algn="ctr">
                        <a:lnSpc>
                          <a:spcPct val="100000"/>
                        </a:lnSpc>
                        <a:spcAft>
                          <a:spcPts val="1000"/>
                        </a:spcAft>
                      </a:pPr>
                      <a:r>
                        <a:rPr lang="es-ES_tradnl" sz="900" b="1" dirty="0">
                          <a:solidFill>
                            <a:schemeClr val="bg1"/>
                          </a:solidFill>
                          <a:effectLst/>
                        </a:rPr>
                        <a:t>5 metros</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17000">
                          <a:schemeClr val="accent4">
                            <a:alpha val="33000"/>
                          </a:schemeClr>
                        </a:gs>
                        <a:gs pos="100000">
                          <a:schemeClr val="accent5"/>
                        </a:gs>
                      </a:gsLst>
                      <a:lin ang="5400000" scaled="0"/>
                    </a:gradFill>
                  </a:tcPr>
                </a:tc>
                <a:tc>
                  <a:txBody>
                    <a:bodyPr/>
                    <a:lstStyle/>
                    <a:p>
                      <a:pPr marL="0" indent="0" algn="ctr">
                        <a:lnSpc>
                          <a:spcPct val="100000"/>
                        </a:lnSpc>
                        <a:spcAft>
                          <a:spcPts val="1000"/>
                        </a:spcAft>
                      </a:pPr>
                      <a:r>
                        <a:rPr lang="es-ES_tradnl" sz="900" b="1" dirty="0">
                          <a:solidFill>
                            <a:schemeClr val="bg1"/>
                          </a:solidFill>
                          <a:effectLst/>
                        </a:rPr>
                        <a:t>10 metros</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17000">
                          <a:schemeClr val="accent4">
                            <a:alpha val="33000"/>
                          </a:schemeClr>
                        </a:gs>
                        <a:gs pos="100000">
                          <a:schemeClr val="accent5"/>
                        </a:gs>
                      </a:gsLst>
                      <a:lin ang="5400000" scaled="0"/>
                    </a:gradFill>
                  </a:tcPr>
                </a:tc>
                <a:tc>
                  <a:txBody>
                    <a:bodyPr/>
                    <a:lstStyle/>
                    <a:p>
                      <a:pPr marL="0" indent="0" algn="ctr">
                        <a:lnSpc>
                          <a:spcPct val="100000"/>
                        </a:lnSpc>
                        <a:spcAft>
                          <a:spcPts val="1000"/>
                        </a:spcAft>
                      </a:pPr>
                      <a:r>
                        <a:rPr lang="es-ES_tradnl" sz="900" b="1" dirty="0">
                          <a:solidFill>
                            <a:schemeClr val="bg1"/>
                          </a:solidFill>
                          <a:effectLst/>
                        </a:rPr>
                        <a:t>15 metros</a:t>
                      </a:r>
                      <a:endParaRPr lang="es-EC"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17000">
                          <a:schemeClr val="accent4">
                            <a:alpha val="33000"/>
                          </a:schemeClr>
                        </a:gs>
                        <a:gs pos="100000">
                          <a:schemeClr val="accent5"/>
                        </a:gs>
                      </a:gsLst>
                      <a:lin ang="5400000" scaled="0"/>
                    </a:gradFill>
                  </a:tcPr>
                </a:tc>
                <a:extLst>
                  <a:ext uri="{0D108BD9-81ED-4DB2-BD59-A6C34878D82A}">
                    <a16:rowId xmlns:a16="http://schemas.microsoft.com/office/drawing/2014/main" val="1053899372"/>
                  </a:ext>
                </a:extLst>
              </a:tr>
              <a:tr h="300977">
                <a:tc>
                  <a:txBody>
                    <a:bodyPr/>
                    <a:lstStyle/>
                    <a:p>
                      <a:pPr marL="0" indent="0" algn="ctr">
                        <a:lnSpc>
                          <a:spcPct val="200000"/>
                        </a:lnSpc>
                        <a:spcAft>
                          <a:spcPts val="1000"/>
                        </a:spcAft>
                      </a:pPr>
                      <a:r>
                        <a:rPr lang="es-ES" sz="1000" dirty="0">
                          <a:solidFill>
                            <a:schemeClr val="bg1"/>
                          </a:solidFill>
                          <a:effectLst/>
                        </a:rPr>
                        <a:t>1</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690</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99.8 - 99.0%</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99.4 - 95.8%</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98.9 - 87.1%</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97.4 - 80.1%</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89442474"/>
                  </a:ext>
                </a:extLst>
              </a:tr>
              <a:tr h="300977">
                <a:tc>
                  <a:txBody>
                    <a:bodyPr/>
                    <a:lstStyle/>
                    <a:p>
                      <a:pPr marL="0" indent="0" algn="ctr">
                        <a:lnSpc>
                          <a:spcPct val="200000"/>
                        </a:lnSpc>
                        <a:spcAft>
                          <a:spcPts val="1000"/>
                        </a:spcAft>
                      </a:pPr>
                      <a:r>
                        <a:rPr lang="es-ES" sz="1000" dirty="0">
                          <a:solidFill>
                            <a:schemeClr val="bg1"/>
                          </a:solidFill>
                          <a:effectLst/>
                        </a:rPr>
                        <a:t>2</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1060</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99.9 - 99.6%</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99.6 - 98.9%</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99.3 - 98.5%</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99.1 - 92.4%</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3864704"/>
                  </a:ext>
                </a:extLst>
              </a:tr>
              <a:tr h="300977">
                <a:tc>
                  <a:txBody>
                    <a:bodyPr/>
                    <a:lstStyle/>
                    <a:p>
                      <a:pPr marL="0" indent="0" algn="ctr">
                        <a:lnSpc>
                          <a:spcPct val="200000"/>
                        </a:lnSpc>
                        <a:spcAft>
                          <a:spcPts val="1000"/>
                        </a:spcAft>
                      </a:pPr>
                      <a:r>
                        <a:rPr lang="es-ES" sz="1000" dirty="0">
                          <a:solidFill>
                            <a:schemeClr val="bg1"/>
                          </a:solidFill>
                          <a:effectLst/>
                        </a:rPr>
                        <a:t>3</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4661</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99.8 - 99.5%</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99.1 – 98.4%</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99.2 – 95.6%</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98.3 – 82.0%</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1722575"/>
                  </a:ext>
                </a:extLst>
              </a:tr>
            </a:tbl>
          </a:graphicData>
        </a:graphic>
      </p:graphicFrame>
    </p:spTree>
    <p:extLst>
      <p:ext uri="{BB962C8B-B14F-4D97-AF65-F5344CB8AC3E}">
        <p14:creationId xmlns:p14="http://schemas.microsoft.com/office/powerpoint/2010/main" val="131841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2A6879CF-4743-443A-96DD-E0CBFE27C471}"/>
              </a:ext>
            </a:extLst>
          </p:cNvPr>
          <p:cNvSpPr/>
          <p:nvPr/>
        </p:nvSpPr>
        <p:spPr>
          <a:xfrm>
            <a:off x="111760" y="1049316"/>
            <a:ext cx="5882640" cy="5720170"/>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A6F06E09-A43C-4A78-86C6-2AA200160EBA}"/>
              </a:ext>
            </a:extLst>
          </p:cNvPr>
          <p:cNvSpPr txBox="1">
            <a:spLocks/>
          </p:cNvSpPr>
          <p:nvPr/>
        </p:nvSpPr>
        <p:spPr>
          <a:xfrm>
            <a:off x="916183" y="935338"/>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a:ln>
                  <a:noFill/>
                </a:ln>
                <a:solidFill>
                  <a:schemeClr val="bg1"/>
                </a:solidFill>
                <a:effectLst/>
                <a:uLnTx/>
                <a:uFillTx/>
                <a:latin typeface="Open Sans" panose="020B0606030504020204" pitchFamily="34" charset="0"/>
              </a:rPr>
              <a:t>Interior de una vivienda</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6" name="Rectangle 2">
            <a:extLst>
              <a:ext uri="{FF2B5EF4-FFF2-40B4-BE49-F238E27FC236}">
                <a16:creationId xmlns:a16="http://schemas.microsoft.com/office/drawing/2014/main" id="{FF058BA4-7B25-43F8-87AA-53F0573942C9}"/>
              </a:ext>
            </a:extLst>
          </p:cNvPr>
          <p:cNvSpPr/>
          <p:nvPr/>
        </p:nvSpPr>
        <p:spPr>
          <a:xfrm>
            <a:off x="6197600" y="1048701"/>
            <a:ext cx="5882640" cy="5720170"/>
          </a:xfrm>
          <a:prstGeom prst="rect">
            <a:avLst/>
          </a:prstGeom>
          <a:solidFill>
            <a:schemeClr val="accent5">
              <a:alpha val="43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4" name="Subtitle 4">
            <a:extLst>
              <a:ext uri="{FF2B5EF4-FFF2-40B4-BE49-F238E27FC236}">
                <a16:creationId xmlns:a16="http://schemas.microsoft.com/office/drawing/2014/main" id="{59B75762-9D11-472E-A77D-697883BB8340}"/>
              </a:ext>
            </a:extLst>
          </p:cNvPr>
          <p:cNvSpPr txBox="1">
            <a:spLocks/>
          </p:cNvSpPr>
          <p:nvPr/>
        </p:nvSpPr>
        <p:spPr>
          <a:xfrm>
            <a:off x="7021451" y="935338"/>
            <a:ext cx="4234938" cy="40011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defPPr>
              <a:defRPr lang="es-EC"/>
            </a:defPPr>
            <a:lvl1pPr marR="0" lvl="0" indent="0" defTabSz="914354" fontAlgn="auto">
              <a:lnSpc>
                <a:spcPct val="100000"/>
              </a:lnSpc>
              <a:spcBef>
                <a:spcPct val="20000"/>
              </a:spcBef>
              <a:spcAft>
                <a:spcPts val="0"/>
              </a:spcAft>
              <a:buClrTx/>
              <a:buSzTx/>
              <a:buFont typeface="Arial" pitchFamily="34" charset="0"/>
              <a:buNone/>
              <a:tabLst/>
              <a:defRPr kumimoji="0" sz="2800" b="1" u="none" strike="noStrike" cap="none" spc="0" normalizeH="0" baseline="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indent="0" algn="ctr" defTabSz="914354">
              <a:spcBef>
                <a:spcPct val="20000"/>
              </a:spcBef>
              <a:buFont typeface="Arial" pitchFamily="34" charset="0"/>
              <a:buNone/>
              <a:defRPr sz="20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indent="0" algn="ctr" defTabSz="914354">
              <a:spcBef>
                <a:spcPct val="20000"/>
              </a:spcBef>
              <a:buFont typeface="Arial" pitchFamily="34" charset="0"/>
              <a:buNone/>
              <a:defRPr>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indent="0" algn="ctr" defTabSz="914354">
              <a:spcBef>
                <a:spcPct val="20000"/>
              </a:spcBef>
              <a:buFont typeface="Arial" pitchFamily="34" charset="0"/>
              <a:buNone/>
              <a:defRPr sz="1600"/>
            </a:lvl6pPr>
            <a:lvl7pPr indent="0" algn="ctr" defTabSz="914354">
              <a:spcBef>
                <a:spcPct val="20000"/>
              </a:spcBef>
              <a:buFont typeface="Arial" pitchFamily="34" charset="0"/>
              <a:buNone/>
              <a:defRPr sz="1600"/>
            </a:lvl7pPr>
            <a:lvl8pPr indent="0" algn="ctr" defTabSz="914354">
              <a:spcBef>
                <a:spcPct val="20000"/>
              </a:spcBef>
              <a:buFont typeface="Arial" pitchFamily="34" charset="0"/>
              <a:buNone/>
              <a:defRPr sz="1600"/>
            </a:lvl8pPr>
            <a:lvl9pPr indent="0" algn="ctr" defTabSz="914354">
              <a:spcBef>
                <a:spcPct val="20000"/>
              </a:spcBef>
              <a:buFont typeface="Arial" pitchFamily="34" charset="0"/>
              <a:buNone/>
              <a:defRPr sz="1600"/>
            </a:lvl9pPr>
          </a:lstStyle>
          <a:p>
            <a:pPr algn="ctr"/>
            <a:r>
              <a:rPr lang="es-MX" sz="2000" dirty="0"/>
              <a:t>Patio Exterior</a:t>
            </a:r>
            <a:endParaRPr lang="en-US" sz="2000" dirty="0"/>
          </a:p>
        </p:txBody>
      </p:sp>
      <p:sp>
        <p:nvSpPr>
          <p:cNvPr id="21" name="CuadroTexto 20">
            <a:extLst>
              <a:ext uri="{FF2B5EF4-FFF2-40B4-BE49-F238E27FC236}">
                <a16:creationId xmlns:a16="http://schemas.microsoft.com/office/drawing/2014/main" id="{9224932C-BFD5-411A-A003-6A158903C481}"/>
              </a:ext>
            </a:extLst>
          </p:cNvPr>
          <p:cNvSpPr txBox="1"/>
          <p:nvPr/>
        </p:nvSpPr>
        <p:spPr>
          <a:xfrm>
            <a:off x="469142" y="1128140"/>
            <a:ext cx="5525258" cy="508344"/>
          </a:xfrm>
          <a:prstGeom prst="rect">
            <a:avLst/>
          </a:prstGeom>
          <a:noFill/>
        </p:spPr>
        <p:txBody>
          <a:bodyPr wrap="square">
            <a:spAutoFit/>
          </a:bodyPr>
          <a:lstStyle/>
          <a:p>
            <a:pPr algn="just">
              <a:lnSpc>
                <a:spcPct val="200000"/>
              </a:lnSpc>
              <a:spcBef>
                <a:spcPts val="200"/>
              </a:spcBef>
              <a:tabLst>
                <a:tab pos="540385" algn="l"/>
              </a:tabLst>
            </a:pPr>
            <a:r>
              <a:rPr lang="es-MX" sz="1600" b="1" u="sng" dirty="0">
                <a:solidFill>
                  <a:schemeClr val="bg1"/>
                </a:solidFill>
                <a:latin typeface="Arial" panose="020B0604020202020204" pitchFamily="34" charset="0"/>
                <a:ea typeface="Calibri" panose="020F0502020204030204" pitchFamily="34" charset="0"/>
              </a:rPr>
              <a:t>Rastreo de la persona objetivo discriminando otras</a:t>
            </a:r>
            <a:endParaRPr lang="es-EC" sz="1600" b="1" u="sng" dirty="0">
              <a:solidFill>
                <a:schemeClr val="bg1"/>
              </a:solidFill>
              <a:effectLst/>
              <a:latin typeface="Arial" panose="020B0604020202020204" pitchFamily="34" charset="0"/>
              <a:ea typeface="Calibri" panose="020F0502020204030204" pitchFamily="34" charset="0"/>
            </a:endParaRPr>
          </a:p>
        </p:txBody>
      </p:sp>
      <p:sp>
        <p:nvSpPr>
          <p:cNvPr id="5" name="CuadroTexto 4">
            <a:extLst>
              <a:ext uri="{FF2B5EF4-FFF2-40B4-BE49-F238E27FC236}">
                <a16:creationId xmlns:a16="http://schemas.microsoft.com/office/drawing/2014/main" id="{CAA19954-BECC-4839-890A-FDD7D0F1026F}"/>
              </a:ext>
            </a:extLst>
          </p:cNvPr>
          <p:cNvSpPr txBox="1"/>
          <p:nvPr/>
        </p:nvSpPr>
        <p:spPr>
          <a:xfrm>
            <a:off x="6606909" y="1128140"/>
            <a:ext cx="5474458" cy="508344"/>
          </a:xfrm>
          <a:prstGeom prst="rect">
            <a:avLst/>
          </a:prstGeom>
          <a:noFill/>
        </p:spPr>
        <p:txBody>
          <a:bodyPr wrap="square">
            <a:spAutoFit/>
          </a:bodyPr>
          <a:lstStyle/>
          <a:p>
            <a:pPr algn="just">
              <a:lnSpc>
                <a:spcPct val="200000"/>
              </a:lnSpc>
              <a:spcBef>
                <a:spcPts val="200"/>
              </a:spcBef>
              <a:tabLst>
                <a:tab pos="540385" algn="l"/>
              </a:tabLst>
            </a:pPr>
            <a:r>
              <a:rPr lang="es-MX" sz="1600" b="1" u="sng" dirty="0">
                <a:solidFill>
                  <a:schemeClr val="bg1"/>
                </a:solidFill>
                <a:latin typeface="Arial" panose="020B0604020202020204" pitchFamily="34" charset="0"/>
                <a:ea typeface="Calibri" panose="020F0502020204030204" pitchFamily="34" charset="0"/>
              </a:rPr>
              <a:t>Rastreo de la persona objetivo discriminando otras</a:t>
            </a:r>
            <a:endParaRPr lang="es-EC" sz="1600" b="1" u="sng" dirty="0">
              <a:solidFill>
                <a:schemeClr val="bg1"/>
              </a:solidFill>
              <a:effectLst/>
              <a:latin typeface="Arial" panose="020B0604020202020204" pitchFamily="34" charset="0"/>
              <a:ea typeface="Calibri" panose="020F0502020204030204" pitchFamily="34" charset="0"/>
            </a:endParaRPr>
          </a:p>
        </p:txBody>
      </p:sp>
      <p:graphicFrame>
        <p:nvGraphicFramePr>
          <p:cNvPr id="8" name="Tabla 7">
            <a:extLst>
              <a:ext uri="{FF2B5EF4-FFF2-40B4-BE49-F238E27FC236}">
                <a16:creationId xmlns:a16="http://schemas.microsoft.com/office/drawing/2014/main" id="{FF6ADEB8-02F3-45B7-96CA-413EE90C3102}"/>
              </a:ext>
            </a:extLst>
          </p:cNvPr>
          <p:cNvGraphicFramePr>
            <a:graphicFrameLocks noGrp="1"/>
          </p:cNvGraphicFramePr>
          <p:nvPr>
            <p:extLst>
              <p:ext uri="{D42A27DB-BD31-4B8C-83A1-F6EECF244321}">
                <p14:modId xmlns:p14="http://schemas.microsoft.com/office/powerpoint/2010/main" val="3288263867"/>
              </p:ext>
            </p:extLst>
          </p:nvPr>
        </p:nvGraphicFramePr>
        <p:xfrm>
          <a:off x="410997" y="5180685"/>
          <a:ext cx="5245310" cy="1305560"/>
        </p:xfrm>
        <a:graphic>
          <a:graphicData uri="http://schemas.openxmlformats.org/drawingml/2006/table">
            <a:tbl>
              <a:tblPr firstRow="1" firstCol="1" bandRow="1">
                <a:tableStyleId>{69012ECD-51FC-41F1-AA8D-1B2483CD663E}</a:tableStyleId>
              </a:tblPr>
              <a:tblGrid>
                <a:gridCol w="827651">
                  <a:extLst>
                    <a:ext uri="{9D8B030D-6E8A-4147-A177-3AD203B41FA5}">
                      <a16:colId xmlns:a16="http://schemas.microsoft.com/office/drawing/2014/main" val="603511052"/>
                    </a:ext>
                  </a:extLst>
                </a:gridCol>
                <a:gridCol w="1130535">
                  <a:extLst>
                    <a:ext uri="{9D8B030D-6E8A-4147-A177-3AD203B41FA5}">
                      <a16:colId xmlns:a16="http://schemas.microsoft.com/office/drawing/2014/main" val="3356468091"/>
                    </a:ext>
                  </a:extLst>
                </a:gridCol>
                <a:gridCol w="827651">
                  <a:extLst>
                    <a:ext uri="{9D8B030D-6E8A-4147-A177-3AD203B41FA5}">
                      <a16:colId xmlns:a16="http://schemas.microsoft.com/office/drawing/2014/main" val="3255239470"/>
                    </a:ext>
                  </a:extLst>
                </a:gridCol>
                <a:gridCol w="818259">
                  <a:extLst>
                    <a:ext uri="{9D8B030D-6E8A-4147-A177-3AD203B41FA5}">
                      <a16:colId xmlns:a16="http://schemas.microsoft.com/office/drawing/2014/main" val="1828279688"/>
                    </a:ext>
                  </a:extLst>
                </a:gridCol>
                <a:gridCol w="820607">
                  <a:extLst>
                    <a:ext uri="{9D8B030D-6E8A-4147-A177-3AD203B41FA5}">
                      <a16:colId xmlns:a16="http://schemas.microsoft.com/office/drawing/2014/main" val="3702017796"/>
                    </a:ext>
                  </a:extLst>
                </a:gridCol>
                <a:gridCol w="820607">
                  <a:extLst>
                    <a:ext uri="{9D8B030D-6E8A-4147-A177-3AD203B41FA5}">
                      <a16:colId xmlns:a16="http://schemas.microsoft.com/office/drawing/2014/main" val="2387022709"/>
                    </a:ext>
                  </a:extLst>
                </a:gridCol>
              </a:tblGrid>
              <a:tr h="125730">
                <a:tc rowSpan="2">
                  <a:txBody>
                    <a:bodyPr/>
                    <a:lstStyle/>
                    <a:p>
                      <a:pPr marL="0" indent="0" algn="ctr">
                        <a:lnSpc>
                          <a:spcPct val="200000"/>
                        </a:lnSpc>
                        <a:spcAft>
                          <a:spcPts val="1000"/>
                        </a:spcAft>
                      </a:pPr>
                      <a:r>
                        <a:rPr lang="es-ES_tradnl" sz="1000" b="1" dirty="0">
                          <a:solidFill>
                            <a:schemeClr val="bg1"/>
                          </a:solidFill>
                          <a:effectLst/>
                        </a:rPr>
                        <a:t>Prueba</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indent="0" algn="ctr">
                        <a:lnSpc>
                          <a:spcPct val="200000"/>
                        </a:lnSpc>
                        <a:spcAft>
                          <a:spcPts val="1000"/>
                        </a:spcAft>
                      </a:pPr>
                      <a:r>
                        <a:rPr lang="es-ES_tradnl" sz="1000" b="1" dirty="0">
                          <a:solidFill>
                            <a:schemeClr val="bg1"/>
                          </a:solidFill>
                          <a:effectLst/>
                        </a:rPr>
                        <a:t>Iluminación (lux)</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marL="0" indent="0" algn="ctr">
                        <a:lnSpc>
                          <a:spcPct val="200000"/>
                        </a:lnSpc>
                        <a:spcAft>
                          <a:spcPts val="1000"/>
                        </a:spcAft>
                      </a:pPr>
                      <a:r>
                        <a:rPr lang="es-ES_tradnl" sz="1000" b="1" dirty="0">
                          <a:solidFill>
                            <a:schemeClr val="bg1"/>
                          </a:solidFill>
                          <a:effectLst/>
                        </a:rPr>
                        <a:t>Permanece o no el rastreo a diferentes distancias</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698091844"/>
                  </a:ext>
                </a:extLst>
              </a:tr>
              <a:tr h="125730">
                <a:tc vMerge="1">
                  <a:txBody>
                    <a:bodyPr/>
                    <a:lstStyle/>
                    <a:p>
                      <a:endParaRPr lang="es-EC"/>
                    </a:p>
                  </a:txBody>
                  <a:tcPr/>
                </a:tc>
                <a:tc vMerge="1">
                  <a:txBody>
                    <a:bodyPr/>
                    <a:lstStyle/>
                    <a:p>
                      <a:endParaRPr lang="es-EC"/>
                    </a:p>
                  </a:txBody>
                  <a:tcPr/>
                </a:tc>
                <a:tc>
                  <a:txBody>
                    <a:bodyPr/>
                    <a:lstStyle/>
                    <a:p>
                      <a:pPr marL="0" indent="0" algn="ctr">
                        <a:lnSpc>
                          <a:spcPct val="200000"/>
                        </a:lnSpc>
                        <a:spcAft>
                          <a:spcPts val="1000"/>
                        </a:spcAft>
                      </a:pPr>
                      <a:r>
                        <a:rPr lang="es-ES_tradnl" sz="1000" b="1" dirty="0">
                          <a:solidFill>
                            <a:schemeClr val="bg1"/>
                          </a:solidFill>
                          <a:effectLst/>
                        </a:rPr>
                        <a:t>2 metros</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23000">
                          <a:schemeClr val="accent2">
                            <a:satMod val="103000"/>
                            <a:lumMod val="102000"/>
                            <a:tint val="94000"/>
                            <a:alpha val="34000"/>
                          </a:schemeClr>
                        </a:gs>
                        <a:gs pos="100000">
                          <a:schemeClr val="accent2">
                            <a:lumMod val="99000"/>
                            <a:satMod val="120000"/>
                            <a:shade val="78000"/>
                          </a:schemeClr>
                        </a:gs>
                      </a:gsLst>
                      <a:lin ang="5400000" scaled="0"/>
                    </a:gradFill>
                  </a:tcPr>
                </a:tc>
                <a:tc>
                  <a:txBody>
                    <a:bodyPr/>
                    <a:lstStyle/>
                    <a:p>
                      <a:pPr marL="0" indent="0" algn="ctr">
                        <a:lnSpc>
                          <a:spcPct val="200000"/>
                        </a:lnSpc>
                        <a:spcAft>
                          <a:spcPts val="1000"/>
                        </a:spcAft>
                      </a:pPr>
                      <a:r>
                        <a:rPr lang="es-ES_tradnl" sz="1000" b="1" dirty="0">
                          <a:solidFill>
                            <a:schemeClr val="bg1"/>
                          </a:solidFill>
                          <a:effectLst/>
                        </a:rPr>
                        <a:t>5 metros</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23000">
                          <a:schemeClr val="accent2">
                            <a:satMod val="103000"/>
                            <a:lumMod val="102000"/>
                            <a:tint val="94000"/>
                            <a:alpha val="34000"/>
                          </a:schemeClr>
                        </a:gs>
                        <a:gs pos="100000">
                          <a:schemeClr val="accent2">
                            <a:lumMod val="99000"/>
                            <a:satMod val="120000"/>
                            <a:shade val="78000"/>
                          </a:schemeClr>
                        </a:gs>
                      </a:gsLst>
                      <a:lin ang="5400000" scaled="0"/>
                    </a:gradFill>
                  </a:tcPr>
                </a:tc>
                <a:tc>
                  <a:txBody>
                    <a:bodyPr/>
                    <a:lstStyle/>
                    <a:p>
                      <a:pPr marL="0" indent="0" algn="ctr">
                        <a:lnSpc>
                          <a:spcPct val="200000"/>
                        </a:lnSpc>
                        <a:spcAft>
                          <a:spcPts val="1000"/>
                        </a:spcAft>
                      </a:pPr>
                      <a:r>
                        <a:rPr lang="es-ES_tradnl" sz="1000" b="1" dirty="0">
                          <a:solidFill>
                            <a:schemeClr val="bg1"/>
                          </a:solidFill>
                          <a:effectLst/>
                        </a:rPr>
                        <a:t>10 metros</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23000">
                          <a:schemeClr val="accent2">
                            <a:satMod val="103000"/>
                            <a:lumMod val="102000"/>
                            <a:tint val="94000"/>
                            <a:alpha val="34000"/>
                          </a:schemeClr>
                        </a:gs>
                        <a:gs pos="100000">
                          <a:schemeClr val="accent2">
                            <a:lumMod val="99000"/>
                            <a:satMod val="120000"/>
                            <a:shade val="78000"/>
                          </a:schemeClr>
                        </a:gs>
                      </a:gsLst>
                      <a:lin ang="5400000" scaled="0"/>
                    </a:gradFill>
                  </a:tcPr>
                </a:tc>
                <a:tc>
                  <a:txBody>
                    <a:bodyPr/>
                    <a:lstStyle/>
                    <a:p>
                      <a:pPr marL="0" indent="0" algn="ctr">
                        <a:lnSpc>
                          <a:spcPct val="200000"/>
                        </a:lnSpc>
                        <a:spcAft>
                          <a:spcPts val="1000"/>
                        </a:spcAft>
                      </a:pPr>
                      <a:r>
                        <a:rPr lang="es-ES_tradnl" sz="1000" b="1" dirty="0">
                          <a:solidFill>
                            <a:schemeClr val="bg1"/>
                          </a:solidFill>
                          <a:effectLst/>
                        </a:rPr>
                        <a:t>15 metros</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23000">
                          <a:schemeClr val="accent2">
                            <a:satMod val="103000"/>
                            <a:lumMod val="102000"/>
                            <a:tint val="94000"/>
                            <a:alpha val="34000"/>
                          </a:schemeClr>
                        </a:gs>
                        <a:gs pos="100000">
                          <a:schemeClr val="accent2">
                            <a:lumMod val="99000"/>
                            <a:satMod val="120000"/>
                            <a:shade val="78000"/>
                          </a:schemeClr>
                        </a:gs>
                      </a:gsLst>
                      <a:lin ang="5400000" scaled="0"/>
                    </a:gradFill>
                  </a:tcPr>
                </a:tc>
                <a:extLst>
                  <a:ext uri="{0D108BD9-81ED-4DB2-BD59-A6C34878D82A}">
                    <a16:rowId xmlns:a16="http://schemas.microsoft.com/office/drawing/2014/main" val="712028800"/>
                  </a:ext>
                </a:extLst>
              </a:tr>
              <a:tr h="125730">
                <a:tc>
                  <a:txBody>
                    <a:bodyPr/>
                    <a:lstStyle/>
                    <a:p>
                      <a:pPr marL="0" indent="0" algn="ctr">
                        <a:lnSpc>
                          <a:spcPct val="200000"/>
                        </a:lnSpc>
                        <a:spcAft>
                          <a:spcPts val="1000"/>
                        </a:spcAft>
                      </a:pPr>
                      <a:r>
                        <a:rPr lang="es-ES" sz="1000" dirty="0">
                          <a:solidFill>
                            <a:schemeClr val="bg1"/>
                          </a:solidFill>
                          <a:effectLst/>
                        </a:rPr>
                        <a:t>1</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50</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No</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51717295"/>
                  </a:ext>
                </a:extLst>
              </a:tr>
              <a:tr h="125730">
                <a:tc>
                  <a:txBody>
                    <a:bodyPr/>
                    <a:lstStyle/>
                    <a:p>
                      <a:pPr marL="0" indent="0" algn="ctr">
                        <a:lnSpc>
                          <a:spcPct val="200000"/>
                        </a:lnSpc>
                        <a:spcAft>
                          <a:spcPts val="1000"/>
                        </a:spcAft>
                      </a:pPr>
                      <a:r>
                        <a:rPr lang="es-ES" sz="1000" dirty="0">
                          <a:solidFill>
                            <a:schemeClr val="bg1"/>
                          </a:solidFill>
                          <a:effectLst/>
                        </a:rPr>
                        <a:t>2</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210</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No</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9163276"/>
                  </a:ext>
                </a:extLst>
              </a:tr>
              <a:tr h="137795">
                <a:tc>
                  <a:txBody>
                    <a:bodyPr/>
                    <a:lstStyle/>
                    <a:p>
                      <a:pPr marL="0" indent="0" algn="ctr">
                        <a:lnSpc>
                          <a:spcPct val="200000"/>
                        </a:lnSpc>
                        <a:spcAft>
                          <a:spcPts val="1000"/>
                        </a:spcAft>
                      </a:pPr>
                      <a:r>
                        <a:rPr lang="es-ES" sz="1000" dirty="0">
                          <a:solidFill>
                            <a:schemeClr val="bg1"/>
                          </a:solidFill>
                          <a:effectLst/>
                        </a:rPr>
                        <a:t>3</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350</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No</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0332938"/>
                  </a:ext>
                </a:extLst>
              </a:tr>
            </a:tbl>
          </a:graphicData>
        </a:graphic>
      </p:graphicFrame>
      <p:pic>
        <p:nvPicPr>
          <p:cNvPr id="20" name="Imagen 19">
            <a:extLst>
              <a:ext uri="{FF2B5EF4-FFF2-40B4-BE49-F238E27FC236}">
                <a16:creationId xmlns:a16="http://schemas.microsoft.com/office/drawing/2014/main" id="{7505859A-588D-4FE7-91DD-023ADA93DF37}"/>
              </a:ext>
            </a:extLst>
          </p:cNvPr>
          <p:cNvPicPr/>
          <p:nvPr/>
        </p:nvPicPr>
        <p:blipFill rotWithShape="1">
          <a:blip r:embed="rId4"/>
          <a:srcRect t="1621"/>
          <a:stretch/>
        </p:blipFill>
        <p:spPr bwMode="auto">
          <a:xfrm>
            <a:off x="309880" y="1833751"/>
            <a:ext cx="5486400" cy="308229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aphicFrame>
        <p:nvGraphicFramePr>
          <p:cNvPr id="9" name="Tabla 8">
            <a:extLst>
              <a:ext uri="{FF2B5EF4-FFF2-40B4-BE49-F238E27FC236}">
                <a16:creationId xmlns:a16="http://schemas.microsoft.com/office/drawing/2014/main" id="{6485B513-046B-4A18-9824-B9E25BDF6FA3}"/>
              </a:ext>
            </a:extLst>
          </p:cNvPr>
          <p:cNvGraphicFramePr>
            <a:graphicFrameLocks noGrp="1"/>
          </p:cNvGraphicFramePr>
          <p:nvPr>
            <p:extLst>
              <p:ext uri="{D42A27DB-BD31-4B8C-83A1-F6EECF244321}">
                <p14:modId xmlns:p14="http://schemas.microsoft.com/office/powerpoint/2010/main" val="3966080152"/>
              </p:ext>
            </p:extLst>
          </p:nvPr>
        </p:nvGraphicFramePr>
        <p:xfrm>
          <a:off x="6516265" y="5156519"/>
          <a:ext cx="5245310" cy="1305560"/>
        </p:xfrm>
        <a:graphic>
          <a:graphicData uri="http://schemas.openxmlformats.org/drawingml/2006/table">
            <a:tbl>
              <a:tblPr firstRow="1" firstCol="1" bandRow="1">
                <a:tableStyleId>{5A111915-BE36-4E01-A7E5-04B1672EAD32}</a:tableStyleId>
              </a:tblPr>
              <a:tblGrid>
                <a:gridCol w="827651">
                  <a:extLst>
                    <a:ext uri="{9D8B030D-6E8A-4147-A177-3AD203B41FA5}">
                      <a16:colId xmlns:a16="http://schemas.microsoft.com/office/drawing/2014/main" val="603511052"/>
                    </a:ext>
                  </a:extLst>
                </a:gridCol>
                <a:gridCol w="1130535">
                  <a:extLst>
                    <a:ext uri="{9D8B030D-6E8A-4147-A177-3AD203B41FA5}">
                      <a16:colId xmlns:a16="http://schemas.microsoft.com/office/drawing/2014/main" val="3356468091"/>
                    </a:ext>
                  </a:extLst>
                </a:gridCol>
                <a:gridCol w="827651">
                  <a:extLst>
                    <a:ext uri="{9D8B030D-6E8A-4147-A177-3AD203B41FA5}">
                      <a16:colId xmlns:a16="http://schemas.microsoft.com/office/drawing/2014/main" val="3255239470"/>
                    </a:ext>
                  </a:extLst>
                </a:gridCol>
                <a:gridCol w="818259">
                  <a:extLst>
                    <a:ext uri="{9D8B030D-6E8A-4147-A177-3AD203B41FA5}">
                      <a16:colId xmlns:a16="http://schemas.microsoft.com/office/drawing/2014/main" val="1828279688"/>
                    </a:ext>
                  </a:extLst>
                </a:gridCol>
                <a:gridCol w="820607">
                  <a:extLst>
                    <a:ext uri="{9D8B030D-6E8A-4147-A177-3AD203B41FA5}">
                      <a16:colId xmlns:a16="http://schemas.microsoft.com/office/drawing/2014/main" val="3702017796"/>
                    </a:ext>
                  </a:extLst>
                </a:gridCol>
                <a:gridCol w="820607">
                  <a:extLst>
                    <a:ext uri="{9D8B030D-6E8A-4147-A177-3AD203B41FA5}">
                      <a16:colId xmlns:a16="http://schemas.microsoft.com/office/drawing/2014/main" val="2387022709"/>
                    </a:ext>
                  </a:extLst>
                </a:gridCol>
              </a:tblGrid>
              <a:tr h="125730">
                <a:tc rowSpan="2">
                  <a:txBody>
                    <a:bodyPr/>
                    <a:lstStyle/>
                    <a:p>
                      <a:pPr marL="0" indent="0" algn="ctr">
                        <a:lnSpc>
                          <a:spcPct val="200000"/>
                        </a:lnSpc>
                        <a:spcAft>
                          <a:spcPts val="1000"/>
                        </a:spcAft>
                      </a:pPr>
                      <a:r>
                        <a:rPr lang="es-ES_tradnl" sz="1000" b="1" dirty="0">
                          <a:solidFill>
                            <a:schemeClr val="bg1"/>
                          </a:solidFill>
                          <a:effectLst/>
                        </a:rPr>
                        <a:t>Prueba</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indent="0" algn="ctr">
                        <a:lnSpc>
                          <a:spcPct val="200000"/>
                        </a:lnSpc>
                        <a:spcAft>
                          <a:spcPts val="1000"/>
                        </a:spcAft>
                      </a:pPr>
                      <a:r>
                        <a:rPr lang="es-ES_tradnl" sz="1000" b="1" dirty="0">
                          <a:solidFill>
                            <a:schemeClr val="bg1"/>
                          </a:solidFill>
                          <a:effectLst/>
                        </a:rPr>
                        <a:t>Iluminación (lux)</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marL="0" indent="0" algn="ctr">
                        <a:lnSpc>
                          <a:spcPct val="200000"/>
                        </a:lnSpc>
                        <a:spcAft>
                          <a:spcPts val="1000"/>
                        </a:spcAft>
                      </a:pPr>
                      <a:r>
                        <a:rPr lang="es-ES_tradnl" sz="1000" b="1" dirty="0">
                          <a:solidFill>
                            <a:schemeClr val="bg1"/>
                          </a:solidFill>
                          <a:effectLst/>
                        </a:rPr>
                        <a:t>Permanece o no el rastreo a diferentes distancias</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698091844"/>
                  </a:ext>
                </a:extLst>
              </a:tr>
              <a:tr h="125730">
                <a:tc vMerge="1">
                  <a:txBody>
                    <a:bodyPr/>
                    <a:lstStyle/>
                    <a:p>
                      <a:endParaRPr lang="es-EC"/>
                    </a:p>
                  </a:txBody>
                  <a:tcPr/>
                </a:tc>
                <a:tc vMerge="1">
                  <a:txBody>
                    <a:bodyPr/>
                    <a:lstStyle/>
                    <a:p>
                      <a:endParaRPr lang="es-EC"/>
                    </a:p>
                  </a:txBody>
                  <a:tcPr/>
                </a:tc>
                <a:tc>
                  <a:txBody>
                    <a:bodyPr/>
                    <a:lstStyle/>
                    <a:p>
                      <a:pPr marL="0" indent="0" algn="ctr">
                        <a:lnSpc>
                          <a:spcPct val="200000"/>
                        </a:lnSpc>
                        <a:spcAft>
                          <a:spcPts val="1000"/>
                        </a:spcAft>
                      </a:pPr>
                      <a:r>
                        <a:rPr lang="es-ES_tradnl" sz="1000" b="1" dirty="0">
                          <a:solidFill>
                            <a:schemeClr val="bg1"/>
                          </a:solidFill>
                          <a:effectLst/>
                        </a:rPr>
                        <a:t>2 metros</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17000">
                          <a:schemeClr val="accent4">
                            <a:alpha val="33000"/>
                          </a:schemeClr>
                        </a:gs>
                        <a:gs pos="100000">
                          <a:schemeClr val="accent5"/>
                        </a:gs>
                      </a:gsLst>
                      <a:lin ang="5400000" scaled="0"/>
                    </a:gradFill>
                  </a:tcPr>
                </a:tc>
                <a:tc>
                  <a:txBody>
                    <a:bodyPr/>
                    <a:lstStyle/>
                    <a:p>
                      <a:pPr marL="0" indent="0" algn="ctr">
                        <a:lnSpc>
                          <a:spcPct val="200000"/>
                        </a:lnSpc>
                        <a:spcAft>
                          <a:spcPts val="1000"/>
                        </a:spcAft>
                      </a:pPr>
                      <a:r>
                        <a:rPr lang="es-ES_tradnl" sz="1000" b="1" dirty="0">
                          <a:solidFill>
                            <a:schemeClr val="bg1"/>
                          </a:solidFill>
                          <a:effectLst/>
                        </a:rPr>
                        <a:t>5 metros</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17000">
                          <a:schemeClr val="accent4">
                            <a:alpha val="33000"/>
                          </a:schemeClr>
                        </a:gs>
                        <a:gs pos="100000">
                          <a:schemeClr val="accent5"/>
                        </a:gs>
                      </a:gsLst>
                      <a:lin ang="5400000" scaled="0"/>
                    </a:gradFill>
                  </a:tcPr>
                </a:tc>
                <a:tc>
                  <a:txBody>
                    <a:bodyPr/>
                    <a:lstStyle/>
                    <a:p>
                      <a:pPr marL="0" indent="0" algn="ctr">
                        <a:lnSpc>
                          <a:spcPct val="200000"/>
                        </a:lnSpc>
                        <a:spcAft>
                          <a:spcPts val="1000"/>
                        </a:spcAft>
                      </a:pPr>
                      <a:r>
                        <a:rPr lang="es-ES_tradnl" sz="1000" b="1" dirty="0">
                          <a:solidFill>
                            <a:schemeClr val="bg1"/>
                          </a:solidFill>
                          <a:effectLst/>
                        </a:rPr>
                        <a:t>10 metros</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17000">
                          <a:schemeClr val="accent4">
                            <a:alpha val="33000"/>
                          </a:schemeClr>
                        </a:gs>
                        <a:gs pos="100000">
                          <a:schemeClr val="accent5"/>
                        </a:gs>
                      </a:gsLst>
                      <a:lin ang="5400000" scaled="0"/>
                    </a:gradFill>
                  </a:tcPr>
                </a:tc>
                <a:tc>
                  <a:txBody>
                    <a:bodyPr/>
                    <a:lstStyle/>
                    <a:p>
                      <a:pPr marL="0" indent="0" algn="ctr">
                        <a:lnSpc>
                          <a:spcPct val="200000"/>
                        </a:lnSpc>
                        <a:spcAft>
                          <a:spcPts val="1000"/>
                        </a:spcAft>
                      </a:pPr>
                      <a:r>
                        <a:rPr lang="es-ES_tradnl" sz="1000" b="1" dirty="0">
                          <a:solidFill>
                            <a:schemeClr val="bg1"/>
                          </a:solidFill>
                          <a:effectLst/>
                        </a:rPr>
                        <a:t>15 metros</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17000">
                          <a:schemeClr val="accent4">
                            <a:alpha val="33000"/>
                          </a:schemeClr>
                        </a:gs>
                        <a:gs pos="100000">
                          <a:schemeClr val="accent5"/>
                        </a:gs>
                      </a:gsLst>
                      <a:lin ang="5400000" scaled="0"/>
                    </a:gradFill>
                  </a:tcPr>
                </a:tc>
                <a:extLst>
                  <a:ext uri="{0D108BD9-81ED-4DB2-BD59-A6C34878D82A}">
                    <a16:rowId xmlns:a16="http://schemas.microsoft.com/office/drawing/2014/main" val="712028800"/>
                  </a:ext>
                </a:extLst>
              </a:tr>
              <a:tr h="125730">
                <a:tc>
                  <a:txBody>
                    <a:bodyPr/>
                    <a:lstStyle/>
                    <a:p>
                      <a:pPr marL="0" indent="0" algn="ctr">
                        <a:lnSpc>
                          <a:spcPct val="200000"/>
                        </a:lnSpc>
                        <a:spcAft>
                          <a:spcPts val="1000"/>
                        </a:spcAft>
                      </a:pPr>
                      <a:r>
                        <a:rPr lang="es-ES" sz="1000" dirty="0">
                          <a:solidFill>
                            <a:schemeClr val="bg1"/>
                          </a:solidFill>
                          <a:effectLst/>
                        </a:rPr>
                        <a:t>1</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690</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No</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No</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51717295"/>
                  </a:ext>
                </a:extLst>
              </a:tr>
              <a:tr h="125730">
                <a:tc>
                  <a:txBody>
                    <a:bodyPr/>
                    <a:lstStyle/>
                    <a:p>
                      <a:pPr marL="0" indent="0" algn="ctr">
                        <a:lnSpc>
                          <a:spcPct val="200000"/>
                        </a:lnSpc>
                        <a:spcAft>
                          <a:spcPts val="1000"/>
                        </a:spcAft>
                      </a:pPr>
                      <a:r>
                        <a:rPr lang="es-ES" sz="1000" dirty="0">
                          <a:solidFill>
                            <a:schemeClr val="bg1"/>
                          </a:solidFill>
                          <a:effectLst/>
                        </a:rPr>
                        <a:t>2</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1060</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No</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9163276"/>
                  </a:ext>
                </a:extLst>
              </a:tr>
              <a:tr h="137795">
                <a:tc>
                  <a:txBody>
                    <a:bodyPr/>
                    <a:lstStyle/>
                    <a:p>
                      <a:pPr marL="0" indent="0" algn="ctr">
                        <a:lnSpc>
                          <a:spcPct val="200000"/>
                        </a:lnSpc>
                        <a:spcAft>
                          <a:spcPts val="1000"/>
                        </a:spcAft>
                      </a:pPr>
                      <a:r>
                        <a:rPr lang="es-ES" sz="1000" dirty="0">
                          <a:solidFill>
                            <a:schemeClr val="bg1"/>
                          </a:solidFill>
                          <a:effectLst/>
                        </a:rPr>
                        <a:t>3</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 sz="1000" dirty="0">
                          <a:solidFill>
                            <a:schemeClr val="bg1"/>
                          </a:solidFill>
                          <a:effectLst/>
                        </a:rPr>
                        <a:t>4661</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Si</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spcAft>
                          <a:spcPts val="1000"/>
                        </a:spcAft>
                      </a:pPr>
                      <a:r>
                        <a:rPr lang="es-ES_tradnl" sz="1000" dirty="0">
                          <a:solidFill>
                            <a:schemeClr val="bg1"/>
                          </a:solidFill>
                          <a:effectLst/>
                        </a:rPr>
                        <a:t>No</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0332938"/>
                  </a:ext>
                </a:extLst>
              </a:tr>
            </a:tbl>
          </a:graphicData>
        </a:graphic>
      </p:graphicFrame>
      <p:pic>
        <p:nvPicPr>
          <p:cNvPr id="23" name="Imagen 22">
            <a:extLst>
              <a:ext uri="{FF2B5EF4-FFF2-40B4-BE49-F238E27FC236}">
                <a16:creationId xmlns:a16="http://schemas.microsoft.com/office/drawing/2014/main" id="{BA9D4124-A9E1-41A4-81B4-11BBF8C4D627}"/>
              </a:ext>
            </a:extLst>
          </p:cNvPr>
          <p:cNvPicPr/>
          <p:nvPr/>
        </p:nvPicPr>
        <p:blipFill>
          <a:blip r:embed="rId5"/>
          <a:stretch>
            <a:fillRect/>
          </a:stretch>
        </p:blipFill>
        <p:spPr>
          <a:xfrm>
            <a:off x="6516265" y="1797894"/>
            <a:ext cx="5154666" cy="30684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767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2A6879CF-4743-443A-96DD-E0CBFE27C471}"/>
              </a:ext>
            </a:extLst>
          </p:cNvPr>
          <p:cNvSpPr/>
          <p:nvPr/>
        </p:nvSpPr>
        <p:spPr>
          <a:xfrm>
            <a:off x="111760" y="1049316"/>
            <a:ext cx="5882640" cy="5720170"/>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A6F06E09-A43C-4A78-86C6-2AA200160EBA}"/>
              </a:ext>
            </a:extLst>
          </p:cNvPr>
          <p:cNvSpPr txBox="1">
            <a:spLocks/>
          </p:cNvSpPr>
          <p:nvPr/>
        </p:nvSpPr>
        <p:spPr>
          <a:xfrm>
            <a:off x="916183" y="935338"/>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a:ln>
                  <a:noFill/>
                </a:ln>
                <a:solidFill>
                  <a:schemeClr val="bg1"/>
                </a:solidFill>
                <a:effectLst/>
                <a:uLnTx/>
                <a:uFillTx/>
                <a:latin typeface="Open Sans" panose="020B0606030504020204" pitchFamily="34" charset="0"/>
              </a:rPr>
              <a:t>Interior de una vivienda</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6" name="Rectangle 2">
            <a:extLst>
              <a:ext uri="{FF2B5EF4-FFF2-40B4-BE49-F238E27FC236}">
                <a16:creationId xmlns:a16="http://schemas.microsoft.com/office/drawing/2014/main" id="{FF058BA4-7B25-43F8-87AA-53F0573942C9}"/>
              </a:ext>
            </a:extLst>
          </p:cNvPr>
          <p:cNvSpPr/>
          <p:nvPr/>
        </p:nvSpPr>
        <p:spPr>
          <a:xfrm>
            <a:off x="6197600" y="1048701"/>
            <a:ext cx="5882640" cy="5720170"/>
          </a:xfrm>
          <a:prstGeom prst="rect">
            <a:avLst/>
          </a:prstGeom>
          <a:solidFill>
            <a:schemeClr val="accent5">
              <a:alpha val="43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4" name="Subtitle 4">
            <a:extLst>
              <a:ext uri="{FF2B5EF4-FFF2-40B4-BE49-F238E27FC236}">
                <a16:creationId xmlns:a16="http://schemas.microsoft.com/office/drawing/2014/main" id="{59B75762-9D11-472E-A77D-697883BB8340}"/>
              </a:ext>
            </a:extLst>
          </p:cNvPr>
          <p:cNvSpPr txBox="1">
            <a:spLocks/>
          </p:cNvSpPr>
          <p:nvPr/>
        </p:nvSpPr>
        <p:spPr>
          <a:xfrm>
            <a:off x="7021451" y="935338"/>
            <a:ext cx="4234938" cy="40011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defPPr>
              <a:defRPr lang="es-EC"/>
            </a:defPPr>
            <a:lvl1pPr marR="0" lvl="0" indent="0" defTabSz="914354" fontAlgn="auto">
              <a:lnSpc>
                <a:spcPct val="100000"/>
              </a:lnSpc>
              <a:spcBef>
                <a:spcPct val="20000"/>
              </a:spcBef>
              <a:spcAft>
                <a:spcPts val="0"/>
              </a:spcAft>
              <a:buClrTx/>
              <a:buSzTx/>
              <a:buFont typeface="Arial" pitchFamily="34" charset="0"/>
              <a:buNone/>
              <a:tabLst/>
              <a:defRPr kumimoji="0" sz="2800" b="1" u="none" strike="noStrike" cap="none" spc="0" normalizeH="0" baseline="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indent="0" algn="ctr" defTabSz="914354">
              <a:spcBef>
                <a:spcPct val="20000"/>
              </a:spcBef>
              <a:buFont typeface="Arial" pitchFamily="34" charset="0"/>
              <a:buNone/>
              <a:defRPr sz="20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indent="0" algn="ctr" defTabSz="914354">
              <a:spcBef>
                <a:spcPct val="20000"/>
              </a:spcBef>
              <a:buFont typeface="Arial" pitchFamily="34" charset="0"/>
              <a:buNone/>
              <a:defRPr>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indent="0" algn="ctr" defTabSz="914354">
              <a:spcBef>
                <a:spcPct val="20000"/>
              </a:spcBef>
              <a:buFont typeface="Arial" pitchFamily="34" charset="0"/>
              <a:buNone/>
              <a:defRPr sz="1600"/>
            </a:lvl6pPr>
            <a:lvl7pPr indent="0" algn="ctr" defTabSz="914354">
              <a:spcBef>
                <a:spcPct val="20000"/>
              </a:spcBef>
              <a:buFont typeface="Arial" pitchFamily="34" charset="0"/>
              <a:buNone/>
              <a:defRPr sz="1600"/>
            </a:lvl7pPr>
            <a:lvl8pPr indent="0" algn="ctr" defTabSz="914354">
              <a:spcBef>
                <a:spcPct val="20000"/>
              </a:spcBef>
              <a:buFont typeface="Arial" pitchFamily="34" charset="0"/>
              <a:buNone/>
              <a:defRPr sz="1600"/>
            </a:lvl8pPr>
            <a:lvl9pPr indent="0" algn="ctr" defTabSz="914354">
              <a:spcBef>
                <a:spcPct val="20000"/>
              </a:spcBef>
              <a:buFont typeface="Arial" pitchFamily="34" charset="0"/>
              <a:buNone/>
              <a:defRPr sz="1600"/>
            </a:lvl9pPr>
          </a:lstStyle>
          <a:p>
            <a:pPr algn="ctr"/>
            <a:r>
              <a:rPr lang="es-MX" sz="2000" dirty="0"/>
              <a:t>Patio Exterior</a:t>
            </a:r>
            <a:endParaRPr lang="en-US" sz="2000" dirty="0"/>
          </a:p>
        </p:txBody>
      </p:sp>
      <p:sp>
        <p:nvSpPr>
          <p:cNvPr id="21" name="CuadroTexto 20">
            <a:extLst>
              <a:ext uri="{FF2B5EF4-FFF2-40B4-BE49-F238E27FC236}">
                <a16:creationId xmlns:a16="http://schemas.microsoft.com/office/drawing/2014/main" id="{9224932C-BFD5-411A-A003-6A158903C481}"/>
              </a:ext>
            </a:extLst>
          </p:cNvPr>
          <p:cNvSpPr txBox="1"/>
          <p:nvPr/>
        </p:nvSpPr>
        <p:spPr>
          <a:xfrm>
            <a:off x="309881" y="1168308"/>
            <a:ext cx="5566477" cy="430374"/>
          </a:xfrm>
          <a:prstGeom prst="rect">
            <a:avLst/>
          </a:prstGeom>
          <a:noFill/>
        </p:spPr>
        <p:txBody>
          <a:bodyPr wrap="square">
            <a:spAutoFit/>
          </a:bodyPr>
          <a:lstStyle/>
          <a:p>
            <a:pPr algn="just">
              <a:lnSpc>
                <a:spcPct val="200000"/>
              </a:lnSpc>
              <a:spcBef>
                <a:spcPts val="200"/>
              </a:spcBef>
              <a:tabLst>
                <a:tab pos="540385" algn="l"/>
              </a:tabLst>
            </a:pPr>
            <a:r>
              <a:rPr lang="es-MX" sz="1300" b="1" u="sng" dirty="0">
                <a:solidFill>
                  <a:schemeClr val="bg1"/>
                </a:solidFill>
                <a:latin typeface="Arial" panose="020B0604020202020204" pitchFamily="34" charset="0"/>
                <a:ea typeface="Calibri" panose="020F0502020204030204" pitchFamily="34" charset="0"/>
              </a:rPr>
              <a:t>Seguimiento de persona seleccionada en trayectoria sin obstáculos</a:t>
            </a:r>
            <a:endParaRPr lang="es-EC" sz="1300" b="1" u="sng" dirty="0">
              <a:solidFill>
                <a:schemeClr val="bg1"/>
              </a:solidFill>
              <a:effectLst/>
              <a:latin typeface="Arial" panose="020B0604020202020204" pitchFamily="34" charset="0"/>
              <a:ea typeface="Calibri" panose="020F0502020204030204" pitchFamily="34" charset="0"/>
            </a:endParaRPr>
          </a:p>
        </p:txBody>
      </p:sp>
      <p:sp>
        <p:nvSpPr>
          <p:cNvPr id="7" name="CuadroTexto 6">
            <a:extLst>
              <a:ext uri="{FF2B5EF4-FFF2-40B4-BE49-F238E27FC236}">
                <a16:creationId xmlns:a16="http://schemas.microsoft.com/office/drawing/2014/main" id="{1A4276E2-B2CA-43E8-9481-F7DDB1B63ED7}"/>
              </a:ext>
            </a:extLst>
          </p:cNvPr>
          <p:cNvSpPr txBox="1"/>
          <p:nvPr/>
        </p:nvSpPr>
        <p:spPr>
          <a:xfrm>
            <a:off x="6363912" y="1168308"/>
            <a:ext cx="5566477" cy="430374"/>
          </a:xfrm>
          <a:prstGeom prst="rect">
            <a:avLst/>
          </a:prstGeom>
          <a:noFill/>
        </p:spPr>
        <p:txBody>
          <a:bodyPr wrap="square">
            <a:spAutoFit/>
          </a:bodyPr>
          <a:lstStyle/>
          <a:p>
            <a:pPr algn="just">
              <a:lnSpc>
                <a:spcPct val="200000"/>
              </a:lnSpc>
              <a:spcBef>
                <a:spcPts val="200"/>
              </a:spcBef>
              <a:tabLst>
                <a:tab pos="540385" algn="l"/>
              </a:tabLst>
            </a:pPr>
            <a:r>
              <a:rPr lang="es-MX" sz="1300" b="1" u="sng" dirty="0">
                <a:solidFill>
                  <a:schemeClr val="bg1"/>
                </a:solidFill>
                <a:latin typeface="Arial" panose="020B0604020202020204" pitchFamily="34" charset="0"/>
                <a:ea typeface="Calibri" panose="020F0502020204030204" pitchFamily="34" charset="0"/>
              </a:rPr>
              <a:t>Seguimiento de persona seleccionada en trayectoria sin obstáculos</a:t>
            </a:r>
            <a:endParaRPr lang="es-EC" sz="1300" b="1" u="sng" dirty="0">
              <a:solidFill>
                <a:schemeClr val="bg1"/>
              </a:solidFill>
              <a:effectLst/>
              <a:latin typeface="Arial" panose="020B0604020202020204" pitchFamily="34" charset="0"/>
              <a:ea typeface="Calibri" panose="020F0502020204030204" pitchFamily="34" charset="0"/>
            </a:endParaRPr>
          </a:p>
        </p:txBody>
      </p:sp>
      <p:graphicFrame>
        <p:nvGraphicFramePr>
          <p:cNvPr id="15" name="Tabla 14">
            <a:extLst>
              <a:ext uri="{FF2B5EF4-FFF2-40B4-BE49-F238E27FC236}">
                <a16:creationId xmlns:a16="http://schemas.microsoft.com/office/drawing/2014/main" id="{C74CD92F-350D-4DB3-832F-2A435A2B2DD2}"/>
              </a:ext>
            </a:extLst>
          </p:cNvPr>
          <p:cNvGraphicFramePr>
            <a:graphicFrameLocks noGrp="1"/>
          </p:cNvGraphicFramePr>
          <p:nvPr>
            <p:extLst>
              <p:ext uri="{D42A27DB-BD31-4B8C-83A1-F6EECF244321}">
                <p14:modId xmlns:p14="http://schemas.microsoft.com/office/powerpoint/2010/main" val="3396331580"/>
              </p:ext>
            </p:extLst>
          </p:nvPr>
        </p:nvGraphicFramePr>
        <p:xfrm>
          <a:off x="309881" y="5922047"/>
          <a:ext cx="5486399" cy="771230"/>
        </p:xfrm>
        <a:graphic>
          <a:graphicData uri="http://schemas.openxmlformats.org/drawingml/2006/table">
            <a:tbl>
              <a:tblPr firstRow="1" firstCol="1" bandRow="1">
                <a:tableStyleId>{69012ECD-51FC-41F1-AA8D-1B2483CD663E}</a:tableStyleId>
              </a:tblPr>
              <a:tblGrid>
                <a:gridCol w="1017970">
                  <a:extLst>
                    <a:ext uri="{9D8B030D-6E8A-4147-A177-3AD203B41FA5}">
                      <a16:colId xmlns:a16="http://schemas.microsoft.com/office/drawing/2014/main" val="4018448103"/>
                    </a:ext>
                  </a:extLst>
                </a:gridCol>
                <a:gridCol w="2116623">
                  <a:extLst>
                    <a:ext uri="{9D8B030D-6E8A-4147-A177-3AD203B41FA5}">
                      <a16:colId xmlns:a16="http://schemas.microsoft.com/office/drawing/2014/main" val="3346436401"/>
                    </a:ext>
                  </a:extLst>
                </a:gridCol>
                <a:gridCol w="1175903">
                  <a:extLst>
                    <a:ext uri="{9D8B030D-6E8A-4147-A177-3AD203B41FA5}">
                      <a16:colId xmlns:a16="http://schemas.microsoft.com/office/drawing/2014/main" val="2338290790"/>
                    </a:ext>
                  </a:extLst>
                </a:gridCol>
                <a:gridCol w="1175903">
                  <a:extLst>
                    <a:ext uri="{9D8B030D-6E8A-4147-A177-3AD203B41FA5}">
                      <a16:colId xmlns:a16="http://schemas.microsoft.com/office/drawing/2014/main" val="1885464087"/>
                    </a:ext>
                  </a:extLst>
                </a:gridCol>
              </a:tblGrid>
              <a:tr h="154246">
                <a:tc rowSpan="2">
                  <a:txBody>
                    <a:bodyPr/>
                    <a:lstStyle/>
                    <a:p>
                      <a:pPr marL="0" indent="0" algn="ctr">
                        <a:lnSpc>
                          <a:spcPct val="100000"/>
                        </a:lnSpc>
                        <a:spcAft>
                          <a:spcPts val="1000"/>
                        </a:spcAft>
                      </a:pPr>
                      <a:r>
                        <a:rPr lang="es-ES_tradnl" sz="1000" b="1" dirty="0">
                          <a:solidFill>
                            <a:schemeClr val="bg1"/>
                          </a:solidFill>
                          <a:effectLst/>
                        </a:rPr>
                        <a:t>Prueba</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indent="0" algn="ctr">
                        <a:lnSpc>
                          <a:spcPct val="100000"/>
                        </a:lnSpc>
                        <a:spcAft>
                          <a:spcPts val="1000"/>
                        </a:spcAft>
                      </a:pPr>
                      <a:r>
                        <a:rPr lang="es-ES_tradnl" sz="1000" b="1" dirty="0">
                          <a:solidFill>
                            <a:schemeClr val="bg1"/>
                          </a:solidFill>
                          <a:effectLst/>
                        </a:rPr>
                        <a:t>Velocidad de caminata de la persona</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indent="0" algn="ctr">
                        <a:lnSpc>
                          <a:spcPct val="100000"/>
                        </a:lnSpc>
                        <a:spcAft>
                          <a:spcPts val="1000"/>
                        </a:spcAft>
                      </a:pPr>
                      <a:r>
                        <a:rPr lang="es-ES_tradnl" sz="1000" b="1" dirty="0">
                          <a:solidFill>
                            <a:schemeClr val="bg1"/>
                          </a:solidFill>
                          <a:effectLst/>
                        </a:rPr>
                        <a:t>Estado a diferentes distancias</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2880933430"/>
                  </a:ext>
                </a:extLst>
              </a:tr>
              <a:tr h="154246">
                <a:tc vMerge="1">
                  <a:txBody>
                    <a:bodyPr/>
                    <a:lstStyle/>
                    <a:p>
                      <a:endParaRPr lang="es-EC"/>
                    </a:p>
                  </a:txBody>
                  <a:tcPr/>
                </a:tc>
                <a:tc vMerge="1">
                  <a:txBody>
                    <a:bodyPr/>
                    <a:lstStyle/>
                    <a:p>
                      <a:endParaRPr lang="es-EC"/>
                    </a:p>
                  </a:txBody>
                  <a:tcPr/>
                </a:tc>
                <a:tc>
                  <a:txBody>
                    <a:bodyPr/>
                    <a:lstStyle/>
                    <a:p>
                      <a:pPr marL="0" indent="0" algn="ctr">
                        <a:lnSpc>
                          <a:spcPct val="100000"/>
                        </a:lnSpc>
                        <a:spcAft>
                          <a:spcPts val="1000"/>
                        </a:spcAft>
                      </a:pPr>
                      <a:r>
                        <a:rPr lang="es-ES_tradnl" sz="1000" b="1" dirty="0">
                          <a:solidFill>
                            <a:schemeClr val="bg1"/>
                          </a:solidFill>
                          <a:effectLst/>
                        </a:rPr>
                        <a:t>10 metros</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23000">
                          <a:schemeClr val="accent2">
                            <a:satMod val="103000"/>
                            <a:lumMod val="102000"/>
                            <a:tint val="94000"/>
                            <a:alpha val="34000"/>
                          </a:schemeClr>
                        </a:gs>
                        <a:gs pos="100000">
                          <a:schemeClr val="accent2">
                            <a:lumMod val="99000"/>
                            <a:satMod val="120000"/>
                            <a:shade val="78000"/>
                          </a:schemeClr>
                        </a:gs>
                      </a:gsLst>
                      <a:lin ang="5400000" scaled="0"/>
                    </a:gradFill>
                  </a:tcPr>
                </a:tc>
                <a:tc>
                  <a:txBody>
                    <a:bodyPr/>
                    <a:lstStyle/>
                    <a:p>
                      <a:pPr marL="0" indent="0" algn="ctr">
                        <a:lnSpc>
                          <a:spcPct val="100000"/>
                        </a:lnSpc>
                        <a:spcAft>
                          <a:spcPts val="1000"/>
                        </a:spcAft>
                      </a:pPr>
                      <a:r>
                        <a:rPr lang="es-ES_tradnl" sz="1000" b="1" dirty="0">
                          <a:solidFill>
                            <a:schemeClr val="bg1"/>
                          </a:solidFill>
                          <a:effectLst/>
                        </a:rPr>
                        <a:t>15 metros</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gradFill>
                      <a:gsLst>
                        <a:gs pos="23000">
                          <a:schemeClr val="accent2">
                            <a:satMod val="103000"/>
                            <a:lumMod val="102000"/>
                            <a:tint val="94000"/>
                            <a:alpha val="34000"/>
                          </a:schemeClr>
                        </a:gs>
                        <a:gs pos="100000">
                          <a:schemeClr val="accent2">
                            <a:lumMod val="99000"/>
                            <a:satMod val="120000"/>
                            <a:shade val="78000"/>
                          </a:schemeClr>
                        </a:gs>
                      </a:gsLst>
                      <a:lin ang="5400000" scaled="0"/>
                    </a:gradFill>
                  </a:tcPr>
                </a:tc>
                <a:extLst>
                  <a:ext uri="{0D108BD9-81ED-4DB2-BD59-A6C34878D82A}">
                    <a16:rowId xmlns:a16="http://schemas.microsoft.com/office/drawing/2014/main" val="482142707"/>
                  </a:ext>
                </a:extLst>
              </a:tr>
              <a:tr h="154246">
                <a:tc>
                  <a:txBody>
                    <a:bodyPr/>
                    <a:lstStyle/>
                    <a:p>
                      <a:pPr marL="0" indent="0" algn="ctr">
                        <a:lnSpc>
                          <a:spcPct val="100000"/>
                        </a:lnSpc>
                        <a:spcAft>
                          <a:spcPts val="1000"/>
                        </a:spcAft>
                      </a:pPr>
                      <a:r>
                        <a:rPr lang="es-ES" sz="1000" dirty="0">
                          <a:solidFill>
                            <a:schemeClr val="bg1"/>
                          </a:solidFill>
                          <a:effectLst/>
                        </a:rPr>
                        <a:t>1</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rPr>
                        <a:t>0.5 m/s (lento)</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rPr>
                        <a:t>Completado</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1000" dirty="0">
                          <a:solidFill>
                            <a:schemeClr val="bg1"/>
                          </a:solidFill>
                          <a:effectLst/>
                        </a:rPr>
                        <a:t>Completado</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71957528"/>
                  </a:ext>
                </a:extLst>
              </a:tr>
              <a:tr h="154246">
                <a:tc>
                  <a:txBody>
                    <a:bodyPr/>
                    <a:lstStyle/>
                    <a:p>
                      <a:pPr marL="0" indent="0" algn="ctr">
                        <a:lnSpc>
                          <a:spcPct val="100000"/>
                        </a:lnSpc>
                        <a:spcAft>
                          <a:spcPts val="1000"/>
                        </a:spcAft>
                      </a:pPr>
                      <a:r>
                        <a:rPr lang="es-ES" sz="1000" dirty="0">
                          <a:solidFill>
                            <a:schemeClr val="bg1"/>
                          </a:solidFill>
                          <a:effectLst/>
                        </a:rPr>
                        <a:t>2</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rPr>
                        <a:t>1 m/s (moderado)</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rPr>
                        <a:t>Completado </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1000" dirty="0">
                          <a:solidFill>
                            <a:schemeClr val="bg1"/>
                          </a:solidFill>
                          <a:effectLst/>
                        </a:rPr>
                        <a:t>Completado</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0828710"/>
                  </a:ext>
                </a:extLst>
              </a:tr>
              <a:tr h="154246">
                <a:tc>
                  <a:txBody>
                    <a:bodyPr/>
                    <a:lstStyle/>
                    <a:p>
                      <a:pPr marL="0" indent="0" algn="ctr">
                        <a:lnSpc>
                          <a:spcPct val="100000"/>
                        </a:lnSpc>
                        <a:spcAft>
                          <a:spcPts val="1000"/>
                        </a:spcAft>
                      </a:pPr>
                      <a:r>
                        <a:rPr lang="es-ES" sz="1000" dirty="0">
                          <a:solidFill>
                            <a:schemeClr val="bg1"/>
                          </a:solidFill>
                          <a:effectLst/>
                        </a:rPr>
                        <a:t>3</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1000" dirty="0">
                          <a:solidFill>
                            <a:schemeClr val="bg1"/>
                          </a:solidFill>
                          <a:effectLst/>
                        </a:rPr>
                        <a:t>1.5 m/s (apresurado)</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rPr>
                        <a:t>Completada</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rPr>
                        <a:t>Completado</a:t>
                      </a:r>
                      <a:endPar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0853293"/>
                  </a:ext>
                </a:extLst>
              </a:tr>
            </a:tbl>
          </a:graphicData>
        </a:graphic>
      </p:graphicFrame>
      <p:pic>
        <p:nvPicPr>
          <p:cNvPr id="22" name="Imagen 21">
            <a:extLst>
              <a:ext uri="{FF2B5EF4-FFF2-40B4-BE49-F238E27FC236}">
                <a16:creationId xmlns:a16="http://schemas.microsoft.com/office/drawing/2014/main" id="{94AA7612-D34E-4E27-8C6C-0EBCDC1DA40E}"/>
              </a:ext>
            </a:extLst>
          </p:cNvPr>
          <p:cNvPicPr/>
          <p:nvPr/>
        </p:nvPicPr>
        <p:blipFill>
          <a:blip r:embed="rId4"/>
          <a:stretch>
            <a:fillRect/>
          </a:stretch>
        </p:blipFill>
        <p:spPr>
          <a:xfrm>
            <a:off x="1146878" y="1567344"/>
            <a:ext cx="3851842" cy="4278494"/>
          </a:xfrm>
          <a:prstGeom prst="rect">
            <a:avLst/>
          </a:prstGeom>
          <a:ln>
            <a:noFill/>
          </a:ln>
          <a:effectLst>
            <a:outerShdw blurRad="292100" dist="139700" dir="2700000" algn="tl" rotWithShape="0">
              <a:srgbClr val="333333">
                <a:alpha val="65000"/>
              </a:srgbClr>
            </a:outerShdw>
          </a:effectLst>
        </p:spPr>
      </p:pic>
      <p:graphicFrame>
        <p:nvGraphicFramePr>
          <p:cNvPr id="16" name="Tabla 15">
            <a:extLst>
              <a:ext uri="{FF2B5EF4-FFF2-40B4-BE49-F238E27FC236}">
                <a16:creationId xmlns:a16="http://schemas.microsoft.com/office/drawing/2014/main" id="{804F9E28-C71E-42FB-A415-24E98D33F6DE}"/>
              </a:ext>
            </a:extLst>
          </p:cNvPr>
          <p:cNvGraphicFramePr>
            <a:graphicFrameLocks noGrp="1"/>
          </p:cNvGraphicFramePr>
          <p:nvPr>
            <p:extLst>
              <p:ext uri="{D42A27DB-BD31-4B8C-83A1-F6EECF244321}">
                <p14:modId xmlns:p14="http://schemas.microsoft.com/office/powerpoint/2010/main" val="637932084"/>
              </p:ext>
            </p:extLst>
          </p:nvPr>
        </p:nvGraphicFramePr>
        <p:xfrm>
          <a:off x="6363912" y="5887322"/>
          <a:ext cx="5486399" cy="808290"/>
        </p:xfrm>
        <a:graphic>
          <a:graphicData uri="http://schemas.openxmlformats.org/drawingml/2006/table">
            <a:tbl>
              <a:tblPr firstRow="1" firstCol="1" bandRow="1">
                <a:tableStyleId>{5A111915-BE36-4E01-A7E5-04B1672EAD32}</a:tableStyleId>
              </a:tblPr>
              <a:tblGrid>
                <a:gridCol w="1017970">
                  <a:extLst>
                    <a:ext uri="{9D8B030D-6E8A-4147-A177-3AD203B41FA5}">
                      <a16:colId xmlns:a16="http://schemas.microsoft.com/office/drawing/2014/main" val="4018448103"/>
                    </a:ext>
                  </a:extLst>
                </a:gridCol>
                <a:gridCol w="2116623">
                  <a:extLst>
                    <a:ext uri="{9D8B030D-6E8A-4147-A177-3AD203B41FA5}">
                      <a16:colId xmlns:a16="http://schemas.microsoft.com/office/drawing/2014/main" val="3346436401"/>
                    </a:ext>
                  </a:extLst>
                </a:gridCol>
                <a:gridCol w="1175903">
                  <a:extLst>
                    <a:ext uri="{9D8B030D-6E8A-4147-A177-3AD203B41FA5}">
                      <a16:colId xmlns:a16="http://schemas.microsoft.com/office/drawing/2014/main" val="2338290790"/>
                    </a:ext>
                  </a:extLst>
                </a:gridCol>
                <a:gridCol w="1175903">
                  <a:extLst>
                    <a:ext uri="{9D8B030D-6E8A-4147-A177-3AD203B41FA5}">
                      <a16:colId xmlns:a16="http://schemas.microsoft.com/office/drawing/2014/main" val="1885464087"/>
                    </a:ext>
                  </a:extLst>
                </a:gridCol>
              </a:tblGrid>
              <a:tr h="145119">
                <a:tc rowSpan="2">
                  <a:txBody>
                    <a:bodyPr/>
                    <a:lstStyle/>
                    <a:p>
                      <a:pPr marL="0" indent="0" algn="ctr">
                        <a:lnSpc>
                          <a:spcPct val="100000"/>
                        </a:lnSpc>
                        <a:spcAft>
                          <a:spcPts val="1000"/>
                        </a:spcAft>
                      </a:pPr>
                      <a:r>
                        <a:rPr lang="es-ES_tradnl" sz="1000" b="1" dirty="0">
                          <a:solidFill>
                            <a:schemeClr val="bg1"/>
                          </a:solidFill>
                          <a:effectLst/>
                          <a:latin typeface="Calibri" panose="020F0502020204030204" pitchFamily="34" charset="0"/>
                          <a:cs typeface="Calibri" panose="020F0502020204030204" pitchFamily="34" charset="0"/>
                        </a:rPr>
                        <a:t>Prueba</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rowSpan="2">
                  <a:txBody>
                    <a:bodyPr/>
                    <a:lstStyle/>
                    <a:p>
                      <a:pPr marL="0" indent="0" algn="ctr">
                        <a:lnSpc>
                          <a:spcPct val="100000"/>
                        </a:lnSpc>
                        <a:spcAft>
                          <a:spcPts val="1000"/>
                        </a:spcAft>
                      </a:pPr>
                      <a:r>
                        <a:rPr lang="es-ES_tradnl" sz="1000" b="1" dirty="0">
                          <a:solidFill>
                            <a:schemeClr val="bg1"/>
                          </a:solidFill>
                          <a:effectLst/>
                          <a:latin typeface="Calibri" panose="020F0502020204030204" pitchFamily="34" charset="0"/>
                          <a:cs typeface="Calibri" panose="020F0502020204030204" pitchFamily="34" charset="0"/>
                        </a:rPr>
                        <a:t>Velocidad de caminata de la persona</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gridSpan="2">
                  <a:txBody>
                    <a:bodyPr/>
                    <a:lstStyle/>
                    <a:p>
                      <a:pPr marL="0" indent="0" algn="ctr">
                        <a:lnSpc>
                          <a:spcPct val="100000"/>
                        </a:lnSpc>
                        <a:spcAft>
                          <a:spcPts val="1000"/>
                        </a:spcAft>
                      </a:pPr>
                      <a:r>
                        <a:rPr lang="es-ES_tradnl" sz="1000" b="1" dirty="0">
                          <a:solidFill>
                            <a:schemeClr val="bg1"/>
                          </a:solidFill>
                          <a:effectLst/>
                          <a:latin typeface="Calibri" panose="020F0502020204030204" pitchFamily="34" charset="0"/>
                          <a:cs typeface="Calibri" panose="020F0502020204030204" pitchFamily="34" charset="0"/>
                        </a:rPr>
                        <a:t>Estado a diferentes distancias</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2880933430"/>
                  </a:ext>
                </a:extLst>
              </a:tr>
              <a:tr h="145119">
                <a:tc vMerge="1">
                  <a:txBody>
                    <a:bodyPr/>
                    <a:lstStyle/>
                    <a:p>
                      <a:endParaRPr lang="es-EC"/>
                    </a:p>
                  </a:txBody>
                  <a:tcPr/>
                </a:tc>
                <a:tc vMerge="1">
                  <a:txBody>
                    <a:bodyPr/>
                    <a:lstStyle/>
                    <a:p>
                      <a:endParaRPr lang="es-EC"/>
                    </a:p>
                  </a:txBody>
                  <a:tcPr/>
                </a:tc>
                <a:tc>
                  <a:txBody>
                    <a:bodyPr/>
                    <a:lstStyle/>
                    <a:p>
                      <a:pPr marL="0" indent="0" algn="ctr">
                        <a:lnSpc>
                          <a:spcPct val="100000"/>
                        </a:lnSpc>
                        <a:spcAft>
                          <a:spcPts val="1000"/>
                        </a:spcAft>
                      </a:pPr>
                      <a:r>
                        <a:rPr lang="es-ES_tradnl" sz="1000" b="1" dirty="0">
                          <a:solidFill>
                            <a:schemeClr val="bg1"/>
                          </a:solidFill>
                          <a:effectLst/>
                          <a:latin typeface="Calibri" panose="020F0502020204030204" pitchFamily="34" charset="0"/>
                          <a:cs typeface="Calibri" panose="020F0502020204030204" pitchFamily="34" charset="0"/>
                        </a:rPr>
                        <a:t>10 metros</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gradFill>
                      <a:gsLst>
                        <a:gs pos="17000">
                          <a:schemeClr val="accent4">
                            <a:alpha val="33000"/>
                          </a:schemeClr>
                        </a:gs>
                        <a:gs pos="100000">
                          <a:schemeClr val="accent5"/>
                        </a:gs>
                      </a:gsLst>
                      <a:lin ang="5400000" scaled="0"/>
                    </a:gradFill>
                  </a:tcPr>
                </a:tc>
                <a:tc>
                  <a:txBody>
                    <a:bodyPr/>
                    <a:lstStyle/>
                    <a:p>
                      <a:pPr marL="0" indent="0" algn="ctr">
                        <a:lnSpc>
                          <a:spcPct val="100000"/>
                        </a:lnSpc>
                        <a:spcAft>
                          <a:spcPts val="1000"/>
                        </a:spcAft>
                      </a:pPr>
                      <a:r>
                        <a:rPr lang="es-ES_tradnl" sz="1000" b="1" dirty="0">
                          <a:solidFill>
                            <a:schemeClr val="bg1"/>
                          </a:solidFill>
                          <a:effectLst/>
                          <a:latin typeface="Calibri" panose="020F0502020204030204" pitchFamily="34" charset="0"/>
                          <a:cs typeface="Calibri" panose="020F0502020204030204" pitchFamily="34" charset="0"/>
                        </a:rPr>
                        <a:t>15 metros</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gradFill>
                      <a:gsLst>
                        <a:gs pos="17000">
                          <a:schemeClr val="accent4">
                            <a:alpha val="33000"/>
                          </a:schemeClr>
                        </a:gs>
                        <a:gs pos="100000">
                          <a:schemeClr val="accent5"/>
                        </a:gs>
                      </a:gsLst>
                      <a:lin ang="5400000" scaled="0"/>
                    </a:gradFill>
                  </a:tcPr>
                </a:tc>
                <a:extLst>
                  <a:ext uri="{0D108BD9-81ED-4DB2-BD59-A6C34878D82A}">
                    <a16:rowId xmlns:a16="http://schemas.microsoft.com/office/drawing/2014/main" val="482142707"/>
                  </a:ext>
                </a:extLst>
              </a:tr>
              <a:tr h="167830">
                <a:tc>
                  <a:txBody>
                    <a:bodyPr/>
                    <a:lstStyle/>
                    <a:p>
                      <a:pPr marL="0" indent="0" algn="ctr">
                        <a:lnSpc>
                          <a:spcPct val="100000"/>
                        </a:lnSpc>
                        <a:spcAft>
                          <a:spcPts val="1000"/>
                        </a:spcAft>
                      </a:pPr>
                      <a:r>
                        <a:rPr lang="es-ES" sz="1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0.5 m/s (normal)</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Completado</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indent="0" algn="ctr">
                        <a:lnSpc>
                          <a:spcPct val="100000"/>
                        </a:lnSpc>
                        <a:spcAft>
                          <a:spcPts val="1000"/>
                        </a:spcAft>
                      </a:pPr>
                      <a:r>
                        <a:rPr lang="es-ES" sz="1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Completado</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071957528"/>
                  </a:ext>
                </a:extLst>
              </a:tr>
              <a:tr h="167830">
                <a:tc>
                  <a:txBody>
                    <a:bodyPr/>
                    <a:lstStyle/>
                    <a:p>
                      <a:pPr marL="0" indent="0" algn="ctr">
                        <a:lnSpc>
                          <a:spcPct val="100000"/>
                        </a:lnSpc>
                        <a:spcAft>
                          <a:spcPts val="1000"/>
                        </a:spcAft>
                      </a:pPr>
                      <a:r>
                        <a:rPr lang="es-ES" sz="1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 m/s (moderado)</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Completado </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indent="0" algn="ctr">
                        <a:lnSpc>
                          <a:spcPct val="100000"/>
                        </a:lnSpc>
                        <a:spcAft>
                          <a:spcPts val="1000"/>
                        </a:spcAft>
                      </a:pPr>
                      <a:r>
                        <a:rPr lang="es-ES" sz="1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Completado</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150828710"/>
                  </a:ext>
                </a:extLst>
              </a:tr>
              <a:tr h="167830">
                <a:tc>
                  <a:txBody>
                    <a:bodyPr/>
                    <a:lstStyle/>
                    <a:p>
                      <a:pPr marL="0" indent="0" algn="ctr">
                        <a:lnSpc>
                          <a:spcPct val="100000"/>
                        </a:lnSpc>
                        <a:spcAft>
                          <a:spcPts val="1000"/>
                        </a:spcAft>
                      </a:pPr>
                      <a:r>
                        <a:rPr lang="es-ES" sz="1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3</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indent="0" algn="ctr">
                        <a:lnSpc>
                          <a:spcPct val="100000"/>
                        </a:lnSpc>
                        <a:spcAft>
                          <a:spcPts val="1000"/>
                        </a:spcAft>
                      </a:pPr>
                      <a:r>
                        <a:rPr lang="es-ES" sz="1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1.5 m/s (apresurado)</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Completada</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Completado</a:t>
                      </a:r>
                      <a:endParaRPr lang="es-EC"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120853293"/>
                  </a:ext>
                </a:extLst>
              </a:tr>
            </a:tbl>
          </a:graphicData>
        </a:graphic>
      </p:graphicFrame>
      <p:pic>
        <p:nvPicPr>
          <p:cNvPr id="24" name="Imagen 23">
            <a:extLst>
              <a:ext uri="{FF2B5EF4-FFF2-40B4-BE49-F238E27FC236}">
                <a16:creationId xmlns:a16="http://schemas.microsoft.com/office/drawing/2014/main" id="{F8A694F8-C7BF-46E2-85EA-5A8B925474A7}"/>
              </a:ext>
            </a:extLst>
          </p:cNvPr>
          <p:cNvPicPr/>
          <p:nvPr/>
        </p:nvPicPr>
        <p:blipFill>
          <a:blip r:embed="rId5"/>
          <a:stretch>
            <a:fillRect/>
          </a:stretch>
        </p:blipFill>
        <p:spPr>
          <a:xfrm>
            <a:off x="7297524" y="1615652"/>
            <a:ext cx="3619174" cy="4206395"/>
          </a:xfrm>
          <a:prstGeom prst="rect">
            <a:avLst/>
          </a:prstGeom>
        </p:spPr>
      </p:pic>
    </p:spTree>
    <p:extLst>
      <p:ext uri="{BB962C8B-B14F-4D97-AF65-F5344CB8AC3E}">
        <p14:creationId xmlns:p14="http://schemas.microsoft.com/office/powerpoint/2010/main" val="9471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57" name="Title 3">
            <a:extLst>
              <a:ext uri="{FF2B5EF4-FFF2-40B4-BE49-F238E27FC236}">
                <a16:creationId xmlns:a16="http://schemas.microsoft.com/office/drawing/2014/main" id="{041F5F1E-2400-4C50-B065-B5F84010EA5C}"/>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EC" dirty="0">
                <a:solidFill>
                  <a:sysClr val="window" lastClr="FFFFFF"/>
                </a:solidFill>
              </a:rPr>
              <a:t>Contenido</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5" name="Rectangle 6">
            <a:extLst>
              <a:ext uri="{FF2B5EF4-FFF2-40B4-BE49-F238E27FC236}">
                <a16:creationId xmlns:a16="http://schemas.microsoft.com/office/drawing/2014/main" id="{10943C47-0385-48D6-AED0-258EFD40F1AF}"/>
              </a:ext>
            </a:extLst>
          </p:cNvPr>
          <p:cNvSpPr>
            <a:spLocks noChangeArrowheads="1"/>
          </p:cNvSpPr>
          <p:nvPr/>
        </p:nvSpPr>
        <p:spPr bwMode="auto">
          <a:xfrm>
            <a:off x="9207" y="3686441"/>
            <a:ext cx="1432410" cy="734400"/>
          </a:xfrm>
          <a:prstGeom prst="rect">
            <a:avLst/>
          </a:prstGeom>
          <a:solidFill>
            <a:srgbClr val="8AB833"/>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6" name="Freeform 7">
            <a:extLst>
              <a:ext uri="{FF2B5EF4-FFF2-40B4-BE49-F238E27FC236}">
                <a16:creationId xmlns:a16="http://schemas.microsoft.com/office/drawing/2014/main" id="{38581909-3E43-4F9C-B65F-CB28AE9856E5}"/>
              </a:ext>
            </a:extLst>
          </p:cNvPr>
          <p:cNvSpPr>
            <a:spLocks/>
          </p:cNvSpPr>
          <p:nvPr/>
        </p:nvSpPr>
        <p:spPr bwMode="auto">
          <a:xfrm>
            <a:off x="1438236" y="3540807"/>
            <a:ext cx="454326" cy="883210"/>
          </a:xfrm>
          <a:custGeom>
            <a:avLst/>
            <a:gdLst>
              <a:gd name="T0" fmla="*/ 0 w 538"/>
              <a:gd name="T1" fmla="*/ 1488 h 1488"/>
              <a:gd name="T2" fmla="*/ 0 w 538"/>
              <a:gd name="T3" fmla="*/ 194 h 1488"/>
              <a:gd name="T4" fmla="*/ 538 w 538"/>
              <a:gd name="T5" fmla="*/ 0 h 1488"/>
              <a:gd name="T6" fmla="*/ 538 w 538"/>
              <a:gd name="T7" fmla="*/ 1099 h 1488"/>
              <a:gd name="T8" fmla="*/ 0 w 538"/>
              <a:gd name="T9" fmla="*/ 1488 h 1488"/>
            </a:gdLst>
            <a:ahLst/>
            <a:cxnLst>
              <a:cxn ang="0">
                <a:pos x="T0" y="T1"/>
              </a:cxn>
              <a:cxn ang="0">
                <a:pos x="T2" y="T3"/>
              </a:cxn>
              <a:cxn ang="0">
                <a:pos x="T4" y="T5"/>
              </a:cxn>
              <a:cxn ang="0">
                <a:pos x="T6" y="T7"/>
              </a:cxn>
              <a:cxn ang="0">
                <a:pos x="T8" y="T9"/>
              </a:cxn>
            </a:cxnLst>
            <a:rect l="0" t="0" r="r" b="b"/>
            <a:pathLst>
              <a:path w="538" h="1488">
                <a:moveTo>
                  <a:pt x="0" y="1488"/>
                </a:moveTo>
                <a:lnTo>
                  <a:pt x="0" y="194"/>
                </a:lnTo>
                <a:lnTo>
                  <a:pt x="538" y="0"/>
                </a:lnTo>
                <a:lnTo>
                  <a:pt x="538" y="1099"/>
                </a:lnTo>
                <a:lnTo>
                  <a:pt x="0" y="1488"/>
                </a:lnTo>
                <a:close/>
              </a:path>
            </a:pathLst>
          </a:custGeom>
          <a:solidFill>
            <a:srgbClr val="8AB833">
              <a:lumMod val="75000"/>
            </a:srgbClr>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7" name="Freeform 8">
            <a:extLst>
              <a:ext uri="{FF2B5EF4-FFF2-40B4-BE49-F238E27FC236}">
                <a16:creationId xmlns:a16="http://schemas.microsoft.com/office/drawing/2014/main" id="{6448B2D3-7777-48DC-93B7-583F7D92B9D4}"/>
              </a:ext>
            </a:extLst>
          </p:cNvPr>
          <p:cNvSpPr>
            <a:spLocks/>
          </p:cNvSpPr>
          <p:nvPr/>
        </p:nvSpPr>
        <p:spPr bwMode="auto">
          <a:xfrm>
            <a:off x="1892560" y="3571988"/>
            <a:ext cx="7623173" cy="620282"/>
          </a:xfrm>
          <a:custGeom>
            <a:avLst/>
            <a:gdLst>
              <a:gd name="T0" fmla="*/ 0 w 4532"/>
              <a:gd name="T1" fmla="*/ 1099 h 1099"/>
              <a:gd name="T2" fmla="*/ 0 w 4532"/>
              <a:gd name="T3" fmla="*/ 0 h 1099"/>
              <a:gd name="T4" fmla="*/ 4135 w 4532"/>
              <a:gd name="T5" fmla="*/ 0 h 1099"/>
              <a:gd name="T6" fmla="*/ 4532 w 4532"/>
              <a:gd name="T7" fmla="*/ 550 h 1099"/>
              <a:gd name="T8" fmla="*/ 4135 w 4532"/>
              <a:gd name="T9" fmla="*/ 1099 h 1099"/>
              <a:gd name="T10" fmla="*/ 0 w 4532"/>
              <a:gd name="T11" fmla="*/ 1099 h 1099"/>
            </a:gdLst>
            <a:ahLst/>
            <a:cxnLst>
              <a:cxn ang="0">
                <a:pos x="T0" y="T1"/>
              </a:cxn>
              <a:cxn ang="0">
                <a:pos x="T2" y="T3"/>
              </a:cxn>
              <a:cxn ang="0">
                <a:pos x="T4" y="T5"/>
              </a:cxn>
              <a:cxn ang="0">
                <a:pos x="T6" y="T7"/>
              </a:cxn>
              <a:cxn ang="0">
                <a:pos x="T8" y="T9"/>
              </a:cxn>
              <a:cxn ang="0">
                <a:pos x="T10" y="T11"/>
              </a:cxn>
            </a:cxnLst>
            <a:rect l="0" t="0" r="r" b="b"/>
            <a:pathLst>
              <a:path w="4532" h="1099">
                <a:moveTo>
                  <a:pt x="0" y="1099"/>
                </a:moveTo>
                <a:lnTo>
                  <a:pt x="0" y="0"/>
                </a:lnTo>
                <a:lnTo>
                  <a:pt x="4135" y="0"/>
                </a:lnTo>
                <a:lnTo>
                  <a:pt x="4532" y="550"/>
                </a:lnTo>
                <a:lnTo>
                  <a:pt x="4135" y="1099"/>
                </a:lnTo>
                <a:lnTo>
                  <a:pt x="0" y="1099"/>
                </a:lnTo>
                <a:close/>
              </a:path>
            </a:pathLst>
          </a:custGeom>
          <a:gradFill flip="none" rotWithShape="1">
            <a:gsLst>
              <a:gs pos="0">
                <a:srgbClr val="549E39"/>
              </a:gs>
              <a:gs pos="100000">
                <a:srgbClr val="8AB833">
                  <a:lumMod val="75000"/>
                </a:srgbClr>
              </a:gs>
            </a:gsLst>
            <a:lin ang="10800000" scaled="1"/>
            <a:tileRect/>
          </a:gra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8" name="Rectangle 12">
            <a:extLst>
              <a:ext uri="{FF2B5EF4-FFF2-40B4-BE49-F238E27FC236}">
                <a16:creationId xmlns:a16="http://schemas.microsoft.com/office/drawing/2014/main" id="{C3B18BB6-FDBF-4539-BC20-9C95471F92CC}"/>
              </a:ext>
            </a:extLst>
          </p:cNvPr>
          <p:cNvSpPr>
            <a:spLocks noChangeArrowheads="1"/>
          </p:cNvSpPr>
          <p:nvPr/>
        </p:nvSpPr>
        <p:spPr bwMode="auto">
          <a:xfrm>
            <a:off x="9207" y="2955639"/>
            <a:ext cx="1432410" cy="730800"/>
          </a:xfrm>
          <a:prstGeom prst="rect">
            <a:avLst/>
          </a:prstGeom>
          <a:solidFill>
            <a:srgbClr val="455F51"/>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9" name="Freeform 13">
            <a:extLst>
              <a:ext uri="{FF2B5EF4-FFF2-40B4-BE49-F238E27FC236}">
                <a16:creationId xmlns:a16="http://schemas.microsoft.com/office/drawing/2014/main" id="{C65B018C-640E-49D4-8C24-10880C03D2B8}"/>
              </a:ext>
            </a:extLst>
          </p:cNvPr>
          <p:cNvSpPr>
            <a:spLocks/>
          </p:cNvSpPr>
          <p:nvPr/>
        </p:nvSpPr>
        <p:spPr bwMode="auto">
          <a:xfrm>
            <a:off x="1896623" y="2958203"/>
            <a:ext cx="7519938" cy="612000"/>
          </a:xfrm>
          <a:custGeom>
            <a:avLst/>
            <a:gdLst>
              <a:gd name="T0" fmla="*/ 0 w 3866"/>
              <a:gd name="T1" fmla="*/ 1099 h 1099"/>
              <a:gd name="T2" fmla="*/ 0 w 3866"/>
              <a:gd name="T3" fmla="*/ 0 h 1099"/>
              <a:gd name="T4" fmla="*/ 3469 w 3866"/>
              <a:gd name="T5" fmla="*/ 0 h 1099"/>
              <a:gd name="T6" fmla="*/ 3866 w 3866"/>
              <a:gd name="T7" fmla="*/ 549 h 1099"/>
              <a:gd name="T8" fmla="*/ 3469 w 3866"/>
              <a:gd name="T9" fmla="*/ 1099 h 1099"/>
              <a:gd name="T10" fmla="*/ 0 w 3866"/>
              <a:gd name="T11" fmla="*/ 1099 h 1099"/>
            </a:gdLst>
            <a:ahLst/>
            <a:cxnLst>
              <a:cxn ang="0">
                <a:pos x="T0" y="T1"/>
              </a:cxn>
              <a:cxn ang="0">
                <a:pos x="T2" y="T3"/>
              </a:cxn>
              <a:cxn ang="0">
                <a:pos x="T4" y="T5"/>
              </a:cxn>
              <a:cxn ang="0">
                <a:pos x="T6" y="T7"/>
              </a:cxn>
              <a:cxn ang="0">
                <a:pos x="T8" y="T9"/>
              </a:cxn>
              <a:cxn ang="0">
                <a:pos x="T10" y="T11"/>
              </a:cxn>
            </a:cxnLst>
            <a:rect l="0" t="0" r="r" b="b"/>
            <a:pathLst>
              <a:path w="3866" h="1099">
                <a:moveTo>
                  <a:pt x="0" y="1099"/>
                </a:moveTo>
                <a:lnTo>
                  <a:pt x="0" y="0"/>
                </a:lnTo>
                <a:lnTo>
                  <a:pt x="3469" y="0"/>
                </a:lnTo>
                <a:lnTo>
                  <a:pt x="3866" y="549"/>
                </a:lnTo>
                <a:lnTo>
                  <a:pt x="3469" y="1099"/>
                </a:lnTo>
                <a:lnTo>
                  <a:pt x="0" y="1099"/>
                </a:lnTo>
                <a:close/>
              </a:path>
            </a:pathLst>
          </a:custGeom>
          <a:solidFill>
            <a:srgbClr val="455F51"/>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10" name="Freeform 14">
            <a:extLst>
              <a:ext uri="{FF2B5EF4-FFF2-40B4-BE49-F238E27FC236}">
                <a16:creationId xmlns:a16="http://schemas.microsoft.com/office/drawing/2014/main" id="{F51C0762-2C71-42C2-B8AB-E961B87BD09C}"/>
              </a:ext>
            </a:extLst>
          </p:cNvPr>
          <p:cNvSpPr>
            <a:spLocks/>
          </p:cNvSpPr>
          <p:nvPr/>
        </p:nvSpPr>
        <p:spPr bwMode="auto">
          <a:xfrm>
            <a:off x="1438236" y="2950978"/>
            <a:ext cx="454326" cy="730800"/>
          </a:xfrm>
          <a:custGeom>
            <a:avLst/>
            <a:gdLst>
              <a:gd name="T0" fmla="*/ 0 w 538"/>
              <a:gd name="T1" fmla="*/ 1293 h 1293"/>
              <a:gd name="T2" fmla="*/ 0 w 538"/>
              <a:gd name="T3" fmla="*/ 0 h 1293"/>
              <a:gd name="T4" fmla="*/ 538 w 538"/>
              <a:gd name="T5" fmla="*/ 0 h 1293"/>
              <a:gd name="T6" fmla="*/ 538 w 538"/>
              <a:gd name="T7" fmla="*/ 1099 h 1293"/>
              <a:gd name="T8" fmla="*/ 0 w 538"/>
              <a:gd name="T9" fmla="*/ 1293 h 1293"/>
            </a:gdLst>
            <a:ahLst/>
            <a:cxnLst>
              <a:cxn ang="0">
                <a:pos x="T0" y="T1"/>
              </a:cxn>
              <a:cxn ang="0">
                <a:pos x="T2" y="T3"/>
              </a:cxn>
              <a:cxn ang="0">
                <a:pos x="T4" y="T5"/>
              </a:cxn>
              <a:cxn ang="0">
                <a:pos x="T6" y="T7"/>
              </a:cxn>
              <a:cxn ang="0">
                <a:pos x="T8" y="T9"/>
              </a:cxn>
            </a:cxnLst>
            <a:rect l="0" t="0" r="r" b="b"/>
            <a:pathLst>
              <a:path w="538" h="1293">
                <a:moveTo>
                  <a:pt x="0" y="1293"/>
                </a:moveTo>
                <a:lnTo>
                  <a:pt x="0" y="0"/>
                </a:lnTo>
                <a:lnTo>
                  <a:pt x="538" y="0"/>
                </a:lnTo>
                <a:lnTo>
                  <a:pt x="538" y="1099"/>
                </a:lnTo>
                <a:lnTo>
                  <a:pt x="0" y="1293"/>
                </a:lnTo>
                <a:close/>
              </a:path>
            </a:pathLst>
          </a:custGeom>
          <a:solidFill>
            <a:sysClr val="windowText" lastClr="000000"/>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11" name="Rectangle 19">
            <a:extLst>
              <a:ext uri="{FF2B5EF4-FFF2-40B4-BE49-F238E27FC236}">
                <a16:creationId xmlns:a16="http://schemas.microsoft.com/office/drawing/2014/main" id="{42CD3D38-8DC8-4109-9FA3-0E71C32760EB}"/>
              </a:ext>
            </a:extLst>
          </p:cNvPr>
          <p:cNvSpPr>
            <a:spLocks noChangeArrowheads="1"/>
          </p:cNvSpPr>
          <p:nvPr/>
        </p:nvSpPr>
        <p:spPr bwMode="auto">
          <a:xfrm>
            <a:off x="9207" y="2219943"/>
            <a:ext cx="1432410" cy="734400"/>
          </a:xfrm>
          <a:prstGeom prst="rect">
            <a:avLst/>
          </a:prstGeom>
          <a:solidFill>
            <a:srgbClr val="8AB833"/>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12" name="Freeform 20">
            <a:extLst>
              <a:ext uri="{FF2B5EF4-FFF2-40B4-BE49-F238E27FC236}">
                <a16:creationId xmlns:a16="http://schemas.microsoft.com/office/drawing/2014/main" id="{42C5619F-3D4F-4A98-9ACA-65D7D1314198}"/>
              </a:ext>
            </a:extLst>
          </p:cNvPr>
          <p:cNvSpPr>
            <a:spLocks/>
          </p:cNvSpPr>
          <p:nvPr/>
        </p:nvSpPr>
        <p:spPr bwMode="auto">
          <a:xfrm>
            <a:off x="1438236" y="2222304"/>
            <a:ext cx="454326" cy="734400"/>
          </a:xfrm>
          <a:custGeom>
            <a:avLst/>
            <a:gdLst>
              <a:gd name="T0" fmla="*/ 0 w 538"/>
              <a:gd name="T1" fmla="*/ 1294 h 1294"/>
              <a:gd name="T2" fmla="*/ 0 w 538"/>
              <a:gd name="T3" fmla="*/ 0 h 1294"/>
              <a:gd name="T4" fmla="*/ 538 w 538"/>
              <a:gd name="T5" fmla="*/ 194 h 1294"/>
              <a:gd name="T6" fmla="*/ 538 w 538"/>
              <a:gd name="T7" fmla="*/ 1294 h 1294"/>
              <a:gd name="T8" fmla="*/ 0 w 538"/>
              <a:gd name="T9" fmla="*/ 1294 h 1294"/>
            </a:gdLst>
            <a:ahLst/>
            <a:cxnLst>
              <a:cxn ang="0">
                <a:pos x="T0" y="T1"/>
              </a:cxn>
              <a:cxn ang="0">
                <a:pos x="T2" y="T3"/>
              </a:cxn>
              <a:cxn ang="0">
                <a:pos x="T4" y="T5"/>
              </a:cxn>
              <a:cxn ang="0">
                <a:pos x="T6" y="T7"/>
              </a:cxn>
              <a:cxn ang="0">
                <a:pos x="T8" y="T9"/>
              </a:cxn>
            </a:cxnLst>
            <a:rect l="0" t="0" r="r" b="b"/>
            <a:pathLst>
              <a:path w="538" h="1294">
                <a:moveTo>
                  <a:pt x="0" y="1294"/>
                </a:moveTo>
                <a:lnTo>
                  <a:pt x="0" y="0"/>
                </a:lnTo>
                <a:lnTo>
                  <a:pt x="538" y="194"/>
                </a:lnTo>
                <a:lnTo>
                  <a:pt x="538" y="1294"/>
                </a:lnTo>
                <a:lnTo>
                  <a:pt x="0" y="1294"/>
                </a:lnTo>
                <a:close/>
              </a:path>
            </a:pathLst>
          </a:custGeom>
          <a:solidFill>
            <a:srgbClr val="8AB833">
              <a:lumMod val="75000"/>
            </a:srgbClr>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13" name="Freeform 21">
            <a:extLst>
              <a:ext uri="{FF2B5EF4-FFF2-40B4-BE49-F238E27FC236}">
                <a16:creationId xmlns:a16="http://schemas.microsoft.com/office/drawing/2014/main" id="{C8E06907-512F-408D-B851-2171BFFF30BE}"/>
              </a:ext>
            </a:extLst>
          </p:cNvPr>
          <p:cNvSpPr>
            <a:spLocks/>
          </p:cNvSpPr>
          <p:nvPr/>
        </p:nvSpPr>
        <p:spPr bwMode="auto">
          <a:xfrm>
            <a:off x="1892562" y="2334405"/>
            <a:ext cx="7934924" cy="622800"/>
          </a:xfrm>
          <a:custGeom>
            <a:avLst/>
            <a:gdLst>
              <a:gd name="T0" fmla="*/ 4537 w 4934"/>
              <a:gd name="T1" fmla="*/ 1099 h 1099"/>
              <a:gd name="T2" fmla="*/ 4934 w 4934"/>
              <a:gd name="T3" fmla="*/ 549 h 1099"/>
              <a:gd name="T4" fmla="*/ 4537 w 4934"/>
              <a:gd name="T5" fmla="*/ 0 h 1099"/>
              <a:gd name="T6" fmla="*/ 0 w 4934"/>
              <a:gd name="T7" fmla="*/ 0 h 1099"/>
              <a:gd name="T8" fmla="*/ 0 w 4934"/>
              <a:gd name="T9" fmla="*/ 1099 h 1099"/>
              <a:gd name="T10" fmla="*/ 4537 w 4934"/>
              <a:gd name="T11" fmla="*/ 1099 h 1099"/>
            </a:gdLst>
            <a:ahLst/>
            <a:cxnLst>
              <a:cxn ang="0">
                <a:pos x="T0" y="T1"/>
              </a:cxn>
              <a:cxn ang="0">
                <a:pos x="T2" y="T3"/>
              </a:cxn>
              <a:cxn ang="0">
                <a:pos x="T4" y="T5"/>
              </a:cxn>
              <a:cxn ang="0">
                <a:pos x="T6" y="T7"/>
              </a:cxn>
              <a:cxn ang="0">
                <a:pos x="T8" y="T9"/>
              </a:cxn>
              <a:cxn ang="0">
                <a:pos x="T10" y="T11"/>
              </a:cxn>
            </a:cxnLst>
            <a:rect l="0" t="0" r="r" b="b"/>
            <a:pathLst>
              <a:path w="4934" h="1099">
                <a:moveTo>
                  <a:pt x="4537" y="1099"/>
                </a:moveTo>
                <a:lnTo>
                  <a:pt x="4934" y="549"/>
                </a:lnTo>
                <a:lnTo>
                  <a:pt x="4537" y="0"/>
                </a:lnTo>
                <a:lnTo>
                  <a:pt x="0" y="0"/>
                </a:lnTo>
                <a:lnTo>
                  <a:pt x="0" y="1099"/>
                </a:lnTo>
                <a:lnTo>
                  <a:pt x="4537" y="1099"/>
                </a:lnTo>
                <a:close/>
              </a:path>
            </a:pathLst>
          </a:custGeom>
          <a:gradFill flip="none" rotWithShape="1">
            <a:gsLst>
              <a:gs pos="0">
                <a:srgbClr val="549E39"/>
              </a:gs>
              <a:gs pos="100000">
                <a:srgbClr val="8AB833">
                  <a:lumMod val="75000"/>
                </a:srgbClr>
              </a:gs>
            </a:gsLst>
            <a:lin ang="10800000" scaled="1"/>
            <a:tileRect/>
          </a:gradFill>
          <a:ln>
            <a:noFill/>
          </a:ln>
        </p:spPr>
        <p:txBody>
          <a:bodyPr vert="horz" wrap="square" lIns="45720" tIns="22860" rIns="45720" bIns="22860" numCol="1" anchor="t" anchorCtr="0" compatLnSpc="1">
            <a:prstTxWarp prst="textNoShape">
              <a:avLst/>
            </a:prstTxWarp>
          </a:bodyPr>
          <a:lstStyle/>
          <a:p>
            <a:pPr defTabSz="228600"/>
            <a:endParaRPr lang="en-US" sz="900" kern="0" dirty="0">
              <a:solidFill>
                <a:prstClr val="black"/>
              </a:solidFill>
              <a:latin typeface="Raleway Medium"/>
            </a:endParaRPr>
          </a:p>
        </p:txBody>
      </p:sp>
      <p:sp>
        <p:nvSpPr>
          <p:cNvPr id="14" name="Rectangle 27">
            <a:extLst>
              <a:ext uri="{FF2B5EF4-FFF2-40B4-BE49-F238E27FC236}">
                <a16:creationId xmlns:a16="http://schemas.microsoft.com/office/drawing/2014/main" id="{7913A340-6306-4B39-9771-5EEF9BA8EA45}"/>
              </a:ext>
            </a:extLst>
          </p:cNvPr>
          <p:cNvSpPr>
            <a:spLocks noChangeArrowheads="1"/>
          </p:cNvSpPr>
          <p:nvPr/>
        </p:nvSpPr>
        <p:spPr bwMode="auto">
          <a:xfrm>
            <a:off x="9207" y="1494418"/>
            <a:ext cx="1432410" cy="730800"/>
          </a:xfrm>
          <a:prstGeom prst="rect">
            <a:avLst/>
          </a:prstGeom>
          <a:solidFill>
            <a:srgbClr val="007A7F"/>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15" name="Freeform 28">
            <a:extLst>
              <a:ext uri="{FF2B5EF4-FFF2-40B4-BE49-F238E27FC236}">
                <a16:creationId xmlns:a16="http://schemas.microsoft.com/office/drawing/2014/main" id="{3B45A023-2020-4A4D-9B4C-D4D5FF753E35}"/>
              </a:ext>
            </a:extLst>
          </p:cNvPr>
          <p:cNvSpPr>
            <a:spLocks/>
          </p:cNvSpPr>
          <p:nvPr/>
        </p:nvSpPr>
        <p:spPr bwMode="auto">
          <a:xfrm>
            <a:off x="1443316" y="1504507"/>
            <a:ext cx="454326" cy="835200"/>
          </a:xfrm>
          <a:custGeom>
            <a:avLst/>
            <a:gdLst>
              <a:gd name="T0" fmla="*/ 0 w 538"/>
              <a:gd name="T1" fmla="*/ 1293 h 1487"/>
              <a:gd name="T2" fmla="*/ 0 w 538"/>
              <a:gd name="T3" fmla="*/ 0 h 1487"/>
              <a:gd name="T4" fmla="*/ 538 w 538"/>
              <a:gd name="T5" fmla="*/ 388 h 1487"/>
              <a:gd name="T6" fmla="*/ 538 w 538"/>
              <a:gd name="T7" fmla="*/ 1487 h 1487"/>
              <a:gd name="T8" fmla="*/ 0 w 538"/>
              <a:gd name="T9" fmla="*/ 1293 h 1487"/>
            </a:gdLst>
            <a:ahLst/>
            <a:cxnLst>
              <a:cxn ang="0">
                <a:pos x="T0" y="T1"/>
              </a:cxn>
              <a:cxn ang="0">
                <a:pos x="T2" y="T3"/>
              </a:cxn>
              <a:cxn ang="0">
                <a:pos x="T4" y="T5"/>
              </a:cxn>
              <a:cxn ang="0">
                <a:pos x="T6" y="T7"/>
              </a:cxn>
              <a:cxn ang="0">
                <a:pos x="T8" y="T9"/>
              </a:cxn>
            </a:cxnLst>
            <a:rect l="0" t="0" r="r" b="b"/>
            <a:pathLst>
              <a:path w="538" h="1487">
                <a:moveTo>
                  <a:pt x="0" y="1293"/>
                </a:moveTo>
                <a:lnTo>
                  <a:pt x="0" y="0"/>
                </a:lnTo>
                <a:lnTo>
                  <a:pt x="538" y="388"/>
                </a:lnTo>
                <a:lnTo>
                  <a:pt x="538" y="1487"/>
                </a:lnTo>
                <a:lnTo>
                  <a:pt x="0" y="1293"/>
                </a:lnTo>
                <a:close/>
              </a:path>
            </a:pathLst>
          </a:custGeom>
          <a:solidFill>
            <a:schemeClr val="accent6">
              <a:lumMod val="75000"/>
            </a:schemeClr>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16" name="Freeform 29">
            <a:extLst>
              <a:ext uri="{FF2B5EF4-FFF2-40B4-BE49-F238E27FC236}">
                <a16:creationId xmlns:a16="http://schemas.microsoft.com/office/drawing/2014/main" id="{E0F7EF71-DAC1-4687-A0A4-6CB58D390D2E}"/>
              </a:ext>
            </a:extLst>
          </p:cNvPr>
          <p:cNvSpPr>
            <a:spLocks/>
          </p:cNvSpPr>
          <p:nvPr/>
        </p:nvSpPr>
        <p:spPr bwMode="auto">
          <a:xfrm>
            <a:off x="1893196" y="1715067"/>
            <a:ext cx="7272000" cy="619200"/>
          </a:xfrm>
          <a:custGeom>
            <a:avLst/>
            <a:gdLst>
              <a:gd name="T0" fmla="*/ 3831 w 4228"/>
              <a:gd name="T1" fmla="*/ 1102 h 1102"/>
              <a:gd name="T2" fmla="*/ 4228 w 4228"/>
              <a:gd name="T3" fmla="*/ 552 h 1102"/>
              <a:gd name="T4" fmla="*/ 3831 w 4228"/>
              <a:gd name="T5" fmla="*/ 0 h 1102"/>
              <a:gd name="T6" fmla="*/ 0 w 4228"/>
              <a:gd name="T7" fmla="*/ 0 h 1102"/>
              <a:gd name="T8" fmla="*/ 0 w 4228"/>
              <a:gd name="T9" fmla="*/ 1102 h 1102"/>
              <a:gd name="T10" fmla="*/ 3831 w 4228"/>
              <a:gd name="T11" fmla="*/ 1102 h 1102"/>
            </a:gdLst>
            <a:ahLst/>
            <a:cxnLst>
              <a:cxn ang="0">
                <a:pos x="T0" y="T1"/>
              </a:cxn>
              <a:cxn ang="0">
                <a:pos x="T2" y="T3"/>
              </a:cxn>
              <a:cxn ang="0">
                <a:pos x="T4" y="T5"/>
              </a:cxn>
              <a:cxn ang="0">
                <a:pos x="T6" y="T7"/>
              </a:cxn>
              <a:cxn ang="0">
                <a:pos x="T8" y="T9"/>
              </a:cxn>
              <a:cxn ang="0">
                <a:pos x="T10" y="T11"/>
              </a:cxn>
            </a:cxnLst>
            <a:rect l="0" t="0" r="r" b="b"/>
            <a:pathLst>
              <a:path w="4228" h="1102">
                <a:moveTo>
                  <a:pt x="3831" y="1102"/>
                </a:moveTo>
                <a:lnTo>
                  <a:pt x="4228" y="552"/>
                </a:lnTo>
                <a:lnTo>
                  <a:pt x="3831" y="0"/>
                </a:lnTo>
                <a:lnTo>
                  <a:pt x="0" y="0"/>
                </a:lnTo>
                <a:lnTo>
                  <a:pt x="0" y="1102"/>
                </a:lnTo>
                <a:lnTo>
                  <a:pt x="3831" y="1102"/>
                </a:lnTo>
                <a:close/>
              </a:path>
            </a:pathLst>
          </a:custGeom>
          <a:solidFill>
            <a:srgbClr val="007A7F"/>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19" name="Text Placeholder 3">
            <a:extLst>
              <a:ext uri="{FF2B5EF4-FFF2-40B4-BE49-F238E27FC236}">
                <a16:creationId xmlns:a16="http://schemas.microsoft.com/office/drawing/2014/main" id="{E544386D-158D-4022-B4FE-A2532A55CE0C}"/>
              </a:ext>
            </a:extLst>
          </p:cNvPr>
          <p:cNvSpPr txBox="1">
            <a:spLocks/>
          </p:cNvSpPr>
          <p:nvPr/>
        </p:nvSpPr>
        <p:spPr>
          <a:xfrm>
            <a:off x="1982222" y="1730787"/>
            <a:ext cx="6310800" cy="575353"/>
          </a:xfrm>
          <a:prstGeom prst="rect">
            <a:avLst/>
          </a:prstGeom>
        </p:spPr>
        <p:txBody>
          <a:bodyPr anchor="ct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defTabSz="914172">
              <a:lnSpc>
                <a:spcPct val="100000"/>
              </a:lnSpc>
              <a:spcBef>
                <a:spcPts val="1000"/>
              </a:spcBef>
              <a:buFont typeface="Arial" panose="020B0604020202020204" pitchFamily="34" charset="0"/>
              <a:buNone/>
            </a:pPr>
            <a:r>
              <a:rPr lang="en-GB" sz="1600" b="1" dirty="0">
                <a:solidFill>
                  <a:srgbClr val="E3DED1"/>
                </a:solidFill>
                <a:latin typeface="Raleway Medium"/>
              </a:rPr>
              <a:t>INTRODUCCI</a:t>
            </a:r>
            <a:r>
              <a:rPr lang="es-419" sz="1600" b="1" dirty="0">
                <a:solidFill>
                  <a:srgbClr val="E3DED1"/>
                </a:solidFill>
                <a:latin typeface="Raleway Medium"/>
              </a:rPr>
              <a:t>ÓN</a:t>
            </a:r>
            <a:endParaRPr lang="en-GB" sz="1600" b="1" dirty="0">
              <a:solidFill>
                <a:srgbClr val="E3DED1"/>
              </a:solidFill>
              <a:latin typeface="Raleway Medium"/>
            </a:endParaRPr>
          </a:p>
        </p:txBody>
      </p:sp>
      <p:sp>
        <p:nvSpPr>
          <p:cNvPr id="20" name="Text Placeholder 3">
            <a:extLst>
              <a:ext uri="{FF2B5EF4-FFF2-40B4-BE49-F238E27FC236}">
                <a16:creationId xmlns:a16="http://schemas.microsoft.com/office/drawing/2014/main" id="{3B73D0B4-764B-4373-A543-2419623CDC34}"/>
              </a:ext>
            </a:extLst>
          </p:cNvPr>
          <p:cNvSpPr txBox="1">
            <a:spLocks/>
          </p:cNvSpPr>
          <p:nvPr/>
        </p:nvSpPr>
        <p:spPr>
          <a:xfrm>
            <a:off x="8459109" y="1895022"/>
            <a:ext cx="540000" cy="288566"/>
          </a:xfrm>
          <a:prstGeom prst="rect">
            <a:avLst/>
          </a:prstGeom>
        </p:spPr>
        <p:txBody>
          <a:bodyPr anchor="ct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914172">
              <a:lnSpc>
                <a:spcPct val="100000"/>
              </a:lnSpc>
              <a:spcBef>
                <a:spcPts val="1000"/>
              </a:spcBef>
              <a:buFont typeface="Arial" panose="020B0604020202020204" pitchFamily="34" charset="0"/>
              <a:buNone/>
            </a:pPr>
            <a:r>
              <a:rPr lang="en-GB" sz="1600" b="1" dirty="0">
                <a:solidFill>
                  <a:srgbClr val="E3DED1"/>
                </a:solidFill>
                <a:latin typeface="Raleway Medium"/>
              </a:rPr>
              <a:t>01</a:t>
            </a:r>
          </a:p>
        </p:txBody>
      </p:sp>
      <p:sp>
        <p:nvSpPr>
          <p:cNvPr id="21" name="Text Placeholder 3">
            <a:extLst>
              <a:ext uri="{FF2B5EF4-FFF2-40B4-BE49-F238E27FC236}">
                <a16:creationId xmlns:a16="http://schemas.microsoft.com/office/drawing/2014/main" id="{37053B51-6D9E-4402-910E-480941807C51}"/>
              </a:ext>
            </a:extLst>
          </p:cNvPr>
          <p:cNvSpPr txBox="1">
            <a:spLocks/>
          </p:cNvSpPr>
          <p:nvPr/>
        </p:nvSpPr>
        <p:spPr>
          <a:xfrm>
            <a:off x="1982222" y="2353587"/>
            <a:ext cx="6310800" cy="575353"/>
          </a:xfrm>
          <a:prstGeom prst="rect">
            <a:avLst/>
          </a:prstGeom>
        </p:spPr>
        <p:txBody>
          <a:bodyPr anchor="ct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defTabSz="914172">
              <a:lnSpc>
                <a:spcPct val="100000"/>
              </a:lnSpc>
              <a:spcBef>
                <a:spcPts val="1000"/>
              </a:spcBef>
              <a:buFont typeface="Arial" panose="020B0604020202020204" pitchFamily="34" charset="0"/>
              <a:buNone/>
            </a:pPr>
            <a:r>
              <a:rPr lang="en-GB" sz="1600" b="1" dirty="0">
                <a:solidFill>
                  <a:srgbClr val="E3DED1"/>
                </a:solidFill>
                <a:latin typeface="Raleway Medium"/>
              </a:rPr>
              <a:t>DESCRIPCIÓN GENERAL DEL SISTEMA</a:t>
            </a:r>
          </a:p>
        </p:txBody>
      </p:sp>
      <p:sp>
        <p:nvSpPr>
          <p:cNvPr id="22" name="Text Placeholder 3">
            <a:extLst>
              <a:ext uri="{FF2B5EF4-FFF2-40B4-BE49-F238E27FC236}">
                <a16:creationId xmlns:a16="http://schemas.microsoft.com/office/drawing/2014/main" id="{EA8D4CD9-3A54-45C4-9614-05F72A01C1AB}"/>
              </a:ext>
            </a:extLst>
          </p:cNvPr>
          <p:cNvSpPr txBox="1">
            <a:spLocks/>
          </p:cNvSpPr>
          <p:nvPr/>
        </p:nvSpPr>
        <p:spPr>
          <a:xfrm>
            <a:off x="1982222" y="2971781"/>
            <a:ext cx="6582658" cy="575353"/>
          </a:xfrm>
          <a:prstGeom prst="rect">
            <a:avLst/>
          </a:prstGeom>
        </p:spPr>
        <p:txBody>
          <a:bodyPr anchor="ct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defTabSz="914172">
              <a:lnSpc>
                <a:spcPct val="100000"/>
              </a:lnSpc>
              <a:spcBef>
                <a:spcPts val="1000"/>
              </a:spcBef>
              <a:buFont typeface="Arial" panose="020B0604020202020204" pitchFamily="34" charset="0"/>
              <a:buNone/>
            </a:pPr>
            <a:r>
              <a:rPr lang="es-MX" sz="1600" b="1" dirty="0">
                <a:solidFill>
                  <a:srgbClr val="E3DED1"/>
                </a:solidFill>
                <a:latin typeface="Raleway Medium"/>
              </a:rPr>
              <a:t>DETECCIÓN, SEGUIMIENTO DE PERSONA Y EVASIÓN DE OBSTÁCULOS</a:t>
            </a:r>
            <a:endParaRPr lang="en-GB" sz="1600" b="1" dirty="0">
              <a:solidFill>
                <a:srgbClr val="E3DED1"/>
              </a:solidFill>
              <a:latin typeface="Raleway Medium"/>
            </a:endParaRPr>
          </a:p>
        </p:txBody>
      </p:sp>
      <p:sp>
        <p:nvSpPr>
          <p:cNvPr id="23" name="Text Placeholder 3">
            <a:extLst>
              <a:ext uri="{FF2B5EF4-FFF2-40B4-BE49-F238E27FC236}">
                <a16:creationId xmlns:a16="http://schemas.microsoft.com/office/drawing/2014/main" id="{9D8E973D-6A17-45FE-BD4E-8A238C50A64C}"/>
              </a:ext>
            </a:extLst>
          </p:cNvPr>
          <p:cNvSpPr txBox="1">
            <a:spLocks/>
          </p:cNvSpPr>
          <p:nvPr/>
        </p:nvSpPr>
        <p:spPr>
          <a:xfrm>
            <a:off x="1982222" y="3602257"/>
            <a:ext cx="6310800" cy="575353"/>
          </a:xfrm>
          <a:prstGeom prst="rect">
            <a:avLst/>
          </a:prstGeom>
        </p:spPr>
        <p:txBody>
          <a:bodyPr anchor="ct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defTabSz="914172">
              <a:lnSpc>
                <a:spcPct val="100000"/>
              </a:lnSpc>
              <a:spcBef>
                <a:spcPts val="1000"/>
              </a:spcBef>
              <a:buFont typeface="Arial" panose="020B0604020202020204" pitchFamily="34" charset="0"/>
              <a:buNone/>
            </a:pPr>
            <a:r>
              <a:rPr lang="en-GB" sz="1600" b="1" dirty="0">
                <a:solidFill>
                  <a:srgbClr val="E3DED1"/>
                </a:solidFill>
                <a:latin typeface="Raleway Medium"/>
              </a:rPr>
              <a:t>BÚSQUEDA DE PERSONA</a:t>
            </a:r>
          </a:p>
        </p:txBody>
      </p:sp>
      <p:sp>
        <p:nvSpPr>
          <p:cNvPr id="24" name="Text Placeholder 3">
            <a:extLst>
              <a:ext uri="{FF2B5EF4-FFF2-40B4-BE49-F238E27FC236}">
                <a16:creationId xmlns:a16="http://schemas.microsoft.com/office/drawing/2014/main" id="{020BFAEB-7A99-4832-8AB8-C3D2BC3C4AD0}"/>
              </a:ext>
            </a:extLst>
          </p:cNvPr>
          <p:cNvSpPr txBox="1">
            <a:spLocks/>
          </p:cNvSpPr>
          <p:nvPr/>
        </p:nvSpPr>
        <p:spPr>
          <a:xfrm>
            <a:off x="9117761" y="2514233"/>
            <a:ext cx="540000" cy="288566"/>
          </a:xfrm>
          <a:prstGeom prst="rect">
            <a:avLst/>
          </a:prstGeom>
        </p:spPr>
        <p:txBody>
          <a:bodyPr anchor="ct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914172">
              <a:lnSpc>
                <a:spcPct val="100000"/>
              </a:lnSpc>
              <a:spcBef>
                <a:spcPts val="1000"/>
              </a:spcBef>
              <a:buFont typeface="Arial" panose="020B0604020202020204" pitchFamily="34" charset="0"/>
              <a:buNone/>
            </a:pPr>
            <a:r>
              <a:rPr lang="en-GB" sz="1600" b="1" dirty="0">
                <a:solidFill>
                  <a:srgbClr val="E3DED1"/>
                </a:solidFill>
                <a:latin typeface="Raleway Medium"/>
              </a:rPr>
              <a:t>02</a:t>
            </a:r>
          </a:p>
        </p:txBody>
      </p:sp>
      <p:sp>
        <p:nvSpPr>
          <p:cNvPr id="25" name="Text Placeholder 3">
            <a:extLst>
              <a:ext uri="{FF2B5EF4-FFF2-40B4-BE49-F238E27FC236}">
                <a16:creationId xmlns:a16="http://schemas.microsoft.com/office/drawing/2014/main" id="{6970E851-01E4-41B3-A756-05D86E397C4C}"/>
              </a:ext>
            </a:extLst>
          </p:cNvPr>
          <p:cNvSpPr txBox="1">
            <a:spLocks/>
          </p:cNvSpPr>
          <p:nvPr/>
        </p:nvSpPr>
        <p:spPr>
          <a:xfrm>
            <a:off x="8543464" y="3129564"/>
            <a:ext cx="540000" cy="288566"/>
          </a:xfrm>
          <a:prstGeom prst="rect">
            <a:avLst/>
          </a:prstGeom>
        </p:spPr>
        <p:txBody>
          <a:bodyPr anchor="ct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914172">
              <a:lnSpc>
                <a:spcPct val="100000"/>
              </a:lnSpc>
              <a:spcBef>
                <a:spcPts val="1000"/>
              </a:spcBef>
              <a:buFont typeface="Arial" panose="020B0604020202020204" pitchFamily="34" charset="0"/>
              <a:buNone/>
            </a:pPr>
            <a:r>
              <a:rPr lang="en-GB" sz="1600" b="1" dirty="0">
                <a:solidFill>
                  <a:srgbClr val="E3DED1"/>
                </a:solidFill>
                <a:latin typeface="Raleway Medium"/>
              </a:rPr>
              <a:t>03</a:t>
            </a:r>
          </a:p>
        </p:txBody>
      </p:sp>
      <p:sp>
        <p:nvSpPr>
          <p:cNvPr id="26" name="Text Placeholder 3">
            <a:extLst>
              <a:ext uri="{FF2B5EF4-FFF2-40B4-BE49-F238E27FC236}">
                <a16:creationId xmlns:a16="http://schemas.microsoft.com/office/drawing/2014/main" id="{54D4DBB1-5220-44BF-85C4-BE8D1E2435F3}"/>
              </a:ext>
            </a:extLst>
          </p:cNvPr>
          <p:cNvSpPr txBox="1">
            <a:spLocks/>
          </p:cNvSpPr>
          <p:nvPr/>
        </p:nvSpPr>
        <p:spPr>
          <a:xfrm>
            <a:off x="8774423" y="3736476"/>
            <a:ext cx="540000" cy="288566"/>
          </a:xfrm>
          <a:prstGeom prst="rect">
            <a:avLst/>
          </a:prstGeom>
        </p:spPr>
        <p:txBody>
          <a:bodyPr anchor="ct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914172">
              <a:lnSpc>
                <a:spcPct val="100000"/>
              </a:lnSpc>
              <a:spcBef>
                <a:spcPts val="1000"/>
              </a:spcBef>
              <a:buFont typeface="Arial" panose="020B0604020202020204" pitchFamily="34" charset="0"/>
              <a:buNone/>
            </a:pPr>
            <a:r>
              <a:rPr lang="en-GB" sz="1600" b="1" dirty="0">
                <a:solidFill>
                  <a:srgbClr val="E3DED1"/>
                </a:solidFill>
                <a:latin typeface="Raleway Medium"/>
              </a:rPr>
              <a:t>04</a:t>
            </a:r>
          </a:p>
        </p:txBody>
      </p:sp>
      <p:sp>
        <p:nvSpPr>
          <p:cNvPr id="56" name="Rectangle 12">
            <a:extLst>
              <a:ext uri="{FF2B5EF4-FFF2-40B4-BE49-F238E27FC236}">
                <a16:creationId xmlns:a16="http://schemas.microsoft.com/office/drawing/2014/main" id="{A5DA1510-A164-450E-B842-735726C0F135}"/>
              </a:ext>
            </a:extLst>
          </p:cNvPr>
          <p:cNvSpPr>
            <a:spLocks noChangeArrowheads="1"/>
          </p:cNvSpPr>
          <p:nvPr/>
        </p:nvSpPr>
        <p:spPr bwMode="auto">
          <a:xfrm>
            <a:off x="9207" y="4423589"/>
            <a:ext cx="1432410" cy="730800"/>
          </a:xfrm>
          <a:prstGeom prst="rect">
            <a:avLst/>
          </a:prstGeom>
          <a:solidFill>
            <a:srgbClr val="455F51"/>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62" name="Freeform 13">
            <a:extLst>
              <a:ext uri="{FF2B5EF4-FFF2-40B4-BE49-F238E27FC236}">
                <a16:creationId xmlns:a16="http://schemas.microsoft.com/office/drawing/2014/main" id="{6E74A598-157B-4A15-B021-A83ED5AEAD61}"/>
              </a:ext>
            </a:extLst>
          </p:cNvPr>
          <p:cNvSpPr>
            <a:spLocks/>
          </p:cNvSpPr>
          <p:nvPr/>
        </p:nvSpPr>
        <p:spPr bwMode="auto">
          <a:xfrm>
            <a:off x="1895100" y="4195040"/>
            <a:ext cx="7270095" cy="622800"/>
          </a:xfrm>
          <a:custGeom>
            <a:avLst/>
            <a:gdLst>
              <a:gd name="T0" fmla="*/ 0 w 3866"/>
              <a:gd name="T1" fmla="*/ 1099 h 1099"/>
              <a:gd name="T2" fmla="*/ 0 w 3866"/>
              <a:gd name="T3" fmla="*/ 0 h 1099"/>
              <a:gd name="T4" fmla="*/ 3469 w 3866"/>
              <a:gd name="T5" fmla="*/ 0 h 1099"/>
              <a:gd name="T6" fmla="*/ 3866 w 3866"/>
              <a:gd name="T7" fmla="*/ 549 h 1099"/>
              <a:gd name="T8" fmla="*/ 3469 w 3866"/>
              <a:gd name="T9" fmla="*/ 1099 h 1099"/>
              <a:gd name="T10" fmla="*/ 0 w 3866"/>
              <a:gd name="T11" fmla="*/ 1099 h 1099"/>
            </a:gdLst>
            <a:ahLst/>
            <a:cxnLst>
              <a:cxn ang="0">
                <a:pos x="T0" y="T1"/>
              </a:cxn>
              <a:cxn ang="0">
                <a:pos x="T2" y="T3"/>
              </a:cxn>
              <a:cxn ang="0">
                <a:pos x="T4" y="T5"/>
              </a:cxn>
              <a:cxn ang="0">
                <a:pos x="T6" y="T7"/>
              </a:cxn>
              <a:cxn ang="0">
                <a:pos x="T8" y="T9"/>
              </a:cxn>
              <a:cxn ang="0">
                <a:pos x="T10" y="T11"/>
              </a:cxn>
            </a:cxnLst>
            <a:rect l="0" t="0" r="r" b="b"/>
            <a:pathLst>
              <a:path w="3866" h="1099">
                <a:moveTo>
                  <a:pt x="0" y="1099"/>
                </a:moveTo>
                <a:lnTo>
                  <a:pt x="0" y="0"/>
                </a:lnTo>
                <a:lnTo>
                  <a:pt x="3469" y="0"/>
                </a:lnTo>
                <a:lnTo>
                  <a:pt x="3866" y="549"/>
                </a:lnTo>
                <a:lnTo>
                  <a:pt x="3469" y="1099"/>
                </a:lnTo>
                <a:lnTo>
                  <a:pt x="0" y="1099"/>
                </a:lnTo>
                <a:close/>
              </a:path>
            </a:pathLst>
          </a:custGeom>
          <a:solidFill>
            <a:srgbClr val="455F51"/>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66" name="Text Placeholder 3">
            <a:extLst>
              <a:ext uri="{FF2B5EF4-FFF2-40B4-BE49-F238E27FC236}">
                <a16:creationId xmlns:a16="http://schemas.microsoft.com/office/drawing/2014/main" id="{5170E5BB-3C8B-4751-B218-B7E216F7E355}"/>
              </a:ext>
            </a:extLst>
          </p:cNvPr>
          <p:cNvSpPr txBox="1">
            <a:spLocks/>
          </p:cNvSpPr>
          <p:nvPr/>
        </p:nvSpPr>
        <p:spPr>
          <a:xfrm>
            <a:off x="1984762" y="4218653"/>
            <a:ext cx="6310800" cy="575353"/>
          </a:xfrm>
          <a:prstGeom prst="rect">
            <a:avLst/>
          </a:prstGeom>
        </p:spPr>
        <p:txBody>
          <a:bodyPr anchor="ct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defTabSz="914172">
              <a:lnSpc>
                <a:spcPct val="100000"/>
              </a:lnSpc>
              <a:spcBef>
                <a:spcPts val="1000"/>
              </a:spcBef>
              <a:buFont typeface="Arial" panose="020B0604020202020204" pitchFamily="34" charset="0"/>
              <a:buNone/>
            </a:pPr>
            <a:r>
              <a:rPr lang="es-MX" sz="1600" b="1" dirty="0">
                <a:solidFill>
                  <a:srgbClr val="E3DED1"/>
                </a:solidFill>
                <a:latin typeface="Raleway Medium"/>
              </a:rPr>
              <a:t>PRUEBAS EXPERIMENTALES Y RESULTADOS</a:t>
            </a:r>
            <a:endParaRPr lang="en-GB" sz="1600" b="1" dirty="0">
              <a:solidFill>
                <a:srgbClr val="E3DED1"/>
              </a:solidFill>
              <a:latin typeface="Raleway Medium"/>
            </a:endParaRPr>
          </a:p>
        </p:txBody>
      </p:sp>
      <p:sp>
        <p:nvSpPr>
          <p:cNvPr id="68" name="Text Placeholder 3">
            <a:extLst>
              <a:ext uri="{FF2B5EF4-FFF2-40B4-BE49-F238E27FC236}">
                <a16:creationId xmlns:a16="http://schemas.microsoft.com/office/drawing/2014/main" id="{3C466BF8-A33C-43CC-841E-51A6DCAB07E8}"/>
              </a:ext>
            </a:extLst>
          </p:cNvPr>
          <p:cNvSpPr txBox="1">
            <a:spLocks/>
          </p:cNvSpPr>
          <p:nvPr/>
        </p:nvSpPr>
        <p:spPr>
          <a:xfrm>
            <a:off x="8385223" y="4359276"/>
            <a:ext cx="540000" cy="288566"/>
          </a:xfrm>
          <a:prstGeom prst="rect">
            <a:avLst/>
          </a:prstGeom>
        </p:spPr>
        <p:txBody>
          <a:bodyPr anchor="ct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914172">
              <a:lnSpc>
                <a:spcPct val="100000"/>
              </a:lnSpc>
              <a:spcBef>
                <a:spcPts val="1000"/>
              </a:spcBef>
              <a:buFont typeface="Arial" panose="020B0604020202020204" pitchFamily="34" charset="0"/>
              <a:buNone/>
            </a:pPr>
            <a:r>
              <a:rPr lang="en-GB" sz="1600" b="1" dirty="0">
                <a:solidFill>
                  <a:srgbClr val="E3DED1"/>
                </a:solidFill>
                <a:latin typeface="Raleway Medium"/>
              </a:rPr>
              <a:t>05</a:t>
            </a:r>
          </a:p>
        </p:txBody>
      </p:sp>
      <p:sp>
        <p:nvSpPr>
          <p:cNvPr id="74" name="Forma libre: forma 73">
            <a:extLst>
              <a:ext uri="{FF2B5EF4-FFF2-40B4-BE49-F238E27FC236}">
                <a16:creationId xmlns:a16="http://schemas.microsoft.com/office/drawing/2014/main" id="{ED7344DE-A9DD-4DFE-9072-534249F93BE2}"/>
              </a:ext>
            </a:extLst>
          </p:cNvPr>
          <p:cNvSpPr/>
          <p:nvPr/>
        </p:nvSpPr>
        <p:spPr>
          <a:xfrm>
            <a:off x="1433997" y="4196080"/>
            <a:ext cx="461104" cy="960120"/>
          </a:xfrm>
          <a:custGeom>
            <a:avLst/>
            <a:gdLst>
              <a:gd name="connsiteX0" fmla="*/ 0 w 466725"/>
              <a:gd name="connsiteY0" fmla="*/ 232410 h 960120"/>
              <a:gd name="connsiteX1" fmla="*/ 0 w 466725"/>
              <a:gd name="connsiteY1" fmla="*/ 232410 h 960120"/>
              <a:gd name="connsiteX2" fmla="*/ 466725 w 466725"/>
              <a:gd name="connsiteY2" fmla="*/ 0 h 960120"/>
              <a:gd name="connsiteX3" fmla="*/ 462915 w 466725"/>
              <a:gd name="connsiteY3" fmla="*/ 619125 h 960120"/>
              <a:gd name="connsiteX4" fmla="*/ 5715 w 466725"/>
              <a:gd name="connsiteY4" fmla="*/ 960120 h 960120"/>
              <a:gd name="connsiteX5" fmla="*/ 0 w 466725"/>
              <a:gd name="connsiteY5" fmla="*/ 232410 h 96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960120">
                <a:moveTo>
                  <a:pt x="0" y="232410"/>
                </a:moveTo>
                <a:lnTo>
                  <a:pt x="0" y="232410"/>
                </a:lnTo>
                <a:lnTo>
                  <a:pt x="466725" y="0"/>
                </a:lnTo>
                <a:lnTo>
                  <a:pt x="462915" y="619125"/>
                </a:lnTo>
                <a:lnTo>
                  <a:pt x="5715" y="960120"/>
                </a:lnTo>
                <a:lnTo>
                  <a:pt x="0" y="232410"/>
                </a:lnTo>
                <a:close/>
              </a:path>
            </a:pathLst>
          </a:custGeom>
          <a:solidFill>
            <a:sysClr val="windowText" lastClr="000000"/>
          </a:solidFill>
          <a:ln>
            <a:noFill/>
          </a:ln>
        </p:spPr>
        <p:txBody>
          <a:bodyPr vert="horz" wrap="square" lIns="45720" tIns="22860" rIns="45720" bIns="22860" numCol="1" anchor="t" anchorCtr="0" compatLnSpc="1">
            <a:prstTxWarp prst="textNoShape">
              <a:avLst/>
            </a:prstTxWarp>
          </a:bodyPr>
          <a:lstStyle/>
          <a:p>
            <a:pPr defTabSz="228600"/>
            <a:endParaRPr lang="es-EC" sz="900" kern="0">
              <a:solidFill>
                <a:prstClr val="black"/>
              </a:solidFill>
              <a:latin typeface="Raleway Medium"/>
            </a:endParaRPr>
          </a:p>
        </p:txBody>
      </p:sp>
      <p:sp>
        <p:nvSpPr>
          <p:cNvPr id="75" name="Rectangle 6">
            <a:extLst>
              <a:ext uri="{FF2B5EF4-FFF2-40B4-BE49-F238E27FC236}">
                <a16:creationId xmlns:a16="http://schemas.microsoft.com/office/drawing/2014/main" id="{8F16641F-A13F-46B6-8767-45FB8CE5CAC2}"/>
              </a:ext>
            </a:extLst>
          </p:cNvPr>
          <p:cNvSpPr>
            <a:spLocks noChangeArrowheads="1"/>
          </p:cNvSpPr>
          <p:nvPr/>
        </p:nvSpPr>
        <p:spPr bwMode="auto">
          <a:xfrm>
            <a:off x="9207" y="5159460"/>
            <a:ext cx="1432410" cy="723600"/>
          </a:xfrm>
          <a:prstGeom prst="rect">
            <a:avLst/>
          </a:prstGeom>
          <a:solidFill>
            <a:srgbClr val="007A7F"/>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77" name="Freeform 8">
            <a:extLst>
              <a:ext uri="{FF2B5EF4-FFF2-40B4-BE49-F238E27FC236}">
                <a16:creationId xmlns:a16="http://schemas.microsoft.com/office/drawing/2014/main" id="{5D93BFA8-5756-45CF-B92A-E98CDD9A60DD}"/>
              </a:ext>
            </a:extLst>
          </p:cNvPr>
          <p:cNvSpPr>
            <a:spLocks/>
          </p:cNvSpPr>
          <p:nvPr/>
        </p:nvSpPr>
        <p:spPr bwMode="auto">
          <a:xfrm>
            <a:off x="1892560" y="4819321"/>
            <a:ext cx="7765201" cy="622800"/>
          </a:xfrm>
          <a:custGeom>
            <a:avLst/>
            <a:gdLst>
              <a:gd name="T0" fmla="*/ 0 w 4532"/>
              <a:gd name="T1" fmla="*/ 1099 h 1099"/>
              <a:gd name="T2" fmla="*/ 0 w 4532"/>
              <a:gd name="T3" fmla="*/ 0 h 1099"/>
              <a:gd name="T4" fmla="*/ 4135 w 4532"/>
              <a:gd name="T5" fmla="*/ 0 h 1099"/>
              <a:gd name="T6" fmla="*/ 4532 w 4532"/>
              <a:gd name="T7" fmla="*/ 550 h 1099"/>
              <a:gd name="T8" fmla="*/ 4135 w 4532"/>
              <a:gd name="T9" fmla="*/ 1099 h 1099"/>
              <a:gd name="T10" fmla="*/ 0 w 4532"/>
              <a:gd name="T11" fmla="*/ 1099 h 1099"/>
            </a:gdLst>
            <a:ahLst/>
            <a:cxnLst>
              <a:cxn ang="0">
                <a:pos x="T0" y="T1"/>
              </a:cxn>
              <a:cxn ang="0">
                <a:pos x="T2" y="T3"/>
              </a:cxn>
              <a:cxn ang="0">
                <a:pos x="T4" y="T5"/>
              </a:cxn>
              <a:cxn ang="0">
                <a:pos x="T6" y="T7"/>
              </a:cxn>
              <a:cxn ang="0">
                <a:pos x="T8" y="T9"/>
              </a:cxn>
              <a:cxn ang="0">
                <a:pos x="T10" y="T11"/>
              </a:cxn>
            </a:cxnLst>
            <a:rect l="0" t="0" r="r" b="b"/>
            <a:pathLst>
              <a:path w="4532" h="1099">
                <a:moveTo>
                  <a:pt x="0" y="1099"/>
                </a:moveTo>
                <a:lnTo>
                  <a:pt x="0" y="0"/>
                </a:lnTo>
                <a:lnTo>
                  <a:pt x="4135" y="0"/>
                </a:lnTo>
                <a:lnTo>
                  <a:pt x="4532" y="550"/>
                </a:lnTo>
                <a:lnTo>
                  <a:pt x="4135" y="1099"/>
                </a:lnTo>
                <a:lnTo>
                  <a:pt x="0" y="1099"/>
                </a:lnTo>
                <a:close/>
              </a:path>
            </a:pathLst>
          </a:custGeom>
          <a:solidFill>
            <a:srgbClr val="007A7F"/>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78" name="Text Placeholder 3">
            <a:extLst>
              <a:ext uri="{FF2B5EF4-FFF2-40B4-BE49-F238E27FC236}">
                <a16:creationId xmlns:a16="http://schemas.microsoft.com/office/drawing/2014/main" id="{F625F187-29F7-4EFE-94F7-48C664A4A94F}"/>
              </a:ext>
            </a:extLst>
          </p:cNvPr>
          <p:cNvSpPr txBox="1">
            <a:spLocks/>
          </p:cNvSpPr>
          <p:nvPr/>
        </p:nvSpPr>
        <p:spPr>
          <a:xfrm>
            <a:off x="1986667" y="4841871"/>
            <a:ext cx="6310800" cy="575353"/>
          </a:xfrm>
          <a:prstGeom prst="rect">
            <a:avLst/>
          </a:prstGeom>
        </p:spPr>
        <p:txBody>
          <a:bodyPr anchor="ct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defTabSz="914172">
              <a:lnSpc>
                <a:spcPct val="100000"/>
              </a:lnSpc>
              <a:spcBef>
                <a:spcPts val="1000"/>
              </a:spcBef>
              <a:buFont typeface="Arial" panose="020B0604020202020204" pitchFamily="34" charset="0"/>
              <a:buNone/>
            </a:pPr>
            <a:r>
              <a:rPr lang="en-GB" sz="1600" b="1" dirty="0">
                <a:solidFill>
                  <a:srgbClr val="E3DED1"/>
                </a:solidFill>
                <a:latin typeface="Raleway Medium"/>
              </a:rPr>
              <a:t>CONCLUSIONES Y RECOMENDACIONES</a:t>
            </a:r>
          </a:p>
        </p:txBody>
      </p:sp>
      <p:sp>
        <p:nvSpPr>
          <p:cNvPr id="79" name="Text Placeholder 3">
            <a:extLst>
              <a:ext uri="{FF2B5EF4-FFF2-40B4-BE49-F238E27FC236}">
                <a16:creationId xmlns:a16="http://schemas.microsoft.com/office/drawing/2014/main" id="{37FB7F78-90D9-41F3-B80C-B6E907764810}"/>
              </a:ext>
            </a:extLst>
          </p:cNvPr>
          <p:cNvSpPr txBox="1">
            <a:spLocks/>
          </p:cNvSpPr>
          <p:nvPr/>
        </p:nvSpPr>
        <p:spPr>
          <a:xfrm>
            <a:off x="8834950" y="5010106"/>
            <a:ext cx="540000" cy="288566"/>
          </a:xfrm>
          <a:prstGeom prst="rect">
            <a:avLst/>
          </a:prstGeom>
        </p:spPr>
        <p:txBody>
          <a:bodyPr anchor="ct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914172">
              <a:lnSpc>
                <a:spcPct val="100000"/>
              </a:lnSpc>
              <a:spcBef>
                <a:spcPts val="1000"/>
              </a:spcBef>
              <a:buFont typeface="Arial" panose="020B0604020202020204" pitchFamily="34" charset="0"/>
              <a:buNone/>
            </a:pPr>
            <a:r>
              <a:rPr lang="en-GB" sz="1600" b="1" dirty="0">
                <a:solidFill>
                  <a:srgbClr val="E3DED1"/>
                </a:solidFill>
                <a:latin typeface="Raleway Medium"/>
              </a:rPr>
              <a:t>06</a:t>
            </a:r>
          </a:p>
        </p:txBody>
      </p:sp>
      <p:grpSp>
        <p:nvGrpSpPr>
          <p:cNvPr id="80" name="Group 56">
            <a:extLst>
              <a:ext uri="{FF2B5EF4-FFF2-40B4-BE49-F238E27FC236}">
                <a16:creationId xmlns:a16="http://schemas.microsoft.com/office/drawing/2014/main" id="{4E5D3C40-3230-4FB7-98CE-583E939B39CC}"/>
              </a:ext>
            </a:extLst>
          </p:cNvPr>
          <p:cNvGrpSpPr/>
          <p:nvPr/>
        </p:nvGrpSpPr>
        <p:grpSpPr>
          <a:xfrm>
            <a:off x="394136" y="5312676"/>
            <a:ext cx="538591" cy="479809"/>
            <a:chOff x="2361120" y="9610894"/>
            <a:chExt cx="559844" cy="498742"/>
          </a:xfrm>
          <a:solidFill>
            <a:srgbClr val="E3DED1"/>
          </a:solidFill>
        </p:grpSpPr>
        <p:sp>
          <p:nvSpPr>
            <p:cNvPr id="81" name="Freeform 697">
              <a:extLst>
                <a:ext uri="{FF2B5EF4-FFF2-40B4-BE49-F238E27FC236}">
                  <a16:creationId xmlns:a16="http://schemas.microsoft.com/office/drawing/2014/main" id="{C1A6BDE6-66DC-44CA-A46B-3F4535EF26F6}"/>
                </a:ext>
              </a:extLst>
            </p:cNvPr>
            <p:cNvSpPr>
              <a:spLocks noChangeArrowheads="1"/>
            </p:cNvSpPr>
            <p:nvPr/>
          </p:nvSpPr>
          <p:spPr bwMode="auto">
            <a:xfrm>
              <a:off x="2505456" y="9698394"/>
              <a:ext cx="415508" cy="411242"/>
            </a:xfrm>
            <a:custGeom>
              <a:avLst/>
              <a:gdLst>
                <a:gd name="T0" fmla="*/ 420 w 421"/>
                <a:gd name="T1" fmla="*/ 245 h 415"/>
                <a:gd name="T2" fmla="*/ 420 w 421"/>
                <a:gd name="T3" fmla="*/ 245 h 415"/>
                <a:gd name="T4" fmla="*/ 420 w 421"/>
                <a:gd name="T5" fmla="*/ 82 h 415"/>
                <a:gd name="T6" fmla="*/ 344 w 421"/>
                <a:gd name="T7" fmla="*/ 0 h 415"/>
                <a:gd name="T8" fmla="*/ 344 w 421"/>
                <a:gd name="T9" fmla="*/ 158 h 415"/>
                <a:gd name="T10" fmla="*/ 222 w 421"/>
                <a:gd name="T11" fmla="*/ 280 h 415"/>
                <a:gd name="T12" fmla="*/ 35 w 421"/>
                <a:gd name="T13" fmla="*/ 280 h 415"/>
                <a:gd name="T14" fmla="*/ 0 w 421"/>
                <a:gd name="T15" fmla="*/ 309 h 415"/>
                <a:gd name="T16" fmla="*/ 53 w 421"/>
                <a:gd name="T17" fmla="*/ 327 h 415"/>
                <a:gd name="T18" fmla="*/ 256 w 421"/>
                <a:gd name="T19" fmla="*/ 327 h 415"/>
                <a:gd name="T20" fmla="*/ 402 w 421"/>
                <a:gd name="T21" fmla="*/ 385 h 415"/>
                <a:gd name="T22" fmla="*/ 361 w 421"/>
                <a:gd name="T23" fmla="*/ 327 h 415"/>
                <a:gd name="T24" fmla="*/ 420 w 421"/>
                <a:gd name="T25" fmla="*/ 24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415">
                  <a:moveTo>
                    <a:pt x="420" y="245"/>
                  </a:moveTo>
                  <a:lnTo>
                    <a:pt x="420" y="245"/>
                  </a:lnTo>
                  <a:cubicBezTo>
                    <a:pt x="420" y="82"/>
                    <a:pt x="420" y="82"/>
                    <a:pt x="420" y="82"/>
                  </a:cubicBezTo>
                  <a:cubicBezTo>
                    <a:pt x="420" y="41"/>
                    <a:pt x="391" y="6"/>
                    <a:pt x="344" y="0"/>
                  </a:cubicBezTo>
                  <a:cubicBezTo>
                    <a:pt x="344" y="158"/>
                    <a:pt x="344" y="158"/>
                    <a:pt x="344" y="158"/>
                  </a:cubicBezTo>
                  <a:cubicBezTo>
                    <a:pt x="344" y="228"/>
                    <a:pt x="291" y="280"/>
                    <a:pt x="222" y="280"/>
                  </a:cubicBezTo>
                  <a:cubicBezTo>
                    <a:pt x="35" y="280"/>
                    <a:pt x="35" y="280"/>
                    <a:pt x="35" y="280"/>
                  </a:cubicBezTo>
                  <a:cubicBezTo>
                    <a:pt x="23" y="292"/>
                    <a:pt x="12" y="303"/>
                    <a:pt x="0" y="309"/>
                  </a:cubicBezTo>
                  <a:cubicBezTo>
                    <a:pt x="12" y="321"/>
                    <a:pt x="29" y="327"/>
                    <a:pt x="53" y="327"/>
                  </a:cubicBezTo>
                  <a:cubicBezTo>
                    <a:pt x="256" y="327"/>
                    <a:pt x="256" y="327"/>
                    <a:pt x="256" y="327"/>
                  </a:cubicBezTo>
                  <a:cubicBezTo>
                    <a:pt x="332" y="414"/>
                    <a:pt x="420" y="397"/>
                    <a:pt x="402" y="385"/>
                  </a:cubicBezTo>
                  <a:cubicBezTo>
                    <a:pt x="379" y="362"/>
                    <a:pt x="367" y="344"/>
                    <a:pt x="361" y="327"/>
                  </a:cubicBezTo>
                  <a:cubicBezTo>
                    <a:pt x="396" y="315"/>
                    <a:pt x="420" y="286"/>
                    <a:pt x="420" y="245"/>
                  </a:cubicBezTo>
                </a:path>
              </a:pathLst>
            </a:custGeom>
            <a:grpFill/>
            <a:ln>
              <a:noFill/>
            </a:ln>
            <a:effectLst/>
          </p:spPr>
          <p:txBody>
            <a:bodyPr wrap="none" lIns="76183" tIns="38092" rIns="76183" bIns="38092" anchor="ct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Lato Light"/>
              </a:endParaRPr>
            </a:p>
          </p:txBody>
        </p:sp>
        <p:sp>
          <p:nvSpPr>
            <p:cNvPr id="82" name="Freeform 698">
              <a:extLst>
                <a:ext uri="{FF2B5EF4-FFF2-40B4-BE49-F238E27FC236}">
                  <a16:creationId xmlns:a16="http://schemas.microsoft.com/office/drawing/2014/main" id="{8AA73E90-3906-43C7-857C-0A8903CACD70}"/>
                </a:ext>
              </a:extLst>
            </p:cNvPr>
            <p:cNvSpPr>
              <a:spLocks noChangeArrowheads="1"/>
            </p:cNvSpPr>
            <p:nvPr/>
          </p:nvSpPr>
          <p:spPr bwMode="auto">
            <a:xfrm>
              <a:off x="2361120" y="9610894"/>
              <a:ext cx="450501" cy="393743"/>
            </a:xfrm>
            <a:custGeom>
              <a:avLst/>
              <a:gdLst>
                <a:gd name="T0" fmla="*/ 455 w 456"/>
                <a:gd name="T1" fmla="*/ 245 h 397"/>
                <a:gd name="T2" fmla="*/ 455 w 456"/>
                <a:gd name="T3" fmla="*/ 245 h 397"/>
                <a:gd name="T4" fmla="*/ 455 w 456"/>
                <a:gd name="T5" fmla="*/ 87 h 397"/>
                <a:gd name="T6" fmla="*/ 368 w 456"/>
                <a:gd name="T7" fmla="*/ 0 h 397"/>
                <a:gd name="T8" fmla="*/ 82 w 456"/>
                <a:gd name="T9" fmla="*/ 0 h 397"/>
                <a:gd name="T10" fmla="*/ 0 w 456"/>
                <a:gd name="T11" fmla="*/ 87 h 397"/>
                <a:gd name="T12" fmla="*/ 0 w 456"/>
                <a:gd name="T13" fmla="*/ 245 h 397"/>
                <a:gd name="T14" fmla="*/ 64 w 456"/>
                <a:gd name="T15" fmla="*/ 326 h 397"/>
                <a:gd name="T16" fmla="*/ 18 w 456"/>
                <a:gd name="T17" fmla="*/ 385 h 397"/>
                <a:gd name="T18" fmla="*/ 41 w 456"/>
                <a:gd name="T19" fmla="*/ 396 h 397"/>
                <a:gd name="T20" fmla="*/ 169 w 456"/>
                <a:gd name="T21" fmla="*/ 332 h 397"/>
                <a:gd name="T22" fmla="*/ 368 w 456"/>
                <a:gd name="T23" fmla="*/ 332 h 397"/>
                <a:gd name="T24" fmla="*/ 455 w 456"/>
                <a:gd name="T25" fmla="*/ 24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6" h="397">
                  <a:moveTo>
                    <a:pt x="455" y="245"/>
                  </a:moveTo>
                  <a:lnTo>
                    <a:pt x="455" y="245"/>
                  </a:lnTo>
                  <a:cubicBezTo>
                    <a:pt x="455" y="87"/>
                    <a:pt x="455" y="87"/>
                    <a:pt x="455" y="87"/>
                  </a:cubicBezTo>
                  <a:cubicBezTo>
                    <a:pt x="455" y="41"/>
                    <a:pt x="414" y="0"/>
                    <a:pt x="368" y="0"/>
                  </a:cubicBezTo>
                  <a:cubicBezTo>
                    <a:pt x="82" y="0"/>
                    <a:pt x="82" y="0"/>
                    <a:pt x="82" y="0"/>
                  </a:cubicBezTo>
                  <a:cubicBezTo>
                    <a:pt x="35" y="0"/>
                    <a:pt x="0" y="41"/>
                    <a:pt x="0" y="87"/>
                  </a:cubicBezTo>
                  <a:cubicBezTo>
                    <a:pt x="0" y="245"/>
                    <a:pt x="0" y="245"/>
                    <a:pt x="0" y="245"/>
                  </a:cubicBezTo>
                  <a:cubicBezTo>
                    <a:pt x="0" y="285"/>
                    <a:pt x="29" y="320"/>
                    <a:pt x="64" y="326"/>
                  </a:cubicBezTo>
                  <a:cubicBezTo>
                    <a:pt x="59" y="344"/>
                    <a:pt x="41" y="367"/>
                    <a:pt x="18" y="385"/>
                  </a:cubicBezTo>
                  <a:cubicBezTo>
                    <a:pt x="12" y="390"/>
                    <a:pt x="18" y="396"/>
                    <a:pt x="41" y="396"/>
                  </a:cubicBezTo>
                  <a:cubicBezTo>
                    <a:pt x="70" y="396"/>
                    <a:pt x="117" y="379"/>
                    <a:pt x="169" y="332"/>
                  </a:cubicBezTo>
                  <a:cubicBezTo>
                    <a:pt x="368" y="332"/>
                    <a:pt x="368" y="332"/>
                    <a:pt x="368" y="332"/>
                  </a:cubicBezTo>
                  <a:cubicBezTo>
                    <a:pt x="414" y="332"/>
                    <a:pt x="455" y="291"/>
                    <a:pt x="455" y="245"/>
                  </a:cubicBezTo>
                </a:path>
              </a:pathLst>
            </a:custGeom>
            <a:grpFill/>
            <a:ln>
              <a:noFill/>
            </a:ln>
            <a:effectLst/>
          </p:spPr>
          <p:txBody>
            <a:bodyPr wrap="none" lIns="76183" tIns="38092" rIns="76183" bIns="38092" anchor="ct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Lato Light"/>
              </a:endParaRPr>
            </a:p>
          </p:txBody>
        </p:sp>
      </p:grpSp>
      <p:sp>
        <p:nvSpPr>
          <p:cNvPr id="89" name="Forma libre: forma 88">
            <a:extLst>
              <a:ext uri="{FF2B5EF4-FFF2-40B4-BE49-F238E27FC236}">
                <a16:creationId xmlns:a16="http://schemas.microsoft.com/office/drawing/2014/main" id="{B589A795-924A-4340-B366-5B6F88B3E3CA}"/>
              </a:ext>
            </a:extLst>
          </p:cNvPr>
          <p:cNvSpPr/>
          <p:nvPr/>
        </p:nvSpPr>
        <p:spPr>
          <a:xfrm>
            <a:off x="1436966" y="4819650"/>
            <a:ext cx="458041" cy="1064895"/>
          </a:xfrm>
          <a:custGeom>
            <a:avLst/>
            <a:gdLst>
              <a:gd name="connsiteX0" fmla="*/ 0 w 449580"/>
              <a:gd name="connsiteY0" fmla="*/ 340995 h 1064895"/>
              <a:gd name="connsiteX1" fmla="*/ 449580 w 449580"/>
              <a:gd name="connsiteY1" fmla="*/ 0 h 1064895"/>
              <a:gd name="connsiteX2" fmla="*/ 447675 w 449580"/>
              <a:gd name="connsiteY2" fmla="*/ 624840 h 1064895"/>
              <a:gd name="connsiteX3" fmla="*/ 0 w 449580"/>
              <a:gd name="connsiteY3" fmla="*/ 1064895 h 1064895"/>
              <a:gd name="connsiteX4" fmla="*/ 0 w 449580"/>
              <a:gd name="connsiteY4" fmla="*/ 340995 h 1064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580" h="1064895">
                <a:moveTo>
                  <a:pt x="0" y="340995"/>
                </a:moveTo>
                <a:lnTo>
                  <a:pt x="449580" y="0"/>
                </a:lnTo>
                <a:lnTo>
                  <a:pt x="447675" y="624840"/>
                </a:lnTo>
                <a:lnTo>
                  <a:pt x="0" y="1064895"/>
                </a:lnTo>
                <a:lnTo>
                  <a:pt x="0" y="340995"/>
                </a:lnTo>
                <a:close/>
              </a:path>
            </a:pathLst>
          </a:custGeom>
          <a:solidFill>
            <a:schemeClr val="accent6">
              <a:lumMod val="75000"/>
            </a:schemeClr>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s-EC" sz="3199" kern="0">
              <a:solidFill>
                <a:srgbClr val="FFFFFF"/>
              </a:solidFill>
              <a:latin typeface="Calibri Light" panose="020F0302020204030204"/>
            </a:endParaRPr>
          </a:p>
        </p:txBody>
      </p:sp>
      <p:sp>
        <p:nvSpPr>
          <p:cNvPr id="90" name="Rectangle 9">
            <a:extLst>
              <a:ext uri="{FF2B5EF4-FFF2-40B4-BE49-F238E27FC236}">
                <a16:creationId xmlns:a16="http://schemas.microsoft.com/office/drawing/2014/main" id="{EA1B708F-00FD-4B60-994B-E03F60D62D27}"/>
              </a:ext>
            </a:extLst>
          </p:cNvPr>
          <p:cNvSpPr/>
          <p:nvPr/>
        </p:nvSpPr>
        <p:spPr>
          <a:xfrm>
            <a:off x="441780" y="1633446"/>
            <a:ext cx="456931" cy="398350"/>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cs typeface="+mn-cs"/>
            </a:endParaRPr>
          </a:p>
        </p:txBody>
      </p:sp>
      <p:sp>
        <p:nvSpPr>
          <p:cNvPr id="94" name="Freeform 96">
            <a:extLst>
              <a:ext uri="{FF2B5EF4-FFF2-40B4-BE49-F238E27FC236}">
                <a16:creationId xmlns:a16="http://schemas.microsoft.com/office/drawing/2014/main" id="{A308F30D-277E-4D15-9F28-32D0D3E9D79C}"/>
              </a:ext>
            </a:extLst>
          </p:cNvPr>
          <p:cNvSpPr>
            <a:spLocks noChangeArrowheads="1"/>
          </p:cNvSpPr>
          <p:nvPr/>
        </p:nvSpPr>
        <p:spPr bwMode="auto">
          <a:xfrm>
            <a:off x="378098" y="3813585"/>
            <a:ext cx="520613" cy="477734"/>
          </a:xfrm>
          <a:custGeom>
            <a:avLst/>
            <a:gdLst>
              <a:gd name="T0" fmla="*/ 78442719 w 602"/>
              <a:gd name="T1" fmla="*/ 71923702 h 580"/>
              <a:gd name="T2" fmla="*/ 78442719 w 602"/>
              <a:gd name="T3" fmla="*/ 71923702 h 580"/>
              <a:gd name="T4" fmla="*/ 78442719 w 602"/>
              <a:gd name="T5" fmla="*/ 71923702 h 580"/>
              <a:gd name="T6" fmla="*/ 74657633 w 602"/>
              <a:gd name="T7" fmla="*/ 75578543 h 580"/>
              <a:gd name="T8" fmla="*/ 3654665 w 602"/>
              <a:gd name="T9" fmla="*/ 75578543 h 580"/>
              <a:gd name="T10" fmla="*/ 0 w 602"/>
              <a:gd name="T11" fmla="*/ 71923702 h 580"/>
              <a:gd name="T12" fmla="*/ 0 w 602"/>
              <a:gd name="T13" fmla="*/ 71923702 h 580"/>
              <a:gd name="T14" fmla="*/ 0 w 602"/>
              <a:gd name="T15" fmla="*/ 71923702 h 580"/>
              <a:gd name="T16" fmla="*/ 10180751 w 602"/>
              <a:gd name="T17" fmla="*/ 53518347 h 580"/>
              <a:gd name="T18" fmla="*/ 21274806 w 602"/>
              <a:gd name="T19" fmla="*/ 49733080 h 580"/>
              <a:gd name="T20" fmla="*/ 30411109 w 602"/>
              <a:gd name="T21" fmla="*/ 46077877 h 580"/>
              <a:gd name="T22" fmla="*/ 30411109 w 602"/>
              <a:gd name="T23" fmla="*/ 38637768 h 580"/>
              <a:gd name="T24" fmla="*/ 26756804 w 602"/>
              <a:gd name="T25" fmla="*/ 29500304 h 580"/>
              <a:gd name="T26" fmla="*/ 24929472 w 602"/>
              <a:gd name="T27" fmla="*/ 25845463 h 580"/>
              <a:gd name="T28" fmla="*/ 25843138 w 602"/>
              <a:gd name="T29" fmla="*/ 19318704 h 580"/>
              <a:gd name="T30" fmla="*/ 24929472 w 602"/>
              <a:gd name="T31" fmla="*/ 12009021 h 580"/>
              <a:gd name="T32" fmla="*/ 39678193 w 602"/>
              <a:gd name="T33" fmla="*/ 0 h 580"/>
              <a:gd name="T34" fmla="*/ 53513248 w 602"/>
              <a:gd name="T35" fmla="*/ 12009021 h 580"/>
              <a:gd name="T36" fmla="*/ 52599581 w 602"/>
              <a:gd name="T37" fmla="*/ 19318704 h 580"/>
              <a:gd name="T38" fmla="*/ 54426914 w 602"/>
              <a:gd name="T39" fmla="*/ 25845463 h 580"/>
              <a:gd name="T40" fmla="*/ 51685915 w 602"/>
              <a:gd name="T41" fmla="*/ 29500304 h 580"/>
              <a:gd name="T42" fmla="*/ 48031249 w 602"/>
              <a:gd name="T43" fmla="*/ 38637768 h 580"/>
              <a:gd name="T44" fmla="*/ 48031249 w 602"/>
              <a:gd name="T45" fmla="*/ 46077877 h 580"/>
              <a:gd name="T46" fmla="*/ 57167913 w 602"/>
              <a:gd name="T47" fmla="*/ 49733080 h 580"/>
              <a:gd name="T48" fmla="*/ 69175635 w 602"/>
              <a:gd name="T49" fmla="*/ 53518347 h 580"/>
              <a:gd name="T50" fmla="*/ 78442719 w 602"/>
              <a:gd name="T51" fmla="*/ 71923702 h 5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2" h="580">
                <a:moveTo>
                  <a:pt x="601" y="551"/>
                </a:moveTo>
                <a:lnTo>
                  <a:pt x="601" y="551"/>
                </a:lnTo>
                <a:cubicBezTo>
                  <a:pt x="601" y="572"/>
                  <a:pt x="594" y="579"/>
                  <a:pt x="572" y="579"/>
                </a:cubicBezTo>
                <a:cubicBezTo>
                  <a:pt x="28" y="579"/>
                  <a:pt x="28" y="579"/>
                  <a:pt x="28" y="579"/>
                </a:cubicBezTo>
                <a:cubicBezTo>
                  <a:pt x="14" y="579"/>
                  <a:pt x="0" y="572"/>
                  <a:pt x="0" y="551"/>
                </a:cubicBezTo>
                <a:cubicBezTo>
                  <a:pt x="0" y="551"/>
                  <a:pt x="0" y="452"/>
                  <a:pt x="78" y="410"/>
                </a:cubicBezTo>
                <a:cubicBezTo>
                  <a:pt x="120" y="388"/>
                  <a:pt x="106" y="410"/>
                  <a:pt x="163" y="381"/>
                </a:cubicBezTo>
                <a:cubicBezTo>
                  <a:pt x="219" y="360"/>
                  <a:pt x="233" y="353"/>
                  <a:pt x="233" y="353"/>
                </a:cubicBezTo>
                <a:cubicBezTo>
                  <a:pt x="233" y="296"/>
                  <a:pt x="233" y="296"/>
                  <a:pt x="233" y="296"/>
                </a:cubicBezTo>
                <a:cubicBezTo>
                  <a:pt x="233" y="296"/>
                  <a:pt x="212" y="275"/>
                  <a:pt x="205" y="226"/>
                </a:cubicBezTo>
                <a:cubicBezTo>
                  <a:pt x="191" y="233"/>
                  <a:pt x="191" y="212"/>
                  <a:pt x="191" y="198"/>
                </a:cubicBezTo>
                <a:cubicBezTo>
                  <a:pt x="191" y="183"/>
                  <a:pt x="184" y="148"/>
                  <a:pt x="198" y="148"/>
                </a:cubicBezTo>
                <a:cubicBezTo>
                  <a:pt x="191" y="127"/>
                  <a:pt x="191" y="99"/>
                  <a:pt x="191" y="92"/>
                </a:cubicBezTo>
                <a:cubicBezTo>
                  <a:pt x="198" y="49"/>
                  <a:pt x="240" y="0"/>
                  <a:pt x="304" y="0"/>
                </a:cubicBezTo>
                <a:cubicBezTo>
                  <a:pt x="375" y="0"/>
                  <a:pt x="410" y="49"/>
                  <a:pt x="410" y="92"/>
                </a:cubicBezTo>
                <a:cubicBezTo>
                  <a:pt x="410" y="99"/>
                  <a:pt x="410" y="127"/>
                  <a:pt x="403" y="148"/>
                </a:cubicBezTo>
                <a:cubicBezTo>
                  <a:pt x="424" y="148"/>
                  <a:pt x="417" y="183"/>
                  <a:pt x="417" y="198"/>
                </a:cubicBezTo>
                <a:cubicBezTo>
                  <a:pt x="417" y="212"/>
                  <a:pt x="410" y="233"/>
                  <a:pt x="396" y="226"/>
                </a:cubicBezTo>
                <a:cubicBezTo>
                  <a:pt x="389" y="275"/>
                  <a:pt x="368" y="296"/>
                  <a:pt x="368" y="296"/>
                </a:cubicBezTo>
                <a:cubicBezTo>
                  <a:pt x="368" y="353"/>
                  <a:pt x="368" y="353"/>
                  <a:pt x="368" y="353"/>
                </a:cubicBezTo>
                <a:cubicBezTo>
                  <a:pt x="368" y="353"/>
                  <a:pt x="382" y="360"/>
                  <a:pt x="438" y="381"/>
                </a:cubicBezTo>
                <a:cubicBezTo>
                  <a:pt x="502" y="410"/>
                  <a:pt x="481" y="388"/>
                  <a:pt x="530" y="410"/>
                </a:cubicBezTo>
                <a:cubicBezTo>
                  <a:pt x="601" y="452"/>
                  <a:pt x="601" y="551"/>
                  <a:pt x="601" y="551"/>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4799" dirty="0"/>
          </a:p>
        </p:txBody>
      </p:sp>
      <p:sp>
        <p:nvSpPr>
          <p:cNvPr id="102" name="Trapezoid 13">
            <a:extLst>
              <a:ext uri="{FF2B5EF4-FFF2-40B4-BE49-F238E27FC236}">
                <a16:creationId xmlns:a16="http://schemas.microsoft.com/office/drawing/2014/main" id="{522C9770-B9F4-475E-9D7D-CA58FDDFC56C}"/>
              </a:ext>
            </a:extLst>
          </p:cNvPr>
          <p:cNvSpPr/>
          <p:nvPr/>
        </p:nvSpPr>
        <p:spPr>
          <a:xfrm>
            <a:off x="394136" y="2361773"/>
            <a:ext cx="529844" cy="44801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4" name="Parallelogram 30">
            <a:extLst>
              <a:ext uri="{FF2B5EF4-FFF2-40B4-BE49-F238E27FC236}">
                <a16:creationId xmlns:a16="http://schemas.microsoft.com/office/drawing/2014/main" id="{B305723E-9B14-4101-BA7A-04A0B4E3755A}"/>
              </a:ext>
            </a:extLst>
          </p:cNvPr>
          <p:cNvSpPr/>
          <p:nvPr/>
        </p:nvSpPr>
        <p:spPr>
          <a:xfrm flipH="1">
            <a:off x="401570" y="4532587"/>
            <a:ext cx="514976" cy="51625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1" name="Rectangle 2">
            <a:extLst>
              <a:ext uri="{FF2B5EF4-FFF2-40B4-BE49-F238E27FC236}">
                <a16:creationId xmlns:a16="http://schemas.microsoft.com/office/drawing/2014/main" id="{D78D052B-2399-45C3-BFAF-499086B61299}"/>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pic>
        <p:nvPicPr>
          <p:cNvPr id="115" name="Picture 2" descr="Resultado de imagen para logo espe">
            <a:extLst>
              <a:ext uri="{FF2B5EF4-FFF2-40B4-BE49-F238E27FC236}">
                <a16:creationId xmlns:a16="http://schemas.microsoft.com/office/drawing/2014/main" id="{6BADB885-7965-458B-88DB-8E16A717B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119" name="Freeform 88">
            <a:extLst>
              <a:ext uri="{FF2B5EF4-FFF2-40B4-BE49-F238E27FC236}">
                <a16:creationId xmlns:a16="http://schemas.microsoft.com/office/drawing/2014/main" id="{8CBCBCE5-9843-4A98-8413-1FE29DAEB045}"/>
              </a:ext>
            </a:extLst>
          </p:cNvPr>
          <p:cNvSpPr>
            <a:spLocks noChangeArrowheads="1"/>
          </p:cNvSpPr>
          <p:nvPr/>
        </p:nvSpPr>
        <p:spPr bwMode="auto">
          <a:xfrm>
            <a:off x="365041" y="3105693"/>
            <a:ext cx="588034" cy="419703"/>
          </a:xfrm>
          <a:custGeom>
            <a:avLst/>
            <a:gdLst>
              <a:gd name="T0" fmla="*/ 186 w 498"/>
              <a:gd name="T1" fmla="*/ 9 h 303"/>
              <a:gd name="T2" fmla="*/ 186 w 498"/>
              <a:gd name="T3" fmla="*/ 9 h 303"/>
              <a:gd name="T4" fmla="*/ 160 w 498"/>
              <a:gd name="T5" fmla="*/ 9 h 303"/>
              <a:gd name="T6" fmla="*/ 0 w 498"/>
              <a:gd name="T7" fmla="*/ 151 h 303"/>
              <a:gd name="T8" fmla="*/ 160 w 498"/>
              <a:gd name="T9" fmla="*/ 293 h 303"/>
              <a:gd name="T10" fmla="*/ 186 w 498"/>
              <a:gd name="T11" fmla="*/ 293 h 303"/>
              <a:gd name="T12" fmla="*/ 186 w 498"/>
              <a:gd name="T13" fmla="*/ 266 h 303"/>
              <a:gd name="T14" fmla="*/ 62 w 498"/>
              <a:gd name="T15" fmla="*/ 151 h 303"/>
              <a:gd name="T16" fmla="*/ 186 w 498"/>
              <a:gd name="T17" fmla="*/ 45 h 303"/>
              <a:gd name="T18" fmla="*/ 186 w 498"/>
              <a:gd name="T19" fmla="*/ 9 h 303"/>
              <a:gd name="T20" fmla="*/ 337 w 498"/>
              <a:gd name="T21" fmla="*/ 9 h 303"/>
              <a:gd name="T22" fmla="*/ 337 w 498"/>
              <a:gd name="T23" fmla="*/ 9 h 303"/>
              <a:gd name="T24" fmla="*/ 311 w 498"/>
              <a:gd name="T25" fmla="*/ 9 h 303"/>
              <a:gd name="T26" fmla="*/ 311 w 498"/>
              <a:gd name="T27" fmla="*/ 45 h 303"/>
              <a:gd name="T28" fmla="*/ 434 w 498"/>
              <a:gd name="T29" fmla="*/ 151 h 303"/>
              <a:gd name="T30" fmla="*/ 311 w 498"/>
              <a:gd name="T31" fmla="*/ 266 h 303"/>
              <a:gd name="T32" fmla="*/ 311 w 498"/>
              <a:gd name="T33" fmla="*/ 293 h 303"/>
              <a:gd name="T34" fmla="*/ 337 w 498"/>
              <a:gd name="T35" fmla="*/ 293 h 303"/>
              <a:gd name="T36" fmla="*/ 497 w 498"/>
              <a:gd name="T37" fmla="*/ 151 h 303"/>
              <a:gd name="T38" fmla="*/ 337 w 498"/>
              <a:gd name="T39" fmla="*/ 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303">
                <a:moveTo>
                  <a:pt x="186" y="9"/>
                </a:moveTo>
                <a:lnTo>
                  <a:pt x="186" y="9"/>
                </a:lnTo>
                <a:cubicBezTo>
                  <a:pt x="178" y="0"/>
                  <a:pt x="168" y="0"/>
                  <a:pt x="160" y="9"/>
                </a:cubicBezTo>
                <a:cubicBezTo>
                  <a:pt x="0" y="151"/>
                  <a:pt x="0" y="151"/>
                  <a:pt x="0" y="151"/>
                </a:cubicBezTo>
                <a:cubicBezTo>
                  <a:pt x="160" y="293"/>
                  <a:pt x="160" y="293"/>
                  <a:pt x="160" y="293"/>
                </a:cubicBezTo>
                <a:cubicBezTo>
                  <a:pt x="168" y="302"/>
                  <a:pt x="178" y="302"/>
                  <a:pt x="186" y="293"/>
                </a:cubicBezTo>
                <a:cubicBezTo>
                  <a:pt x="195" y="283"/>
                  <a:pt x="195" y="274"/>
                  <a:pt x="186" y="266"/>
                </a:cubicBezTo>
                <a:cubicBezTo>
                  <a:pt x="62" y="151"/>
                  <a:pt x="62" y="151"/>
                  <a:pt x="62" y="151"/>
                </a:cubicBezTo>
                <a:cubicBezTo>
                  <a:pt x="186" y="45"/>
                  <a:pt x="186" y="45"/>
                  <a:pt x="186" y="45"/>
                </a:cubicBezTo>
                <a:cubicBezTo>
                  <a:pt x="195" y="35"/>
                  <a:pt x="195" y="18"/>
                  <a:pt x="186" y="9"/>
                </a:cubicBezTo>
                <a:close/>
                <a:moveTo>
                  <a:pt x="337" y="9"/>
                </a:moveTo>
                <a:lnTo>
                  <a:pt x="337" y="9"/>
                </a:lnTo>
                <a:cubicBezTo>
                  <a:pt x="328" y="0"/>
                  <a:pt x="319" y="0"/>
                  <a:pt x="311" y="9"/>
                </a:cubicBezTo>
                <a:cubicBezTo>
                  <a:pt x="302" y="18"/>
                  <a:pt x="302" y="35"/>
                  <a:pt x="311" y="45"/>
                </a:cubicBezTo>
                <a:cubicBezTo>
                  <a:pt x="434" y="151"/>
                  <a:pt x="434" y="151"/>
                  <a:pt x="434" y="151"/>
                </a:cubicBezTo>
                <a:cubicBezTo>
                  <a:pt x="311" y="266"/>
                  <a:pt x="311" y="266"/>
                  <a:pt x="311" y="266"/>
                </a:cubicBezTo>
                <a:cubicBezTo>
                  <a:pt x="302" y="274"/>
                  <a:pt x="302" y="283"/>
                  <a:pt x="311" y="293"/>
                </a:cubicBezTo>
                <a:cubicBezTo>
                  <a:pt x="319" y="302"/>
                  <a:pt x="328" y="302"/>
                  <a:pt x="337" y="293"/>
                </a:cubicBezTo>
                <a:cubicBezTo>
                  <a:pt x="497" y="151"/>
                  <a:pt x="497" y="151"/>
                  <a:pt x="497" y="151"/>
                </a:cubicBezTo>
                <a:lnTo>
                  <a:pt x="337" y="9"/>
                </a:lnTo>
                <a:close/>
              </a:path>
            </a:pathLst>
          </a:custGeom>
          <a:solidFill>
            <a:schemeClr val="bg1"/>
          </a:solidFill>
          <a:ln>
            <a:noFill/>
          </a:ln>
          <a:effectLst/>
        </p:spPr>
        <p:txBody>
          <a:bodyPr wrap="none" anchor="ctr"/>
          <a:lstStyle/>
          <a:p>
            <a:endParaRPr lang="en-US" sz="1200" dirty="0">
              <a:solidFill>
                <a:schemeClr val="bg1"/>
              </a:solidFill>
              <a:latin typeface="Lato Light"/>
            </a:endParaRPr>
          </a:p>
        </p:txBody>
      </p:sp>
    </p:spTree>
    <p:extLst>
      <p:ext uri="{BB962C8B-B14F-4D97-AF65-F5344CB8AC3E}">
        <p14:creationId xmlns:p14="http://schemas.microsoft.com/office/powerpoint/2010/main" val="14021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250"/>
                                  </p:stCondLst>
                                  <p:childTnLst>
                                    <p:set>
                                      <p:cBhvr>
                                        <p:cTn id="6" dur="1" fill="hold">
                                          <p:stCondLst>
                                            <p:cond delay="0"/>
                                          </p:stCondLst>
                                        </p:cTn>
                                        <p:tgtEl>
                                          <p:spTgt spid="80"/>
                                        </p:tgtEl>
                                        <p:attrNameLst>
                                          <p:attrName>style.visibility</p:attrName>
                                        </p:attrNameLst>
                                      </p:cBhvr>
                                      <p:to>
                                        <p:strVal val="visible"/>
                                      </p:to>
                                    </p:set>
                                    <p:anim calcmode="lin" valueType="num">
                                      <p:cBhvr>
                                        <p:cTn id="7" dur="500" fill="hold"/>
                                        <p:tgtEl>
                                          <p:spTgt spid="80"/>
                                        </p:tgtEl>
                                        <p:attrNameLst>
                                          <p:attrName>ppt_w</p:attrName>
                                        </p:attrNameLst>
                                      </p:cBhvr>
                                      <p:tavLst>
                                        <p:tav tm="0">
                                          <p:val>
                                            <p:fltVal val="0"/>
                                          </p:val>
                                        </p:tav>
                                        <p:tav tm="100000">
                                          <p:val>
                                            <p:strVal val="#ppt_w"/>
                                          </p:val>
                                        </p:tav>
                                      </p:tavLst>
                                    </p:anim>
                                    <p:anim calcmode="lin" valueType="num">
                                      <p:cBhvr>
                                        <p:cTn id="8" dur="500" fill="hold"/>
                                        <p:tgtEl>
                                          <p:spTgt spid="80"/>
                                        </p:tgtEl>
                                        <p:attrNameLst>
                                          <p:attrName>ppt_h</p:attrName>
                                        </p:attrNameLst>
                                      </p:cBhvr>
                                      <p:tavLst>
                                        <p:tav tm="0">
                                          <p:val>
                                            <p:fltVal val="0"/>
                                          </p:val>
                                        </p:tav>
                                        <p:tav tm="100000">
                                          <p:val>
                                            <p:strVal val="#ppt_h"/>
                                          </p:val>
                                        </p:tav>
                                      </p:tavLst>
                                    </p:anim>
                                    <p:animEffect transition="in" filter="fade">
                                      <p:cBhvr>
                                        <p:cTn id="9" dur="500"/>
                                        <p:tgtEl>
                                          <p:spTgt spid="8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500" fill="hold"/>
                                        <p:tgtEl>
                                          <p:spTgt spid="90"/>
                                        </p:tgtEl>
                                        <p:attrNameLst>
                                          <p:attrName>ppt_w</p:attrName>
                                        </p:attrNameLst>
                                      </p:cBhvr>
                                      <p:tavLst>
                                        <p:tav tm="0">
                                          <p:val>
                                            <p:fltVal val="0"/>
                                          </p:val>
                                        </p:tav>
                                        <p:tav tm="100000">
                                          <p:val>
                                            <p:strVal val="#ppt_w"/>
                                          </p:val>
                                        </p:tav>
                                      </p:tavLst>
                                    </p:anim>
                                    <p:anim calcmode="lin" valueType="num">
                                      <p:cBhvr>
                                        <p:cTn id="13" dur="500" fill="hold"/>
                                        <p:tgtEl>
                                          <p:spTgt spid="90"/>
                                        </p:tgtEl>
                                        <p:attrNameLst>
                                          <p:attrName>ppt_h</p:attrName>
                                        </p:attrNameLst>
                                      </p:cBhvr>
                                      <p:tavLst>
                                        <p:tav tm="0">
                                          <p:val>
                                            <p:fltVal val="0"/>
                                          </p:val>
                                        </p:tav>
                                        <p:tav tm="100000">
                                          <p:val>
                                            <p:strVal val="#ppt_h"/>
                                          </p:val>
                                        </p:tav>
                                      </p:tavLst>
                                    </p:anim>
                                    <p:animEffect transition="in" filter="fade">
                                      <p:cBhvr>
                                        <p:cTn id="14" dur="500"/>
                                        <p:tgtEl>
                                          <p:spTgt spid="90"/>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104"/>
                                        </p:tgtEl>
                                        <p:attrNameLst>
                                          <p:attrName>style.visibility</p:attrName>
                                        </p:attrNameLst>
                                      </p:cBhvr>
                                      <p:to>
                                        <p:strVal val="visible"/>
                                      </p:to>
                                    </p:set>
                                    <p:anim calcmode="lin" valueType="num">
                                      <p:cBhvr>
                                        <p:cTn id="17" dur="500" fill="hold"/>
                                        <p:tgtEl>
                                          <p:spTgt spid="104"/>
                                        </p:tgtEl>
                                        <p:attrNameLst>
                                          <p:attrName>ppt_w</p:attrName>
                                        </p:attrNameLst>
                                      </p:cBhvr>
                                      <p:tavLst>
                                        <p:tav tm="0">
                                          <p:val>
                                            <p:fltVal val="0"/>
                                          </p:val>
                                        </p:tav>
                                        <p:tav tm="100000">
                                          <p:val>
                                            <p:strVal val="#ppt_w"/>
                                          </p:val>
                                        </p:tav>
                                      </p:tavLst>
                                    </p:anim>
                                    <p:anim calcmode="lin" valueType="num">
                                      <p:cBhvr>
                                        <p:cTn id="18" dur="500" fill="hold"/>
                                        <p:tgtEl>
                                          <p:spTgt spid="104"/>
                                        </p:tgtEl>
                                        <p:attrNameLst>
                                          <p:attrName>ppt_h</p:attrName>
                                        </p:attrNameLst>
                                      </p:cBhvr>
                                      <p:tavLst>
                                        <p:tav tm="0">
                                          <p:val>
                                            <p:fltVal val="0"/>
                                          </p:val>
                                        </p:tav>
                                        <p:tav tm="100000">
                                          <p:val>
                                            <p:strVal val="#ppt_h"/>
                                          </p:val>
                                        </p:tav>
                                      </p:tavLst>
                                    </p:anim>
                                    <p:animEffect transition="in" filter="fade">
                                      <p:cBhvr>
                                        <p:cTn id="19" dur="500"/>
                                        <p:tgtEl>
                                          <p:spTgt spid="104"/>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94"/>
                                        </p:tgtEl>
                                        <p:attrNameLst>
                                          <p:attrName>style.visibility</p:attrName>
                                        </p:attrNameLst>
                                      </p:cBhvr>
                                      <p:to>
                                        <p:strVal val="visible"/>
                                      </p:to>
                                    </p:set>
                                    <p:anim calcmode="lin" valueType="num">
                                      <p:cBhvr>
                                        <p:cTn id="22" dur="500" fill="hold"/>
                                        <p:tgtEl>
                                          <p:spTgt spid="94"/>
                                        </p:tgtEl>
                                        <p:attrNameLst>
                                          <p:attrName>ppt_w</p:attrName>
                                        </p:attrNameLst>
                                      </p:cBhvr>
                                      <p:tavLst>
                                        <p:tav tm="0">
                                          <p:val>
                                            <p:fltVal val="0"/>
                                          </p:val>
                                        </p:tav>
                                        <p:tav tm="100000">
                                          <p:val>
                                            <p:strVal val="#ppt_w"/>
                                          </p:val>
                                        </p:tav>
                                      </p:tavLst>
                                    </p:anim>
                                    <p:anim calcmode="lin" valueType="num">
                                      <p:cBhvr>
                                        <p:cTn id="23" dur="500" fill="hold"/>
                                        <p:tgtEl>
                                          <p:spTgt spid="94"/>
                                        </p:tgtEl>
                                        <p:attrNameLst>
                                          <p:attrName>ppt_h</p:attrName>
                                        </p:attrNameLst>
                                      </p:cBhvr>
                                      <p:tavLst>
                                        <p:tav tm="0">
                                          <p:val>
                                            <p:fltVal val="0"/>
                                          </p:val>
                                        </p:tav>
                                        <p:tav tm="100000">
                                          <p:val>
                                            <p:strVal val="#ppt_h"/>
                                          </p:val>
                                        </p:tav>
                                      </p:tavLst>
                                    </p:anim>
                                    <p:animEffect transition="in" filter="fade">
                                      <p:cBhvr>
                                        <p:cTn id="24" dur="500"/>
                                        <p:tgtEl>
                                          <p:spTgt spid="94"/>
                                        </p:tgtEl>
                                      </p:cBhvr>
                                    </p:animEffect>
                                  </p:childTnLst>
                                </p:cTn>
                              </p:par>
                              <p:par>
                                <p:cTn id="25" presetID="53" presetClass="entr" presetSubtype="16" fill="hold" grpId="0" nodeType="withEffect">
                                  <p:stCondLst>
                                    <p:cond delay="250"/>
                                  </p:stCondLst>
                                  <p:childTnLst>
                                    <p:set>
                                      <p:cBhvr>
                                        <p:cTn id="26" dur="1" fill="hold">
                                          <p:stCondLst>
                                            <p:cond delay="0"/>
                                          </p:stCondLst>
                                        </p:cTn>
                                        <p:tgtEl>
                                          <p:spTgt spid="102"/>
                                        </p:tgtEl>
                                        <p:attrNameLst>
                                          <p:attrName>style.visibility</p:attrName>
                                        </p:attrNameLst>
                                      </p:cBhvr>
                                      <p:to>
                                        <p:strVal val="visible"/>
                                      </p:to>
                                    </p:set>
                                    <p:anim calcmode="lin" valueType="num">
                                      <p:cBhvr>
                                        <p:cTn id="27" dur="500" fill="hold"/>
                                        <p:tgtEl>
                                          <p:spTgt spid="102"/>
                                        </p:tgtEl>
                                        <p:attrNameLst>
                                          <p:attrName>ppt_w</p:attrName>
                                        </p:attrNameLst>
                                      </p:cBhvr>
                                      <p:tavLst>
                                        <p:tav tm="0">
                                          <p:val>
                                            <p:fltVal val="0"/>
                                          </p:val>
                                        </p:tav>
                                        <p:tav tm="100000">
                                          <p:val>
                                            <p:strVal val="#ppt_w"/>
                                          </p:val>
                                        </p:tav>
                                      </p:tavLst>
                                    </p:anim>
                                    <p:anim calcmode="lin" valueType="num">
                                      <p:cBhvr>
                                        <p:cTn id="28" dur="500" fill="hold"/>
                                        <p:tgtEl>
                                          <p:spTgt spid="102"/>
                                        </p:tgtEl>
                                        <p:attrNameLst>
                                          <p:attrName>ppt_h</p:attrName>
                                        </p:attrNameLst>
                                      </p:cBhvr>
                                      <p:tavLst>
                                        <p:tav tm="0">
                                          <p:val>
                                            <p:fltVal val="0"/>
                                          </p:val>
                                        </p:tav>
                                        <p:tav tm="100000">
                                          <p:val>
                                            <p:strVal val="#ppt_h"/>
                                          </p:val>
                                        </p:tav>
                                      </p:tavLst>
                                    </p:anim>
                                    <p:animEffect transition="in" filter="fade">
                                      <p:cBhvr>
                                        <p:cTn id="29" dur="500"/>
                                        <p:tgtEl>
                                          <p:spTgt spid="102"/>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119"/>
                                        </p:tgtEl>
                                        <p:attrNameLst>
                                          <p:attrName>style.visibility</p:attrName>
                                        </p:attrNameLst>
                                      </p:cBhvr>
                                      <p:to>
                                        <p:strVal val="visible"/>
                                      </p:to>
                                    </p:set>
                                    <p:anim calcmode="lin" valueType="num">
                                      <p:cBhvr>
                                        <p:cTn id="32" dur="500" fill="hold"/>
                                        <p:tgtEl>
                                          <p:spTgt spid="119"/>
                                        </p:tgtEl>
                                        <p:attrNameLst>
                                          <p:attrName>ppt_w</p:attrName>
                                        </p:attrNameLst>
                                      </p:cBhvr>
                                      <p:tavLst>
                                        <p:tav tm="0">
                                          <p:val>
                                            <p:fltVal val="0"/>
                                          </p:val>
                                        </p:tav>
                                        <p:tav tm="100000">
                                          <p:val>
                                            <p:strVal val="#ppt_w"/>
                                          </p:val>
                                        </p:tav>
                                      </p:tavLst>
                                    </p:anim>
                                    <p:anim calcmode="lin" valueType="num">
                                      <p:cBhvr>
                                        <p:cTn id="33" dur="500" fill="hold"/>
                                        <p:tgtEl>
                                          <p:spTgt spid="119"/>
                                        </p:tgtEl>
                                        <p:attrNameLst>
                                          <p:attrName>ppt_h</p:attrName>
                                        </p:attrNameLst>
                                      </p:cBhvr>
                                      <p:tavLst>
                                        <p:tav tm="0">
                                          <p:val>
                                            <p:fltVal val="0"/>
                                          </p:val>
                                        </p:tav>
                                        <p:tav tm="100000">
                                          <p:val>
                                            <p:strVal val="#ppt_h"/>
                                          </p:val>
                                        </p:tav>
                                      </p:tavLst>
                                    </p:anim>
                                    <p:animEffect transition="in" filter="fade">
                                      <p:cBhvr>
                                        <p:cTn id="34"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4" grpId="0" animBg="1"/>
      <p:bldP spid="102" grpId="0" animBg="1"/>
      <p:bldP spid="104" grpId="0" animBg="1"/>
      <p:bldP spid="1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2A6879CF-4743-443A-96DD-E0CBFE27C471}"/>
              </a:ext>
            </a:extLst>
          </p:cNvPr>
          <p:cNvSpPr/>
          <p:nvPr/>
        </p:nvSpPr>
        <p:spPr>
          <a:xfrm>
            <a:off x="111760" y="1049316"/>
            <a:ext cx="5882640" cy="5720170"/>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A6F06E09-A43C-4A78-86C6-2AA200160EBA}"/>
              </a:ext>
            </a:extLst>
          </p:cNvPr>
          <p:cNvSpPr txBox="1">
            <a:spLocks/>
          </p:cNvSpPr>
          <p:nvPr/>
        </p:nvSpPr>
        <p:spPr>
          <a:xfrm>
            <a:off x="916183" y="935338"/>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a:ln>
                  <a:noFill/>
                </a:ln>
                <a:solidFill>
                  <a:schemeClr val="bg1"/>
                </a:solidFill>
                <a:effectLst/>
                <a:uLnTx/>
                <a:uFillTx/>
                <a:latin typeface="Open Sans" panose="020B0606030504020204" pitchFamily="34" charset="0"/>
              </a:rPr>
              <a:t>Interior de una vivienda</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6" name="Rectangle 2">
            <a:extLst>
              <a:ext uri="{FF2B5EF4-FFF2-40B4-BE49-F238E27FC236}">
                <a16:creationId xmlns:a16="http://schemas.microsoft.com/office/drawing/2014/main" id="{FF058BA4-7B25-43F8-87AA-53F0573942C9}"/>
              </a:ext>
            </a:extLst>
          </p:cNvPr>
          <p:cNvSpPr/>
          <p:nvPr/>
        </p:nvSpPr>
        <p:spPr>
          <a:xfrm>
            <a:off x="6197600" y="1048701"/>
            <a:ext cx="5882640" cy="5720170"/>
          </a:xfrm>
          <a:prstGeom prst="rect">
            <a:avLst/>
          </a:prstGeom>
          <a:solidFill>
            <a:schemeClr val="accent5">
              <a:alpha val="43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4" name="Subtitle 4">
            <a:extLst>
              <a:ext uri="{FF2B5EF4-FFF2-40B4-BE49-F238E27FC236}">
                <a16:creationId xmlns:a16="http://schemas.microsoft.com/office/drawing/2014/main" id="{59B75762-9D11-472E-A77D-697883BB8340}"/>
              </a:ext>
            </a:extLst>
          </p:cNvPr>
          <p:cNvSpPr txBox="1">
            <a:spLocks/>
          </p:cNvSpPr>
          <p:nvPr/>
        </p:nvSpPr>
        <p:spPr>
          <a:xfrm>
            <a:off x="7021451" y="935338"/>
            <a:ext cx="4234938" cy="40011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defPPr>
              <a:defRPr lang="es-EC"/>
            </a:defPPr>
            <a:lvl1pPr marR="0" lvl="0" indent="0" defTabSz="914354" fontAlgn="auto">
              <a:lnSpc>
                <a:spcPct val="100000"/>
              </a:lnSpc>
              <a:spcBef>
                <a:spcPct val="20000"/>
              </a:spcBef>
              <a:spcAft>
                <a:spcPts val="0"/>
              </a:spcAft>
              <a:buClrTx/>
              <a:buSzTx/>
              <a:buFont typeface="Arial" pitchFamily="34" charset="0"/>
              <a:buNone/>
              <a:tabLst/>
              <a:defRPr kumimoji="0" sz="2800" b="1" u="none" strike="noStrike" cap="none" spc="0" normalizeH="0" baseline="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indent="0" algn="ctr" defTabSz="914354">
              <a:spcBef>
                <a:spcPct val="20000"/>
              </a:spcBef>
              <a:buFont typeface="Arial" pitchFamily="34" charset="0"/>
              <a:buNone/>
              <a:defRPr sz="20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indent="0" algn="ctr" defTabSz="914354">
              <a:spcBef>
                <a:spcPct val="20000"/>
              </a:spcBef>
              <a:buFont typeface="Arial" pitchFamily="34" charset="0"/>
              <a:buNone/>
              <a:defRPr>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indent="0" algn="ctr" defTabSz="914354">
              <a:spcBef>
                <a:spcPct val="20000"/>
              </a:spcBef>
              <a:buFont typeface="Arial" pitchFamily="34" charset="0"/>
              <a:buNone/>
              <a:defRPr sz="1600"/>
            </a:lvl6pPr>
            <a:lvl7pPr indent="0" algn="ctr" defTabSz="914354">
              <a:spcBef>
                <a:spcPct val="20000"/>
              </a:spcBef>
              <a:buFont typeface="Arial" pitchFamily="34" charset="0"/>
              <a:buNone/>
              <a:defRPr sz="1600"/>
            </a:lvl7pPr>
            <a:lvl8pPr indent="0" algn="ctr" defTabSz="914354">
              <a:spcBef>
                <a:spcPct val="20000"/>
              </a:spcBef>
              <a:buFont typeface="Arial" pitchFamily="34" charset="0"/>
              <a:buNone/>
              <a:defRPr sz="1600"/>
            </a:lvl8pPr>
            <a:lvl9pPr indent="0" algn="ctr" defTabSz="914354">
              <a:spcBef>
                <a:spcPct val="20000"/>
              </a:spcBef>
              <a:buFont typeface="Arial" pitchFamily="34" charset="0"/>
              <a:buNone/>
              <a:defRPr sz="1600"/>
            </a:lvl9pPr>
          </a:lstStyle>
          <a:p>
            <a:pPr algn="ctr"/>
            <a:r>
              <a:rPr lang="es-MX" sz="2000" dirty="0"/>
              <a:t>Patio Exterior</a:t>
            </a:r>
            <a:endParaRPr lang="en-US" sz="2000" dirty="0"/>
          </a:p>
        </p:txBody>
      </p:sp>
      <p:sp>
        <p:nvSpPr>
          <p:cNvPr id="21" name="CuadroTexto 20">
            <a:extLst>
              <a:ext uri="{FF2B5EF4-FFF2-40B4-BE49-F238E27FC236}">
                <a16:creationId xmlns:a16="http://schemas.microsoft.com/office/drawing/2014/main" id="{9224932C-BFD5-411A-A003-6A158903C481}"/>
              </a:ext>
            </a:extLst>
          </p:cNvPr>
          <p:cNvSpPr txBox="1"/>
          <p:nvPr/>
        </p:nvSpPr>
        <p:spPr>
          <a:xfrm>
            <a:off x="279401" y="1168308"/>
            <a:ext cx="5684519" cy="430374"/>
          </a:xfrm>
          <a:prstGeom prst="rect">
            <a:avLst/>
          </a:prstGeom>
          <a:noFill/>
        </p:spPr>
        <p:txBody>
          <a:bodyPr wrap="square">
            <a:spAutoFit/>
          </a:bodyPr>
          <a:lstStyle/>
          <a:p>
            <a:pPr algn="just">
              <a:lnSpc>
                <a:spcPct val="200000"/>
              </a:lnSpc>
              <a:spcBef>
                <a:spcPts val="200"/>
              </a:spcBef>
              <a:tabLst>
                <a:tab pos="540385" algn="l"/>
              </a:tabLst>
            </a:pPr>
            <a:r>
              <a:rPr lang="es-MX" sz="1300" b="1" u="sng" dirty="0">
                <a:solidFill>
                  <a:schemeClr val="bg1"/>
                </a:solidFill>
                <a:latin typeface="Arial" panose="020B0604020202020204" pitchFamily="34" charset="0"/>
                <a:ea typeface="Calibri" panose="020F0502020204030204" pitchFamily="34" charset="0"/>
              </a:rPr>
              <a:t>Seguimiento de persona seleccionada en trayectoria con obstáculos</a:t>
            </a:r>
            <a:endParaRPr lang="es-EC" sz="1300" b="1" u="sng" dirty="0">
              <a:solidFill>
                <a:schemeClr val="bg1"/>
              </a:solidFill>
              <a:effectLst/>
              <a:latin typeface="Arial" panose="020B0604020202020204" pitchFamily="34" charset="0"/>
              <a:ea typeface="Calibri" panose="020F0502020204030204" pitchFamily="34" charset="0"/>
            </a:endParaRPr>
          </a:p>
        </p:txBody>
      </p:sp>
      <p:sp>
        <p:nvSpPr>
          <p:cNvPr id="7" name="CuadroTexto 6">
            <a:extLst>
              <a:ext uri="{FF2B5EF4-FFF2-40B4-BE49-F238E27FC236}">
                <a16:creationId xmlns:a16="http://schemas.microsoft.com/office/drawing/2014/main" id="{1A4276E2-B2CA-43E8-9481-F7DDB1B63ED7}"/>
              </a:ext>
            </a:extLst>
          </p:cNvPr>
          <p:cNvSpPr txBox="1"/>
          <p:nvPr/>
        </p:nvSpPr>
        <p:spPr>
          <a:xfrm>
            <a:off x="6353752" y="1168308"/>
            <a:ext cx="5726488" cy="430374"/>
          </a:xfrm>
          <a:prstGeom prst="rect">
            <a:avLst/>
          </a:prstGeom>
          <a:noFill/>
        </p:spPr>
        <p:txBody>
          <a:bodyPr wrap="square">
            <a:spAutoFit/>
          </a:bodyPr>
          <a:lstStyle/>
          <a:p>
            <a:pPr algn="just">
              <a:lnSpc>
                <a:spcPct val="200000"/>
              </a:lnSpc>
              <a:spcBef>
                <a:spcPts val="200"/>
              </a:spcBef>
              <a:tabLst>
                <a:tab pos="540385" algn="l"/>
              </a:tabLst>
            </a:pPr>
            <a:r>
              <a:rPr lang="es-MX" sz="1300" b="1" u="sng" dirty="0">
                <a:solidFill>
                  <a:schemeClr val="bg1"/>
                </a:solidFill>
                <a:latin typeface="Arial" panose="020B0604020202020204" pitchFamily="34" charset="0"/>
                <a:ea typeface="Calibri" panose="020F0502020204030204" pitchFamily="34" charset="0"/>
              </a:rPr>
              <a:t>Seguimiento de persona seleccionada en trayectoria con obstáculos</a:t>
            </a:r>
            <a:endParaRPr lang="es-EC" sz="1300" b="1" u="sng" dirty="0">
              <a:solidFill>
                <a:schemeClr val="bg1"/>
              </a:solidFill>
              <a:effectLst/>
              <a:latin typeface="Arial" panose="020B0604020202020204" pitchFamily="34" charset="0"/>
              <a:ea typeface="Calibri" panose="020F0502020204030204" pitchFamily="34" charset="0"/>
            </a:endParaRPr>
          </a:p>
        </p:txBody>
      </p:sp>
      <p:graphicFrame>
        <p:nvGraphicFramePr>
          <p:cNvPr id="10" name="Tabla 9">
            <a:extLst>
              <a:ext uri="{FF2B5EF4-FFF2-40B4-BE49-F238E27FC236}">
                <a16:creationId xmlns:a16="http://schemas.microsoft.com/office/drawing/2014/main" id="{24FF55FB-925B-4B26-8353-DE9C722B8516}"/>
              </a:ext>
            </a:extLst>
          </p:cNvPr>
          <p:cNvGraphicFramePr>
            <a:graphicFrameLocks noGrp="1"/>
          </p:cNvGraphicFramePr>
          <p:nvPr/>
        </p:nvGraphicFramePr>
        <p:xfrm>
          <a:off x="187751" y="5922047"/>
          <a:ext cx="5691548" cy="843858"/>
        </p:xfrm>
        <a:graphic>
          <a:graphicData uri="http://schemas.openxmlformats.org/drawingml/2006/table">
            <a:tbl>
              <a:tblPr firstRow="1" firstCol="1" bandRow="1">
                <a:tableStyleId>{69012ECD-51FC-41F1-AA8D-1B2483CD663E}</a:tableStyleId>
              </a:tblPr>
              <a:tblGrid>
                <a:gridCol w="980439">
                  <a:extLst>
                    <a:ext uri="{9D8B030D-6E8A-4147-A177-3AD203B41FA5}">
                      <a16:colId xmlns:a16="http://schemas.microsoft.com/office/drawing/2014/main" val="2705538184"/>
                    </a:ext>
                  </a:extLst>
                </a:gridCol>
                <a:gridCol w="1310640">
                  <a:extLst>
                    <a:ext uri="{9D8B030D-6E8A-4147-A177-3AD203B41FA5}">
                      <a16:colId xmlns:a16="http://schemas.microsoft.com/office/drawing/2014/main" val="1242395404"/>
                    </a:ext>
                  </a:extLst>
                </a:gridCol>
                <a:gridCol w="2337678">
                  <a:extLst>
                    <a:ext uri="{9D8B030D-6E8A-4147-A177-3AD203B41FA5}">
                      <a16:colId xmlns:a16="http://schemas.microsoft.com/office/drawing/2014/main" val="3064432442"/>
                    </a:ext>
                  </a:extLst>
                </a:gridCol>
                <a:gridCol w="1010363">
                  <a:extLst>
                    <a:ext uri="{9D8B030D-6E8A-4147-A177-3AD203B41FA5}">
                      <a16:colId xmlns:a16="http://schemas.microsoft.com/office/drawing/2014/main" val="1363700424"/>
                    </a:ext>
                  </a:extLst>
                </a:gridCol>
                <a:gridCol w="52428">
                  <a:extLst>
                    <a:ext uri="{9D8B030D-6E8A-4147-A177-3AD203B41FA5}">
                      <a16:colId xmlns:a16="http://schemas.microsoft.com/office/drawing/2014/main" val="4105335489"/>
                    </a:ext>
                  </a:extLst>
                </a:gridCol>
              </a:tblGrid>
              <a:tr h="151820">
                <a:tc rowSpan="2">
                  <a:txBody>
                    <a:bodyPr/>
                    <a:lstStyle/>
                    <a:p>
                      <a:pPr marL="0" indent="0" algn="ctr">
                        <a:lnSpc>
                          <a:spcPct val="100000"/>
                        </a:lnSpc>
                        <a:spcAft>
                          <a:spcPts val="1000"/>
                        </a:spcAft>
                      </a:pPr>
                      <a:r>
                        <a:rPr lang="es-ES_tradnl" sz="1000" b="1" dirty="0">
                          <a:solidFill>
                            <a:schemeClr val="bg1"/>
                          </a:solidFill>
                          <a:effectLst/>
                        </a:rPr>
                        <a:t>Prueba</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28" marR="27028" marT="0" marB="0" anchor="ctr"/>
                </a:tc>
                <a:tc rowSpan="2">
                  <a:txBody>
                    <a:bodyPr/>
                    <a:lstStyle/>
                    <a:p>
                      <a:pPr marL="0" indent="0" algn="ctr">
                        <a:lnSpc>
                          <a:spcPct val="100000"/>
                        </a:lnSpc>
                        <a:spcAft>
                          <a:spcPts val="1000"/>
                        </a:spcAft>
                      </a:pPr>
                      <a:r>
                        <a:rPr lang="es-ES_tradnl" sz="1000" b="1" dirty="0">
                          <a:solidFill>
                            <a:schemeClr val="bg1"/>
                          </a:solidFill>
                          <a:effectLst/>
                        </a:rPr>
                        <a:t>Iluminación (lux)</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28" marR="27028" marT="0" marB="0" anchor="ctr"/>
                </a:tc>
                <a:tc gridSpan="2">
                  <a:txBody>
                    <a:bodyPr/>
                    <a:lstStyle/>
                    <a:p>
                      <a:pPr marL="0" indent="0" algn="ctr">
                        <a:lnSpc>
                          <a:spcPct val="100000"/>
                        </a:lnSpc>
                        <a:spcAft>
                          <a:spcPts val="1000"/>
                        </a:spcAft>
                      </a:pPr>
                      <a:r>
                        <a:rPr lang="es-ES_tradnl" sz="1000" b="1" dirty="0">
                          <a:solidFill>
                            <a:schemeClr val="bg1"/>
                          </a:solidFill>
                          <a:effectLst/>
                        </a:rPr>
                        <a:t>Estado a diferentes velocidades de caminata de la persona</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28" marR="27028" marT="0" marB="0" anchor="ctr"/>
                </a:tc>
                <a:tc hMerge="1">
                  <a:txBody>
                    <a:bodyPr/>
                    <a:lstStyle/>
                    <a:p>
                      <a:endParaRPr lang="es-EC"/>
                    </a:p>
                  </a:txBody>
                  <a:tcPr/>
                </a:tc>
                <a:tc>
                  <a:txBody>
                    <a:bodyPr/>
                    <a:lstStyle/>
                    <a:p>
                      <a:pPr indent="226695" algn="just">
                        <a:lnSpc>
                          <a:spcPct val="100000"/>
                        </a:lnSpc>
                        <a:spcAft>
                          <a:spcPts val="1000"/>
                        </a:spcAft>
                      </a:pPr>
                      <a:r>
                        <a:rPr lang="es-EC" sz="1000" dirty="0">
                          <a:solidFill>
                            <a:schemeClr val="bg1"/>
                          </a:solidFill>
                          <a:effectLst/>
                        </a:rPr>
                        <a:t> </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2522796"/>
                  </a:ext>
                </a:extLst>
              </a:tr>
              <a:tr h="136357">
                <a:tc vMerge="1">
                  <a:txBody>
                    <a:bodyPr/>
                    <a:lstStyle/>
                    <a:p>
                      <a:endParaRPr lang="es-EC"/>
                    </a:p>
                  </a:txBody>
                  <a:tcPr/>
                </a:tc>
                <a:tc vMerge="1">
                  <a:txBody>
                    <a:bodyPr/>
                    <a:lstStyle/>
                    <a:p>
                      <a:endParaRPr lang="es-EC"/>
                    </a:p>
                  </a:txBody>
                  <a:tcPr/>
                </a:tc>
                <a:tc>
                  <a:txBody>
                    <a:bodyPr/>
                    <a:lstStyle/>
                    <a:p>
                      <a:pPr marL="0" indent="0" algn="ctr" defTabSz="914400" rtl="0" eaLnBrk="1" latinLnBrk="0" hangingPunct="1">
                        <a:lnSpc>
                          <a:spcPct val="100000"/>
                        </a:lnSpc>
                        <a:spcAft>
                          <a:spcPts val="1000"/>
                        </a:spcAft>
                      </a:pPr>
                      <a:r>
                        <a:rPr lang="es-ES_tradnl" sz="1000" b="1" kern="1200" dirty="0">
                          <a:solidFill>
                            <a:schemeClr val="bg1"/>
                          </a:solidFill>
                          <a:effectLst/>
                          <a:latin typeface="+mn-lt"/>
                          <a:ea typeface="+mn-ea"/>
                          <a:cs typeface="+mn-cs"/>
                        </a:rPr>
                        <a:t>0.5 m/s</a:t>
                      </a:r>
                      <a:endParaRPr lang="es-EC" sz="1000" b="1" kern="1200" dirty="0">
                        <a:solidFill>
                          <a:schemeClr val="bg1"/>
                        </a:solidFill>
                        <a:effectLst/>
                        <a:latin typeface="+mn-lt"/>
                        <a:ea typeface="+mn-ea"/>
                        <a:cs typeface="+mn-cs"/>
                      </a:endParaRPr>
                    </a:p>
                  </a:txBody>
                  <a:tcPr marL="27028" marR="27028" marT="0" marB="0" anchor="ctr">
                    <a:gradFill>
                      <a:gsLst>
                        <a:gs pos="23000">
                          <a:schemeClr val="accent2">
                            <a:satMod val="103000"/>
                            <a:lumMod val="102000"/>
                            <a:tint val="94000"/>
                            <a:alpha val="34000"/>
                          </a:schemeClr>
                        </a:gs>
                        <a:gs pos="100000">
                          <a:schemeClr val="accent2">
                            <a:lumMod val="99000"/>
                            <a:satMod val="120000"/>
                            <a:shade val="78000"/>
                          </a:schemeClr>
                        </a:gs>
                      </a:gsLst>
                      <a:lin ang="5400000" scaled="0"/>
                    </a:gradFill>
                  </a:tcPr>
                </a:tc>
                <a:tc gridSpan="2">
                  <a:txBody>
                    <a:bodyPr/>
                    <a:lstStyle/>
                    <a:p>
                      <a:pPr marL="0" indent="0" algn="ctr" defTabSz="914400" rtl="0" eaLnBrk="1" latinLnBrk="0" hangingPunct="1">
                        <a:lnSpc>
                          <a:spcPct val="100000"/>
                        </a:lnSpc>
                        <a:spcAft>
                          <a:spcPts val="1000"/>
                        </a:spcAft>
                      </a:pPr>
                      <a:r>
                        <a:rPr lang="es-ES_tradnl" sz="1000" b="1" kern="1200" dirty="0">
                          <a:solidFill>
                            <a:schemeClr val="bg1"/>
                          </a:solidFill>
                          <a:effectLst/>
                          <a:latin typeface="+mn-lt"/>
                          <a:ea typeface="+mn-ea"/>
                          <a:cs typeface="+mn-cs"/>
                        </a:rPr>
                        <a:t>1 m/s</a:t>
                      </a:r>
                      <a:endParaRPr lang="es-EC" sz="1000" b="1" kern="1200" dirty="0">
                        <a:solidFill>
                          <a:schemeClr val="bg1"/>
                        </a:solidFill>
                        <a:effectLst/>
                        <a:latin typeface="+mn-lt"/>
                        <a:ea typeface="+mn-ea"/>
                        <a:cs typeface="+mn-cs"/>
                      </a:endParaRPr>
                    </a:p>
                  </a:txBody>
                  <a:tcPr marL="27028" marR="27028" marT="0" marB="0" anchor="ctr">
                    <a:gradFill>
                      <a:gsLst>
                        <a:gs pos="23000">
                          <a:schemeClr val="accent2">
                            <a:satMod val="103000"/>
                            <a:lumMod val="102000"/>
                            <a:tint val="94000"/>
                            <a:alpha val="34000"/>
                          </a:schemeClr>
                        </a:gs>
                        <a:gs pos="100000">
                          <a:schemeClr val="accent2">
                            <a:lumMod val="99000"/>
                            <a:satMod val="120000"/>
                            <a:shade val="78000"/>
                          </a:schemeClr>
                        </a:gs>
                      </a:gsLst>
                      <a:lin ang="5400000" scaled="0"/>
                    </a:gradFill>
                  </a:tcPr>
                </a:tc>
                <a:tc hMerge="1">
                  <a:txBody>
                    <a:bodyPr/>
                    <a:lstStyle/>
                    <a:p>
                      <a:endParaRPr lang="es-EC" dirty="0"/>
                    </a:p>
                  </a:txBody>
                  <a:tcPr/>
                </a:tc>
                <a:extLst>
                  <a:ext uri="{0D108BD9-81ED-4DB2-BD59-A6C34878D82A}">
                    <a16:rowId xmlns:a16="http://schemas.microsoft.com/office/drawing/2014/main" val="1092394473"/>
                  </a:ext>
                </a:extLst>
              </a:tr>
              <a:tr h="179686">
                <a:tc>
                  <a:txBody>
                    <a:bodyPr/>
                    <a:lstStyle/>
                    <a:p>
                      <a:pPr marL="0" indent="0" algn="ctr">
                        <a:lnSpc>
                          <a:spcPct val="100000"/>
                        </a:lnSpc>
                        <a:spcAft>
                          <a:spcPts val="1000"/>
                        </a:spcAft>
                      </a:pPr>
                      <a:r>
                        <a:rPr lang="es-ES" sz="1000" dirty="0">
                          <a:solidFill>
                            <a:schemeClr val="bg1"/>
                          </a:solidFill>
                          <a:effectLst/>
                        </a:rPr>
                        <a:t>1</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28" marR="27028" marT="0" marB="0" anchor="ctr"/>
                </a:tc>
                <a:tc>
                  <a:txBody>
                    <a:bodyPr/>
                    <a:lstStyle/>
                    <a:p>
                      <a:pPr marL="0" indent="0" algn="ctr">
                        <a:lnSpc>
                          <a:spcPct val="100000"/>
                        </a:lnSpc>
                        <a:spcAft>
                          <a:spcPts val="1000"/>
                        </a:spcAft>
                      </a:pPr>
                      <a:r>
                        <a:rPr lang="es-ES_tradnl" sz="1000" dirty="0">
                          <a:solidFill>
                            <a:schemeClr val="bg1"/>
                          </a:solidFill>
                          <a:effectLst/>
                        </a:rPr>
                        <a:t>50</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28" marR="27028" marT="0" marB="0" anchor="ctr"/>
                </a:tc>
                <a:tc>
                  <a:txBody>
                    <a:bodyPr/>
                    <a:lstStyle/>
                    <a:p>
                      <a:pPr marL="0" indent="0" algn="ctr">
                        <a:lnSpc>
                          <a:spcPct val="100000"/>
                        </a:lnSpc>
                        <a:spcAft>
                          <a:spcPts val="1000"/>
                        </a:spcAft>
                      </a:pPr>
                      <a:r>
                        <a:rPr lang="es-ES_tradnl" sz="1000" dirty="0">
                          <a:solidFill>
                            <a:schemeClr val="bg1"/>
                          </a:solidFill>
                          <a:effectLst/>
                        </a:rPr>
                        <a:t>Completado </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28" marR="27028" marT="0" marB="0" anchor="ctr"/>
                </a:tc>
                <a:tc gridSpan="2">
                  <a:txBody>
                    <a:bodyPr/>
                    <a:lstStyle/>
                    <a:p>
                      <a:pPr marL="0" indent="0" algn="ctr">
                        <a:lnSpc>
                          <a:spcPct val="100000"/>
                        </a:lnSpc>
                        <a:spcAft>
                          <a:spcPts val="1000"/>
                        </a:spcAft>
                      </a:pPr>
                      <a:r>
                        <a:rPr lang="es-ES" sz="1000" dirty="0">
                          <a:solidFill>
                            <a:schemeClr val="bg1"/>
                          </a:solidFill>
                          <a:effectLst/>
                        </a:rPr>
                        <a:t>Completado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28" marR="27028" marT="0" marB="0" anchor="ctr"/>
                </a:tc>
                <a:tc hMerge="1">
                  <a:txBody>
                    <a:bodyPr/>
                    <a:lstStyle/>
                    <a:p>
                      <a:endParaRPr lang="es-EC"/>
                    </a:p>
                  </a:txBody>
                  <a:tcPr/>
                </a:tc>
                <a:extLst>
                  <a:ext uri="{0D108BD9-81ED-4DB2-BD59-A6C34878D82A}">
                    <a16:rowId xmlns:a16="http://schemas.microsoft.com/office/drawing/2014/main" val="1131111149"/>
                  </a:ext>
                </a:extLst>
              </a:tr>
              <a:tr h="179686">
                <a:tc>
                  <a:txBody>
                    <a:bodyPr/>
                    <a:lstStyle/>
                    <a:p>
                      <a:pPr marL="0" indent="0" algn="ctr">
                        <a:lnSpc>
                          <a:spcPct val="100000"/>
                        </a:lnSpc>
                        <a:spcAft>
                          <a:spcPts val="1000"/>
                        </a:spcAft>
                      </a:pPr>
                      <a:r>
                        <a:rPr lang="es-ES" sz="1000" dirty="0">
                          <a:solidFill>
                            <a:schemeClr val="bg1"/>
                          </a:solidFill>
                          <a:effectLst/>
                        </a:rPr>
                        <a:t>2</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28" marR="27028" marT="0" marB="0" anchor="ctr"/>
                </a:tc>
                <a:tc>
                  <a:txBody>
                    <a:bodyPr/>
                    <a:lstStyle/>
                    <a:p>
                      <a:pPr marL="0" indent="0" algn="ctr">
                        <a:lnSpc>
                          <a:spcPct val="100000"/>
                        </a:lnSpc>
                        <a:spcAft>
                          <a:spcPts val="1000"/>
                        </a:spcAft>
                      </a:pPr>
                      <a:r>
                        <a:rPr lang="es-ES_tradnl" sz="1000" dirty="0">
                          <a:solidFill>
                            <a:schemeClr val="bg1"/>
                          </a:solidFill>
                          <a:effectLst/>
                        </a:rPr>
                        <a:t>210</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28" marR="27028" marT="0" marB="0" anchor="ctr"/>
                </a:tc>
                <a:tc>
                  <a:txBody>
                    <a:bodyPr/>
                    <a:lstStyle/>
                    <a:p>
                      <a:pPr marL="0" indent="0" algn="ctr">
                        <a:lnSpc>
                          <a:spcPct val="100000"/>
                        </a:lnSpc>
                        <a:spcAft>
                          <a:spcPts val="1000"/>
                        </a:spcAft>
                      </a:pPr>
                      <a:r>
                        <a:rPr lang="es-ES_tradnl" sz="1000" dirty="0">
                          <a:solidFill>
                            <a:schemeClr val="bg1"/>
                          </a:solidFill>
                          <a:effectLst/>
                        </a:rPr>
                        <a:t>Completado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28" marR="27028" marT="0" marB="0" anchor="ctr"/>
                </a:tc>
                <a:tc gridSpan="2">
                  <a:txBody>
                    <a:bodyPr/>
                    <a:lstStyle/>
                    <a:p>
                      <a:pPr marL="0" indent="0" algn="ctr">
                        <a:lnSpc>
                          <a:spcPct val="100000"/>
                        </a:lnSpc>
                        <a:spcAft>
                          <a:spcPts val="1000"/>
                        </a:spcAft>
                      </a:pPr>
                      <a:r>
                        <a:rPr lang="es-ES" sz="1000" dirty="0">
                          <a:solidFill>
                            <a:schemeClr val="bg1"/>
                          </a:solidFill>
                          <a:effectLst/>
                        </a:rPr>
                        <a:t>Completado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28" marR="27028" marT="0" marB="0" anchor="ctr"/>
                </a:tc>
                <a:tc hMerge="1">
                  <a:txBody>
                    <a:bodyPr/>
                    <a:lstStyle/>
                    <a:p>
                      <a:endParaRPr lang="es-EC"/>
                    </a:p>
                  </a:txBody>
                  <a:tcPr/>
                </a:tc>
                <a:extLst>
                  <a:ext uri="{0D108BD9-81ED-4DB2-BD59-A6C34878D82A}">
                    <a16:rowId xmlns:a16="http://schemas.microsoft.com/office/drawing/2014/main" val="2097458959"/>
                  </a:ext>
                </a:extLst>
              </a:tr>
              <a:tr h="179686">
                <a:tc>
                  <a:txBody>
                    <a:bodyPr/>
                    <a:lstStyle/>
                    <a:p>
                      <a:pPr marL="0" indent="0" algn="ctr">
                        <a:lnSpc>
                          <a:spcPct val="100000"/>
                        </a:lnSpc>
                        <a:spcAft>
                          <a:spcPts val="1000"/>
                        </a:spcAft>
                      </a:pPr>
                      <a:r>
                        <a:rPr lang="es-ES" sz="1000" dirty="0">
                          <a:solidFill>
                            <a:schemeClr val="bg1"/>
                          </a:solidFill>
                          <a:effectLst/>
                        </a:rPr>
                        <a:t>3</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28" marR="27028" marT="0" marB="0" anchor="ctr"/>
                </a:tc>
                <a:tc>
                  <a:txBody>
                    <a:bodyPr/>
                    <a:lstStyle/>
                    <a:p>
                      <a:pPr marL="0" indent="0" algn="ctr">
                        <a:lnSpc>
                          <a:spcPct val="100000"/>
                        </a:lnSpc>
                        <a:spcAft>
                          <a:spcPts val="1000"/>
                        </a:spcAft>
                      </a:pPr>
                      <a:r>
                        <a:rPr lang="es-ES" sz="1000" dirty="0">
                          <a:solidFill>
                            <a:schemeClr val="bg1"/>
                          </a:solidFill>
                          <a:effectLst/>
                        </a:rPr>
                        <a:t>350</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28" marR="27028" marT="0" marB="0" anchor="ctr"/>
                </a:tc>
                <a:tc>
                  <a:txBody>
                    <a:bodyPr/>
                    <a:lstStyle/>
                    <a:p>
                      <a:pPr marL="0" indent="0" algn="ctr">
                        <a:lnSpc>
                          <a:spcPct val="100000"/>
                        </a:lnSpc>
                        <a:spcAft>
                          <a:spcPts val="1000"/>
                        </a:spcAft>
                      </a:pPr>
                      <a:r>
                        <a:rPr lang="es-ES_tradnl" sz="1000" dirty="0">
                          <a:solidFill>
                            <a:schemeClr val="bg1"/>
                          </a:solidFill>
                          <a:effectLst/>
                        </a:rPr>
                        <a:t>Completado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28" marR="27028" marT="0" marB="0" anchor="ctr"/>
                </a:tc>
                <a:tc gridSpan="2">
                  <a:txBody>
                    <a:bodyPr/>
                    <a:lstStyle/>
                    <a:p>
                      <a:pPr marL="0" indent="0" algn="ctr">
                        <a:lnSpc>
                          <a:spcPct val="100000"/>
                        </a:lnSpc>
                        <a:spcAft>
                          <a:spcPts val="1000"/>
                        </a:spcAft>
                      </a:pPr>
                      <a:r>
                        <a:rPr lang="es-ES" sz="1000" dirty="0">
                          <a:solidFill>
                            <a:schemeClr val="bg1"/>
                          </a:solidFill>
                          <a:effectLst/>
                        </a:rPr>
                        <a:t>Completado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28" marR="27028" marT="0" marB="0" anchor="ctr"/>
                </a:tc>
                <a:tc hMerge="1">
                  <a:txBody>
                    <a:bodyPr/>
                    <a:lstStyle/>
                    <a:p>
                      <a:endParaRPr lang="es-EC"/>
                    </a:p>
                  </a:txBody>
                  <a:tcPr/>
                </a:tc>
                <a:extLst>
                  <a:ext uri="{0D108BD9-81ED-4DB2-BD59-A6C34878D82A}">
                    <a16:rowId xmlns:a16="http://schemas.microsoft.com/office/drawing/2014/main" val="1706421261"/>
                  </a:ext>
                </a:extLst>
              </a:tr>
            </a:tbl>
          </a:graphicData>
        </a:graphic>
      </p:graphicFrame>
      <p:pic>
        <p:nvPicPr>
          <p:cNvPr id="18" name="Imagen 17">
            <a:extLst>
              <a:ext uri="{FF2B5EF4-FFF2-40B4-BE49-F238E27FC236}">
                <a16:creationId xmlns:a16="http://schemas.microsoft.com/office/drawing/2014/main" id="{876DE75B-7278-4E11-A367-7BEE22542C29}"/>
              </a:ext>
            </a:extLst>
          </p:cNvPr>
          <p:cNvPicPr/>
          <p:nvPr/>
        </p:nvPicPr>
        <p:blipFill>
          <a:blip r:embed="rId4"/>
          <a:stretch>
            <a:fillRect/>
          </a:stretch>
        </p:blipFill>
        <p:spPr>
          <a:xfrm>
            <a:off x="1463039" y="1567803"/>
            <a:ext cx="3068321" cy="4305582"/>
          </a:xfrm>
          <a:prstGeom prst="rect">
            <a:avLst/>
          </a:prstGeom>
        </p:spPr>
      </p:pic>
      <p:graphicFrame>
        <p:nvGraphicFramePr>
          <p:cNvPr id="5" name="Tabla 4">
            <a:extLst>
              <a:ext uri="{FF2B5EF4-FFF2-40B4-BE49-F238E27FC236}">
                <a16:creationId xmlns:a16="http://schemas.microsoft.com/office/drawing/2014/main" id="{7E49D479-8BC1-4012-AC44-B343F6809878}"/>
              </a:ext>
            </a:extLst>
          </p:cNvPr>
          <p:cNvGraphicFramePr>
            <a:graphicFrameLocks noGrp="1"/>
          </p:cNvGraphicFramePr>
          <p:nvPr>
            <p:extLst>
              <p:ext uri="{D42A27DB-BD31-4B8C-83A1-F6EECF244321}">
                <p14:modId xmlns:p14="http://schemas.microsoft.com/office/powerpoint/2010/main" val="308195255"/>
              </p:ext>
            </p:extLst>
          </p:nvPr>
        </p:nvGraphicFramePr>
        <p:xfrm>
          <a:off x="6293146" y="5894250"/>
          <a:ext cx="5691548" cy="843858"/>
        </p:xfrm>
        <a:graphic>
          <a:graphicData uri="http://schemas.openxmlformats.org/drawingml/2006/table">
            <a:tbl>
              <a:tblPr firstRow="1" firstCol="1" bandRow="1">
                <a:tableStyleId>{5A111915-BE36-4E01-A7E5-04B1672EAD32}</a:tableStyleId>
              </a:tblPr>
              <a:tblGrid>
                <a:gridCol w="980439">
                  <a:extLst>
                    <a:ext uri="{9D8B030D-6E8A-4147-A177-3AD203B41FA5}">
                      <a16:colId xmlns:a16="http://schemas.microsoft.com/office/drawing/2014/main" val="2705538184"/>
                    </a:ext>
                  </a:extLst>
                </a:gridCol>
                <a:gridCol w="1310640">
                  <a:extLst>
                    <a:ext uri="{9D8B030D-6E8A-4147-A177-3AD203B41FA5}">
                      <a16:colId xmlns:a16="http://schemas.microsoft.com/office/drawing/2014/main" val="1242395404"/>
                    </a:ext>
                  </a:extLst>
                </a:gridCol>
                <a:gridCol w="2337678">
                  <a:extLst>
                    <a:ext uri="{9D8B030D-6E8A-4147-A177-3AD203B41FA5}">
                      <a16:colId xmlns:a16="http://schemas.microsoft.com/office/drawing/2014/main" val="3064432442"/>
                    </a:ext>
                  </a:extLst>
                </a:gridCol>
                <a:gridCol w="1010363">
                  <a:extLst>
                    <a:ext uri="{9D8B030D-6E8A-4147-A177-3AD203B41FA5}">
                      <a16:colId xmlns:a16="http://schemas.microsoft.com/office/drawing/2014/main" val="1363700424"/>
                    </a:ext>
                  </a:extLst>
                </a:gridCol>
                <a:gridCol w="162560">
                  <a:extLst>
                    <a:ext uri="{9D8B030D-6E8A-4147-A177-3AD203B41FA5}">
                      <a16:colId xmlns:a16="http://schemas.microsoft.com/office/drawing/2014/main" val="4105335489"/>
                    </a:ext>
                  </a:extLst>
                </a:gridCol>
              </a:tblGrid>
              <a:tr h="151820">
                <a:tc rowSpan="2">
                  <a:txBody>
                    <a:bodyPr/>
                    <a:lstStyle/>
                    <a:p>
                      <a:pPr marL="0" indent="0" algn="ctr">
                        <a:lnSpc>
                          <a:spcPct val="100000"/>
                        </a:lnSpc>
                        <a:spcAft>
                          <a:spcPts val="1000"/>
                        </a:spcAft>
                      </a:pPr>
                      <a:r>
                        <a:rPr lang="es-ES_tradnl" sz="1000" b="1" dirty="0">
                          <a:solidFill>
                            <a:schemeClr val="bg1"/>
                          </a:solidFill>
                          <a:effectLst/>
                        </a:rPr>
                        <a:t>Prueba</a:t>
                      </a:r>
                      <a:endParaRPr lang="es-EC" sz="1000" dirty="0">
                        <a:solidFill>
                          <a:schemeClr val="bg1"/>
                        </a:solidFill>
                        <a:effectLst/>
                        <a:latin typeface="+mn-lt"/>
                        <a:ea typeface="Calibri" panose="020F0502020204030204" pitchFamily="34" charset="0"/>
                        <a:cs typeface="Times New Roman" panose="02020603050405020304" pitchFamily="18" charset="0"/>
                      </a:endParaRPr>
                    </a:p>
                  </a:txBody>
                  <a:tcPr marL="27028" marR="27028" marT="0" marB="0" anchor="ctr"/>
                </a:tc>
                <a:tc rowSpan="2">
                  <a:txBody>
                    <a:bodyPr/>
                    <a:lstStyle/>
                    <a:p>
                      <a:pPr marL="0" indent="0" algn="ctr">
                        <a:lnSpc>
                          <a:spcPct val="100000"/>
                        </a:lnSpc>
                        <a:spcAft>
                          <a:spcPts val="1000"/>
                        </a:spcAft>
                      </a:pPr>
                      <a:r>
                        <a:rPr lang="es-ES_tradnl" sz="1000" b="1" dirty="0">
                          <a:solidFill>
                            <a:schemeClr val="bg1"/>
                          </a:solidFill>
                          <a:effectLst/>
                        </a:rPr>
                        <a:t>Iluminación (lux)</a:t>
                      </a:r>
                      <a:endParaRPr lang="es-EC" sz="1000" dirty="0">
                        <a:solidFill>
                          <a:schemeClr val="bg1"/>
                        </a:solidFill>
                        <a:effectLst/>
                        <a:latin typeface="+mn-lt"/>
                        <a:ea typeface="Calibri" panose="020F0502020204030204" pitchFamily="34" charset="0"/>
                        <a:cs typeface="Times New Roman" panose="02020603050405020304" pitchFamily="18" charset="0"/>
                      </a:endParaRPr>
                    </a:p>
                  </a:txBody>
                  <a:tcPr marL="27028" marR="27028" marT="0" marB="0" anchor="ctr"/>
                </a:tc>
                <a:tc gridSpan="2">
                  <a:txBody>
                    <a:bodyPr/>
                    <a:lstStyle/>
                    <a:p>
                      <a:pPr marL="0" indent="0" algn="ctr">
                        <a:lnSpc>
                          <a:spcPct val="100000"/>
                        </a:lnSpc>
                        <a:spcAft>
                          <a:spcPts val="1000"/>
                        </a:spcAft>
                      </a:pPr>
                      <a:r>
                        <a:rPr lang="es-ES_tradnl" sz="1000" b="1" dirty="0">
                          <a:solidFill>
                            <a:schemeClr val="bg1"/>
                          </a:solidFill>
                          <a:effectLst/>
                        </a:rPr>
                        <a:t>Estado a diferentes velocidades de caminata de la persona</a:t>
                      </a:r>
                      <a:endParaRPr lang="es-EC" sz="1000" dirty="0">
                        <a:solidFill>
                          <a:schemeClr val="bg1"/>
                        </a:solidFill>
                        <a:effectLst/>
                        <a:latin typeface="+mn-lt"/>
                        <a:ea typeface="Calibri" panose="020F0502020204030204" pitchFamily="34" charset="0"/>
                        <a:cs typeface="Times New Roman" panose="02020603050405020304" pitchFamily="18" charset="0"/>
                      </a:endParaRPr>
                    </a:p>
                  </a:txBody>
                  <a:tcPr marL="27028" marR="27028" marT="0" marB="0" anchor="ctr"/>
                </a:tc>
                <a:tc hMerge="1">
                  <a:txBody>
                    <a:bodyPr/>
                    <a:lstStyle/>
                    <a:p>
                      <a:endParaRPr lang="es-EC"/>
                    </a:p>
                  </a:txBody>
                  <a:tcPr/>
                </a:tc>
                <a:tc>
                  <a:txBody>
                    <a:bodyPr/>
                    <a:lstStyle/>
                    <a:p>
                      <a:pPr indent="226695" algn="just">
                        <a:lnSpc>
                          <a:spcPct val="100000"/>
                        </a:lnSpc>
                        <a:spcAft>
                          <a:spcPts val="1000"/>
                        </a:spcAft>
                      </a:pPr>
                      <a:r>
                        <a:rPr lang="es-EC" sz="1000" dirty="0">
                          <a:solidFill>
                            <a:schemeClr val="bg1"/>
                          </a:solidFill>
                          <a:effectLst/>
                        </a:rPr>
                        <a:t> </a:t>
                      </a:r>
                      <a:endParaRPr lang="es-EC" sz="10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2522796"/>
                  </a:ext>
                </a:extLst>
              </a:tr>
              <a:tr h="136357">
                <a:tc vMerge="1">
                  <a:txBody>
                    <a:bodyPr/>
                    <a:lstStyle/>
                    <a:p>
                      <a:endParaRPr lang="es-EC"/>
                    </a:p>
                  </a:txBody>
                  <a:tcPr/>
                </a:tc>
                <a:tc vMerge="1">
                  <a:txBody>
                    <a:bodyPr/>
                    <a:lstStyle/>
                    <a:p>
                      <a:endParaRPr lang="es-EC"/>
                    </a:p>
                  </a:txBody>
                  <a:tcPr/>
                </a:tc>
                <a:tc>
                  <a:txBody>
                    <a:bodyPr/>
                    <a:lstStyle/>
                    <a:p>
                      <a:pPr marL="0" indent="0" algn="ctr" defTabSz="914400" rtl="0" eaLnBrk="1" latinLnBrk="0" hangingPunct="1">
                        <a:lnSpc>
                          <a:spcPct val="100000"/>
                        </a:lnSpc>
                        <a:spcAft>
                          <a:spcPts val="1000"/>
                        </a:spcAft>
                      </a:pPr>
                      <a:r>
                        <a:rPr lang="es-ES_tradnl" sz="1000" b="1" kern="1200" dirty="0">
                          <a:solidFill>
                            <a:schemeClr val="bg1"/>
                          </a:solidFill>
                          <a:effectLst/>
                        </a:rPr>
                        <a:t>0.5 m/s</a:t>
                      </a:r>
                      <a:endParaRPr lang="es-EC" sz="1000" b="1" kern="1200" dirty="0">
                        <a:solidFill>
                          <a:schemeClr val="bg1"/>
                        </a:solidFill>
                        <a:effectLst/>
                        <a:latin typeface="+mn-lt"/>
                        <a:ea typeface="+mn-ea"/>
                        <a:cs typeface="+mn-cs"/>
                      </a:endParaRPr>
                    </a:p>
                  </a:txBody>
                  <a:tcPr marL="27028" marR="27028" marT="0" marB="0" anchor="ctr">
                    <a:gradFill>
                      <a:gsLst>
                        <a:gs pos="17000">
                          <a:schemeClr val="accent4">
                            <a:alpha val="33000"/>
                          </a:schemeClr>
                        </a:gs>
                        <a:gs pos="100000">
                          <a:schemeClr val="accent5"/>
                        </a:gs>
                      </a:gsLst>
                      <a:lin ang="5400000" scaled="0"/>
                    </a:gradFill>
                  </a:tcPr>
                </a:tc>
                <a:tc gridSpan="2">
                  <a:txBody>
                    <a:bodyPr/>
                    <a:lstStyle/>
                    <a:p>
                      <a:pPr marL="0" indent="0" algn="ctr" defTabSz="914400" rtl="0" eaLnBrk="1" latinLnBrk="0" hangingPunct="1">
                        <a:lnSpc>
                          <a:spcPct val="100000"/>
                        </a:lnSpc>
                        <a:spcAft>
                          <a:spcPts val="1000"/>
                        </a:spcAft>
                      </a:pPr>
                      <a:r>
                        <a:rPr lang="es-ES_tradnl" sz="1000" b="1" kern="1200" dirty="0">
                          <a:solidFill>
                            <a:schemeClr val="bg1"/>
                          </a:solidFill>
                          <a:effectLst/>
                        </a:rPr>
                        <a:t>1 m/s</a:t>
                      </a:r>
                      <a:endParaRPr lang="es-EC" sz="1000" b="1" kern="1200" dirty="0">
                        <a:solidFill>
                          <a:schemeClr val="bg1"/>
                        </a:solidFill>
                        <a:effectLst/>
                        <a:latin typeface="+mn-lt"/>
                        <a:ea typeface="+mn-ea"/>
                        <a:cs typeface="+mn-cs"/>
                      </a:endParaRPr>
                    </a:p>
                  </a:txBody>
                  <a:tcPr marL="27028" marR="27028" marT="0" marB="0" anchor="ctr">
                    <a:gradFill>
                      <a:gsLst>
                        <a:gs pos="17000">
                          <a:schemeClr val="accent4">
                            <a:alpha val="33000"/>
                          </a:schemeClr>
                        </a:gs>
                        <a:gs pos="100000">
                          <a:schemeClr val="accent5"/>
                        </a:gs>
                      </a:gsLst>
                      <a:lin ang="5400000" scaled="0"/>
                    </a:gradFill>
                  </a:tcPr>
                </a:tc>
                <a:tc hMerge="1">
                  <a:txBody>
                    <a:bodyPr/>
                    <a:lstStyle/>
                    <a:p>
                      <a:endParaRPr lang="es-EC" dirty="0"/>
                    </a:p>
                  </a:txBody>
                  <a:tcPr/>
                </a:tc>
                <a:extLst>
                  <a:ext uri="{0D108BD9-81ED-4DB2-BD59-A6C34878D82A}">
                    <a16:rowId xmlns:a16="http://schemas.microsoft.com/office/drawing/2014/main" val="1092394473"/>
                  </a:ext>
                </a:extLst>
              </a:tr>
              <a:tr h="179686">
                <a:tc>
                  <a:txBody>
                    <a:bodyPr/>
                    <a:lstStyle/>
                    <a:p>
                      <a:pPr marL="0" indent="0" algn="ctr">
                        <a:lnSpc>
                          <a:spcPct val="100000"/>
                        </a:lnSpc>
                        <a:spcAft>
                          <a:spcPts val="1000"/>
                        </a:spcAft>
                      </a:pPr>
                      <a:r>
                        <a:rPr lang="es-ES" sz="1000" dirty="0">
                          <a:solidFill>
                            <a:schemeClr val="bg1"/>
                          </a:solidFill>
                          <a:effectLst/>
                        </a:rPr>
                        <a:t>1</a:t>
                      </a:r>
                      <a:endParaRPr lang="es-EC" sz="1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rPr>
                        <a:t>690</a:t>
                      </a:r>
                      <a:endParaRPr lang="es-EC" sz="1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rPr>
                        <a:t>Completado </a:t>
                      </a:r>
                      <a:endParaRPr lang="es-EC" sz="1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1000" dirty="0">
                          <a:solidFill>
                            <a:schemeClr val="bg1"/>
                          </a:solidFill>
                          <a:effectLst/>
                        </a:rPr>
                        <a:t>Completado</a:t>
                      </a:r>
                      <a:endParaRPr lang="es-EC" sz="1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indent="226695" algn="ctr">
                        <a:lnSpc>
                          <a:spcPct val="100000"/>
                        </a:lnSpc>
                        <a:spcAft>
                          <a:spcPts val="1000"/>
                        </a:spcAft>
                      </a:pPr>
                      <a:r>
                        <a:rPr lang="es-ES" sz="1000">
                          <a:solidFill>
                            <a:schemeClr val="bg1"/>
                          </a:solidFill>
                          <a:effectLst/>
                        </a:rPr>
                        <a:t>1</a:t>
                      </a:r>
                      <a:endParaRPr lang="es-EC" sz="11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31111149"/>
                  </a:ext>
                </a:extLst>
              </a:tr>
              <a:tr h="179686">
                <a:tc>
                  <a:txBody>
                    <a:bodyPr/>
                    <a:lstStyle/>
                    <a:p>
                      <a:pPr marL="0" indent="0" algn="ctr">
                        <a:lnSpc>
                          <a:spcPct val="100000"/>
                        </a:lnSpc>
                        <a:spcAft>
                          <a:spcPts val="1000"/>
                        </a:spcAft>
                      </a:pPr>
                      <a:r>
                        <a:rPr lang="es-ES" sz="1000" dirty="0">
                          <a:solidFill>
                            <a:schemeClr val="bg1"/>
                          </a:solidFill>
                          <a:effectLst/>
                        </a:rPr>
                        <a:t>2</a:t>
                      </a:r>
                      <a:endParaRPr lang="es-EC" sz="1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rPr>
                        <a:t>1060</a:t>
                      </a:r>
                      <a:endParaRPr lang="es-EC" sz="1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rPr>
                        <a:t>Completado</a:t>
                      </a:r>
                      <a:endParaRPr lang="es-EC" sz="1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1000" dirty="0">
                          <a:solidFill>
                            <a:schemeClr val="bg1"/>
                          </a:solidFill>
                          <a:effectLst/>
                        </a:rPr>
                        <a:t>Completado</a:t>
                      </a:r>
                      <a:endParaRPr lang="es-EC" sz="1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indent="226695" algn="ctr">
                        <a:lnSpc>
                          <a:spcPct val="100000"/>
                        </a:lnSpc>
                        <a:spcAft>
                          <a:spcPts val="1000"/>
                        </a:spcAft>
                      </a:pPr>
                      <a:r>
                        <a:rPr lang="es-ES" sz="1000">
                          <a:solidFill>
                            <a:schemeClr val="bg1"/>
                          </a:solidFill>
                          <a:effectLst/>
                        </a:rPr>
                        <a:t>2</a:t>
                      </a:r>
                      <a:endParaRPr lang="es-EC" sz="11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7458959"/>
                  </a:ext>
                </a:extLst>
              </a:tr>
              <a:tr h="179686">
                <a:tc>
                  <a:txBody>
                    <a:bodyPr/>
                    <a:lstStyle/>
                    <a:p>
                      <a:pPr marL="0" indent="0" algn="ctr">
                        <a:lnSpc>
                          <a:spcPct val="100000"/>
                        </a:lnSpc>
                        <a:spcAft>
                          <a:spcPts val="1000"/>
                        </a:spcAft>
                      </a:pPr>
                      <a:r>
                        <a:rPr lang="es-ES" sz="1000" dirty="0">
                          <a:solidFill>
                            <a:schemeClr val="bg1"/>
                          </a:solidFill>
                          <a:effectLst/>
                        </a:rPr>
                        <a:t>3</a:t>
                      </a:r>
                      <a:endParaRPr lang="es-EC" sz="1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1000" dirty="0">
                          <a:solidFill>
                            <a:schemeClr val="bg1"/>
                          </a:solidFill>
                          <a:effectLst/>
                        </a:rPr>
                        <a:t>4661</a:t>
                      </a:r>
                      <a:endParaRPr lang="es-EC" sz="1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_tradnl" sz="1000" dirty="0">
                          <a:solidFill>
                            <a:schemeClr val="bg1"/>
                          </a:solidFill>
                          <a:effectLst/>
                        </a:rPr>
                        <a:t>Completado</a:t>
                      </a:r>
                      <a:endParaRPr lang="es-EC" sz="1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1000"/>
                        </a:spcAft>
                      </a:pPr>
                      <a:r>
                        <a:rPr lang="es-ES" sz="1000" dirty="0">
                          <a:solidFill>
                            <a:schemeClr val="bg1"/>
                          </a:solidFill>
                          <a:effectLst/>
                        </a:rPr>
                        <a:t>Completado</a:t>
                      </a:r>
                      <a:endParaRPr lang="es-EC" sz="1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indent="226695" algn="ctr">
                        <a:lnSpc>
                          <a:spcPct val="100000"/>
                        </a:lnSpc>
                        <a:spcAft>
                          <a:spcPts val="1000"/>
                        </a:spcAft>
                      </a:pPr>
                      <a:r>
                        <a:rPr lang="es-ES" sz="1000" dirty="0">
                          <a:solidFill>
                            <a:schemeClr val="bg1"/>
                          </a:solidFill>
                          <a:effectLst/>
                        </a:rPr>
                        <a:t>3</a:t>
                      </a:r>
                      <a:endParaRPr lang="es-EC" sz="1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6421261"/>
                  </a:ext>
                </a:extLst>
              </a:tr>
            </a:tbl>
          </a:graphicData>
        </a:graphic>
      </p:graphicFrame>
      <p:pic>
        <p:nvPicPr>
          <p:cNvPr id="16" name="Imagen 15">
            <a:extLst>
              <a:ext uri="{FF2B5EF4-FFF2-40B4-BE49-F238E27FC236}">
                <a16:creationId xmlns:a16="http://schemas.microsoft.com/office/drawing/2014/main" id="{3CEADB69-D63A-43DF-A650-1939E03560ED}"/>
              </a:ext>
            </a:extLst>
          </p:cNvPr>
          <p:cNvPicPr/>
          <p:nvPr/>
        </p:nvPicPr>
        <p:blipFill>
          <a:blip r:embed="rId5"/>
          <a:stretch>
            <a:fillRect/>
          </a:stretch>
        </p:blipFill>
        <p:spPr>
          <a:xfrm>
            <a:off x="7782339" y="1581515"/>
            <a:ext cx="2867109" cy="4269116"/>
          </a:xfrm>
          <a:prstGeom prst="rect">
            <a:avLst/>
          </a:prstGeom>
        </p:spPr>
      </p:pic>
    </p:spTree>
    <p:extLst>
      <p:ext uri="{BB962C8B-B14F-4D97-AF65-F5344CB8AC3E}">
        <p14:creationId xmlns:p14="http://schemas.microsoft.com/office/powerpoint/2010/main" val="8479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2A6879CF-4743-443A-96DD-E0CBFE27C471}"/>
              </a:ext>
            </a:extLst>
          </p:cNvPr>
          <p:cNvSpPr/>
          <p:nvPr/>
        </p:nvSpPr>
        <p:spPr>
          <a:xfrm>
            <a:off x="111760" y="1049316"/>
            <a:ext cx="5882640" cy="5720170"/>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id="{A6F06E09-A43C-4A78-86C6-2AA200160EBA}"/>
              </a:ext>
            </a:extLst>
          </p:cNvPr>
          <p:cNvSpPr txBox="1">
            <a:spLocks/>
          </p:cNvSpPr>
          <p:nvPr/>
        </p:nvSpPr>
        <p:spPr>
          <a:xfrm>
            <a:off x="916183" y="935338"/>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a:ln>
                  <a:noFill/>
                </a:ln>
                <a:solidFill>
                  <a:schemeClr val="bg1"/>
                </a:solidFill>
                <a:effectLst/>
                <a:uLnTx/>
                <a:uFillTx/>
                <a:latin typeface="Open Sans" panose="020B0606030504020204" pitchFamily="34" charset="0"/>
              </a:rPr>
              <a:t>Interior de una vivienda</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6" name="Rectangle 2">
            <a:extLst>
              <a:ext uri="{FF2B5EF4-FFF2-40B4-BE49-F238E27FC236}">
                <a16:creationId xmlns:a16="http://schemas.microsoft.com/office/drawing/2014/main" id="{FF058BA4-7B25-43F8-87AA-53F0573942C9}"/>
              </a:ext>
            </a:extLst>
          </p:cNvPr>
          <p:cNvSpPr/>
          <p:nvPr/>
        </p:nvSpPr>
        <p:spPr>
          <a:xfrm>
            <a:off x="6197600" y="1048701"/>
            <a:ext cx="5882640" cy="5720170"/>
          </a:xfrm>
          <a:prstGeom prst="rect">
            <a:avLst/>
          </a:prstGeom>
          <a:solidFill>
            <a:schemeClr val="accent5">
              <a:alpha val="43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4" name="Subtitle 4">
            <a:extLst>
              <a:ext uri="{FF2B5EF4-FFF2-40B4-BE49-F238E27FC236}">
                <a16:creationId xmlns:a16="http://schemas.microsoft.com/office/drawing/2014/main" id="{59B75762-9D11-472E-A77D-697883BB8340}"/>
              </a:ext>
            </a:extLst>
          </p:cNvPr>
          <p:cNvSpPr txBox="1">
            <a:spLocks/>
          </p:cNvSpPr>
          <p:nvPr/>
        </p:nvSpPr>
        <p:spPr>
          <a:xfrm>
            <a:off x="7021451" y="935338"/>
            <a:ext cx="4234938" cy="40011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defPPr>
              <a:defRPr lang="es-EC"/>
            </a:defPPr>
            <a:lvl1pPr marR="0" lvl="0" indent="0" defTabSz="914354" fontAlgn="auto">
              <a:lnSpc>
                <a:spcPct val="100000"/>
              </a:lnSpc>
              <a:spcBef>
                <a:spcPct val="20000"/>
              </a:spcBef>
              <a:spcAft>
                <a:spcPts val="0"/>
              </a:spcAft>
              <a:buClrTx/>
              <a:buSzTx/>
              <a:buFont typeface="Arial" pitchFamily="34" charset="0"/>
              <a:buNone/>
              <a:tabLst/>
              <a:defRPr kumimoji="0" sz="2800" b="1" u="none" strike="noStrike" cap="none" spc="0" normalizeH="0" baseline="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indent="0" algn="ctr" defTabSz="914354">
              <a:spcBef>
                <a:spcPct val="20000"/>
              </a:spcBef>
              <a:buFont typeface="Arial" pitchFamily="34" charset="0"/>
              <a:buNone/>
              <a:defRPr sz="20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indent="0" algn="ctr" defTabSz="914354">
              <a:spcBef>
                <a:spcPct val="20000"/>
              </a:spcBef>
              <a:buFont typeface="Arial" pitchFamily="34" charset="0"/>
              <a:buNone/>
              <a:defRPr>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indent="0" algn="ctr" defTabSz="914354">
              <a:spcBef>
                <a:spcPct val="20000"/>
              </a:spcBef>
              <a:buFont typeface="Arial" pitchFamily="34" charset="0"/>
              <a:buNone/>
              <a:defRPr sz="1600"/>
            </a:lvl6pPr>
            <a:lvl7pPr indent="0" algn="ctr" defTabSz="914354">
              <a:spcBef>
                <a:spcPct val="20000"/>
              </a:spcBef>
              <a:buFont typeface="Arial" pitchFamily="34" charset="0"/>
              <a:buNone/>
              <a:defRPr sz="1600"/>
            </a:lvl7pPr>
            <a:lvl8pPr indent="0" algn="ctr" defTabSz="914354">
              <a:spcBef>
                <a:spcPct val="20000"/>
              </a:spcBef>
              <a:buFont typeface="Arial" pitchFamily="34" charset="0"/>
              <a:buNone/>
              <a:defRPr sz="1600"/>
            </a:lvl8pPr>
            <a:lvl9pPr indent="0" algn="ctr" defTabSz="914354">
              <a:spcBef>
                <a:spcPct val="20000"/>
              </a:spcBef>
              <a:buFont typeface="Arial" pitchFamily="34" charset="0"/>
              <a:buNone/>
              <a:defRPr sz="1600"/>
            </a:lvl9pPr>
          </a:lstStyle>
          <a:p>
            <a:pPr algn="ctr"/>
            <a:r>
              <a:rPr lang="es-MX" sz="2000" dirty="0"/>
              <a:t>Patio Exterior</a:t>
            </a:r>
            <a:endParaRPr lang="en-US" sz="2000" dirty="0"/>
          </a:p>
        </p:txBody>
      </p:sp>
      <p:sp>
        <p:nvSpPr>
          <p:cNvPr id="21" name="CuadroTexto 20">
            <a:extLst>
              <a:ext uri="{FF2B5EF4-FFF2-40B4-BE49-F238E27FC236}">
                <a16:creationId xmlns:a16="http://schemas.microsoft.com/office/drawing/2014/main" id="{9224932C-BFD5-411A-A003-6A158903C481}"/>
              </a:ext>
            </a:extLst>
          </p:cNvPr>
          <p:cNvSpPr txBox="1"/>
          <p:nvPr/>
        </p:nvSpPr>
        <p:spPr>
          <a:xfrm>
            <a:off x="180193" y="1168308"/>
            <a:ext cx="5722257" cy="430374"/>
          </a:xfrm>
          <a:prstGeom prst="rect">
            <a:avLst/>
          </a:prstGeom>
          <a:noFill/>
        </p:spPr>
        <p:txBody>
          <a:bodyPr wrap="square">
            <a:spAutoFit/>
          </a:bodyPr>
          <a:lstStyle/>
          <a:p>
            <a:pPr algn="ctr">
              <a:lnSpc>
                <a:spcPct val="200000"/>
              </a:lnSpc>
              <a:spcBef>
                <a:spcPts val="200"/>
              </a:spcBef>
              <a:tabLst>
                <a:tab pos="540385" algn="l"/>
              </a:tabLst>
            </a:pPr>
            <a:r>
              <a:rPr lang="es-MX" sz="1300" b="1" u="sng" dirty="0">
                <a:solidFill>
                  <a:schemeClr val="bg1"/>
                </a:solidFill>
                <a:latin typeface="Arial" panose="020B0604020202020204" pitchFamily="34" charset="0"/>
                <a:ea typeface="Calibri" panose="020F0502020204030204" pitchFamily="34" charset="0"/>
              </a:rPr>
              <a:t>Seguimiento, Búsqueda y Re-Identificación en trayectorias aleatorias</a:t>
            </a:r>
            <a:endParaRPr lang="es-EC" sz="1300" b="1" u="sng" dirty="0">
              <a:solidFill>
                <a:schemeClr val="bg1"/>
              </a:solidFill>
              <a:effectLst/>
              <a:latin typeface="Arial" panose="020B0604020202020204" pitchFamily="34" charset="0"/>
              <a:ea typeface="Calibri" panose="020F0502020204030204" pitchFamily="34" charset="0"/>
            </a:endParaRPr>
          </a:p>
        </p:txBody>
      </p:sp>
      <p:sp>
        <p:nvSpPr>
          <p:cNvPr id="13" name="CuadroTexto 12">
            <a:extLst>
              <a:ext uri="{FF2B5EF4-FFF2-40B4-BE49-F238E27FC236}">
                <a16:creationId xmlns:a16="http://schemas.microsoft.com/office/drawing/2014/main" id="{8CA9F168-68EC-4C7F-B727-AA8003DA6AA0}"/>
              </a:ext>
            </a:extLst>
          </p:cNvPr>
          <p:cNvSpPr txBox="1"/>
          <p:nvPr/>
        </p:nvSpPr>
        <p:spPr>
          <a:xfrm>
            <a:off x="6331353" y="1168308"/>
            <a:ext cx="5645336" cy="430374"/>
          </a:xfrm>
          <a:prstGeom prst="rect">
            <a:avLst/>
          </a:prstGeom>
          <a:noFill/>
        </p:spPr>
        <p:txBody>
          <a:bodyPr wrap="square">
            <a:spAutoFit/>
          </a:bodyPr>
          <a:lstStyle/>
          <a:p>
            <a:pPr algn="ctr">
              <a:lnSpc>
                <a:spcPct val="200000"/>
              </a:lnSpc>
              <a:spcBef>
                <a:spcPts val="200"/>
              </a:spcBef>
              <a:tabLst>
                <a:tab pos="540385" algn="l"/>
              </a:tabLst>
            </a:pPr>
            <a:r>
              <a:rPr lang="es-MX" sz="1300" b="1" u="sng" dirty="0">
                <a:solidFill>
                  <a:schemeClr val="bg1"/>
                </a:solidFill>
                <a:latin typeface="Arial" panose="020B0604020202020204" pitchFamily="34" charset="0"/>
                <a:ea typeface="Calibri" panose="020F0502020204030204" pitchFamily="34" charset="0"/>
              </a:rPr>
              <a:t>Seguimiento, Búsqueda y Re-Identificación en trayectorias aleatorias</a:t>
            </a:r>
            <a:endParaRPr lang="es-EC" sz="1300" b="1" u="sng" dirty="0">
              <a:solidFill>
                <a:schemeClr val="bg1"/>
              </a:solidFill>
              <a:effectLst/>
              <a:latin typeface="Arial" panose="020B0604020202020204" pitchFamily="34" charset="0"/>
              <a:ea typeface="Calibri" panose="020F0502020204030204" pitchFamily="34" charset="0"/>
            </a:endParaRPr>
          </a:p>
        </p:txBody>
      </p:sp>
      <p:pic>
        <p:nvPicPr>
          <p:cNvPr id="23" name="Imagen 22">
            <a:extLst>
              <a:ext uri="{FF2B5EF4-FFF2-40B4-BE49-F238E27FC236}">
                <a16:creationId xmlns:a16="http://schemas.microsoft.com/office/drawing/2014/main" id="{558F826C-AEE1-4A09-99DC-3024EE2511D3}"/>
              </a:ext>
            </a:extLst>
          </p:cNvPr>
          <p:cNvPicPr/>
          <p:nvPr/>
        </p:nvPicPr>
        <p:blipFill rotWithShape="1">
          <a:blip r:embed="rId4"/>
          <a:srcRect b="66173"/>
          <a:stretch/>
        </p:blipFill>
        <p:spPr>
          <a:xfrm>
            <a:off x="166982" y="1624108"/>
            <a:ext cx="2876609" cy="1657103"/>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5E457301-0DBB-4EE5-8C9C-7ECF27F06F2A}"/>
              </a:ext>
            </a:extLst>
          </p:cNvPr>
          <p:cNvPicPr/>
          <p:nvPr/>
        </p:nvPicPr>
        <p:blipFill rotWithShape="1">
          <a:blip r:embed="rId4"/>
          <a:srcRect t="33849" b="32865"/>
          <a:stretch/>
        </p:blipFill>
        <p:spPr>
          <a:xfrm>
            <a:off x="3033652" y="2467633"/>
            <a:ext cx="2929000" cy="1657103"/>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id="{390F7F47-333A-4A16-B93E-507FC238A53D}"/>
              </a:ext>
            </a:extLst>
          </p:cNvPr>
          <p:cNvPicPr/>
          <p:nvPr/>
        </p:nvPicPr>
        <p:blipFill rotWithShape="1">
          <a:blip r:embed="rId4"/>
          <a:srcRect t="67332"/>
          <a:stretch/>
        </p:blipFill>
        <p:spPr>
          <a:xfrm>
            <a:off x="157043" y="3505345"/>
            <a:ext cx="2929000" cy="1657103"/>
          </a:xfrm>
          <a:prstGeom prst="rect">
            <a:avLst/>
          </a:prstGeom>
          <a:ln>
            <a:noFill/>
          </a:ln>
          <a:effectLst>
            <a:outerShdw blurRad="292100" dist="139700" dir="2700000" algn="tl" rotWithShape="0">
              <a:srgbClr val="333333">
                <a:alpha val="65000"/>
              </a:srgbClr>
            </a:outerShdw>
          </a:effectLst>
        </p:spPr>
      </p:pic>
      <p:sp>
        <p:nvSpPr>
          <p:cNvPr id="28" name="Arc 31">
            <a:extLst>
              <a:ext uri="{FF2B5EF4-FFF2-40B4-BE49-F238E27FC236}">
                <a16:creationId xmlns:a16="http://schemas.microsoft.com/office/drawing/2014/main" id="{BF089E90-BF37-41AA-A063-0126E5883D23}"/>
              </a:ext>
            </a:extLst>
          </p:cNvPr>
          <p:cNvSpPr>
            <a:spLocks/>
          </p:cNvSpPr>
          <p:nvPr/>
        </p:nvSpPr>
        <p:spPr bwMode="auto">
          <a:xfrm rot="10800000" flipH="1" flipV="1">
            <a:off x="2735834" y="1747295"/>
            <a:ext cx="1193145" cy="1190822"/>
          </a:xfrm>
          <a:custGeom>
            <a:avLst/>
            <a:gdLst>
              <a:gd name="T0" fmla="*/ 693238 w 19905"/>
              <a:gd name="T1" fmla="*/ 0 h 19873"/>
              <a:gd name="T2" fmla="*/ 1630691 w 19905"/>
              <a:gd name="T3" fmla="*/ 940395 h 19873"/>
              <a:gd name="T4" fmla="*/ 0 w 19905"/>
              <a:gd name="T5" fmla="*/ 1627065 h 19873"/>
              <a:gd name="T6" fmla="*/ 0 60000 65536"/>
              <a:gd name="T7" fmla="*/ 0 60000 65536"/>
              <a:gd name="T8" fmla="*/ 0 60000 65536"/>
              <a:gd name="T9" fmla="*/ 0 w 19905"/>
              <a:gd name="T10" fmla="*/ 0 h 19873"/>
              <a:gd name="T11" fmla="*/ 19905 w 19905"/>
              <a:gd name="T12" fmla="*/ 19873 h 19873"/>
            </a:gdLst>
            <a:ahLst/>
            <a:cxnLst>
              <a:cxn ang="T6">
                <a:pos x="T0" y="T1"/>
              </a:cxn>
              <a:cxn ang="T7">
                <a:pos x="T2" y="T3"/>
              </a:cxn>
              <a:cxn ang="T8">
                <a:pos x="T4" y="T5"/>
              </a:cxn>
            </a:cxnLst>
            <a:rect l="T9" t="T10" r="T11" b="T12"/>
            <a:pathLst>
              <a:path w="19905" h="19873" fill="none" extrusionOk="0">
                <a:moveTo>
                  <a:pt x="8462" y="-1"/>
                </a:moveTo>
                <a:cubicBezTo>
                  <a:pt x="13623" y="2197"/>
                  <a:pt x="17727" y="6316"/>
                  <a:pt x="19905" y="11485"/>
                </a:cubicBezTo>
              </a:path>
              <a:path w="19905" h="19873" stroke="0" extrusionOk="0">
                <a:moveTo>
                  <a:pt x="8462" y="-1"/>
                </a:moveTo>
                <a:cubicBezTo>
                  <a:pt x="13623" y="2197"/>
                  <a:pt x="17727" y="6316"/>
                  <a:pt x="19905" y="11485"/>
                </a:cubicBezTo>
                <a:lnTo>
                  <a:pt x="0" y="19873"/>
                </a:lnTo>
                <a:close/>
              </a:path>
            </a:pathLst>
          </a:custGeom>
          <a:noFill/>
          <a:ln w="63500" cap="sq">
            <a:solidFill>
              <a:schemeClr val="accent3"/>
            </a:solidFill>
            <a:prstDash val="solid"/>
            <a:round/>
            <a:headEnd/>
            <a:tailEnd type="triangle" w="med" len="sm"/>
          </a:ln>
        </p:spPr>
        <p:txBody>
          <a:bodyPr wrap="none" anchor="ctr"/>
          <a:lstStyle/>
          <a:p>
            <a:endParaRPr lang="ko-KR" altLang="en-US" sz="1600"/>
          </a:p>
        </p:txBody>
      </p:sp>
      <p:sp>
        <p:nvSpPr>
          <p:cNvPr id="29" name="Arc 31">
            <a:extLst>
              <a:ext uri="{FF2B5EF4-FFF2-40B4-BE49-F238E27FC236}">
                <a16:creationId xmlns:a16="http://schemas.microsoft.com/office/drawing/2014/main" id="{D729DBC7-3871-498F-933F-F3961AB32A8B}"/>
              </a:ext>
            </a:extLst>
          </p:cNvPr>
          <p:cNvSpPr>
            <a:spLocks/>
          </p:cNvSpPr>
          <p:nvPr/>
        </p:nvSpPr>
        <p:spPr bwMode="auto">
          <a:xfrm rot="16200000" flipH="1" flipV="1">
            <a:off x="2686152" y="3687009"/>
            <a:ext cx="1193145" cy="1190822"/>
          </a:xfrm>
          <a:custGeom>
            <a:avLst/>
            <a:gdLst>
              <a:gd name="T0" fmla="*/ 693238 w 19905"/>
              <a:gd name="T1" fmla="*/ 0 h 19873"/>
              <a:gd name="T2" fmla="*/ 1630691 w 19905"/>
              <a:gd name="T3" fmla="*/ 940395 h 19873"/>
              <a:gd name="T4" fmla="*/ 0 w 19905"/>
              <a:gd name="T5" fmla="*/ 1627065 h 19873"/>
              <a:gd name="T6" fmla="*/ 0 60000 65536"/>
              <a:gd name="T7" fmla="*/ 0 60000 65536"/>
              <a:gd name="T8" fmla="*/ 0 60000 65536"/>
              <a:gd name="T9" fmla="*/ 0 w 19905"/>
              <a:gd name="T10" fmla="*/ 0 h 19873"/>
              <a:gd name="T11" fmla="*/ 19905 w 19905"/>
              <a:gd name="T12" fmla="*/ 19873 h 19873"/>
            </a:gdLst>
            <a:ahLst/>
            <a:cxnLst>
              <a:cxn ang="T6">
                <a:pos x="T0" y="T1"/>
              </a:cxn>
              <a:cxn ang="T7">
                <a:pos x="T2" y="T3"/>
              </a:cxn>
              <a:cxn ang="T8">
                <a:pos x="T4" y="T5"/>
              </a:cxn>
            </a:cxnLst>
            <a:rect l="T9" t="T10" r="T11" b="T12"/>
            <a:pathLst>
              <a:path w="19905" h="19873" fill="none" extrusionOk="0">
                <a:moveTo>
                  <a:pt x="8462" y="-1"/>
                </a:moveTo>
                <a:cubicBezTo>
                  <a:pt x="13623" y="2197"/>
                  <a:pt x="17727" y="6316"/>
                  <a:pt x="19905" y="11485"/>
                </a:cubicBezTo>
              </a:path>
              <a:path w="19905" h="19873" stroke="0" extrusionOk="0">
                <a:moveTo>
                  <a:pt x="8462" y="-1"/>
                </a:moveTo>
                <a:cubicBezTo>
                  <a:pt x="13623" y="2197"/>
                  <a:pt x="17727" y="6316"/>
                  <a:pt x="19905" y="11485"/>
                </a:cubicBezTo>
                <a:lnTo>
                  <a:pt x="0" y="19873"/>
                </a:lnTo>
                <a:close/>
              </a:path>
            </a:pathLst>
          </a:custGeom>
          <a:noFill/>
          <a:ln w="63500" cap="sq">
            <a:solidFill>
              <a:schemeClr val="accent3"/>
            </a:solidFill>
            <a:prstDash val="solid"/>
            <a:round/>
            <a:headEnd/>
            <a:tailEnd type="triangle" w="med" len="sm"/>
          </a:ln>
        </p:spPr>
        <p:txBody>
          <a:bodyPr wrap="none" anchor="ctr"/>
          <a:lstStyle/>
          <a:p>
            <a:endParaRPr lang="ko-KR" altLang="en-US" sz="1600"/>
          </a:p>
        </p:txBody>
      </p:sp>
      <p:graphicFrame>
        <p:nvGraphicFramePr>
          <p:cNvPr id="20" name="Tabla 19">
            <a:extLst>
              <a:ext uri="{FF2B5EF4-FFF2-40B4-BE49-F238E27FC236}">
                <a16:creationId xmlns:a16="http://schemas.microsoft.com/office/drawing/2014/main" id="{F38B3AFD-8B6D-43F6-A916-AD25A7F9B709}"/>
              </a:ext>
            </a:extLst>
          </p:cNvPr>
          <p:cNvGraphicFramePr>
            <a:graphicFrameLocks noGrp="1"/>
          </p:cNvGraphicFramePr>
          <p:nvPr>
            <p:extLst>
              <p:ext uri="{D42A27DB-BD31-4B8C-83A1-F6EECF244321}">
                <p14:modId xmlns:p14="http://schemas.microsoft.com/office/powerpoint/2010/main" val="1508532313"/>
              </p:ext>
            </p:extLst>
          </p:nvPr>
        </p:nvGraphicFramePr>
        <p:xfrm>
          <a:off x="157044" y="5256345"/>
          <a:ext cx="5805608" cy="1511829"/>
        </p:xfrm>
        <a:graphic>
          <a:graphicData uri="http://schemas.openxmlformats.org/drawingml/2006/table">
            <a:tbl>
              <a:tblPr firstRow="1" firstCol="1" bandRow="1">
                <a:tableStyleId>{BC89EF96-8CEA-46FF-86C4-4CE0E7609802}</a:tableStyleId>
              </a:tblPr>
              <a:tblGrid>
                <a:gridCol w="525579">
                  <a:extLst>
                    <a:ext uri="{9D8B030D-6E8A-4147-A177-3AD203B41FA5}">
                      <a16:colId xmlns:a16="http://schemas.microsoft.com/office/drawing/2014/main" val="1639538604"/>
                    </a:ext>
                  </a:extLst>
                </a:gridCol>
                <a:gridCol w="1457468">
                  <a:extLst>
                    <a:ext uri="{9D8B030D-6E8A-4147-A177-3AD203B41FA5}">
                      <a16:colId xmlns:a16="http://schemas.microsoft.com/office/drawing/2014/main" val="959689462"/>
                    </a:ext>
                  </a:extLst>
                </a:gridCol>
                <a:gridCol w="2312639">
                  <a:extLst>
                    <a:ext uri="{9D8B030D-6E8A-4147-A177-3AD203B41FA5}">
                      <a16:colId xmlns:a16="http://schemas.microsoft.com/office/drawing/2014/main" val="3834082643"/>
                    </a:ext>
                  </a:extLst>
                </a:gridCol>
                <a:gridCol w="745435">
                  <a:extLst>
                    <a:ext uri="{9D8B030D-6E8A-4147-A177-3AD203B41FA5}">
                      <a16:colId xmlns:a16="http://schemas.microsoft.com/office/drawing/2014/main" val="3479126390"/>
                    </a:ext>
                  </a:extLst>
                </a:gridCol>
                <a:gridCol w="764487">
                  <a:extLst>
                    <a:ext uri="{9D8B030D-6E8A-4147-A177-3AD203B41FA5}">
                      <a16:colId xmlns:a16="http://schemas.microsoft.com/office/drawing/2014/main" val="3217382296"/>
                    </a:ext>
                  </a:extLst>
                </a:gridCol>
              </a:tblGrid>
              <a:tr h="146274">
                <a:tc rowSpan="2">
                  <a:txBody>
                    <a:bodyPr/>
                    <a:lstStyle/>
                    <a:p>
                      <a:pPr marL="0" indent="0" algn="ctr" defTabSz="914400" rtl="0" eaLnBrk="1" latinLnBrk="0" hangingPunct="1">
                        <a:lnSpc>
                          <a:spcPct val="100000"/>
                        </a:lnSpc>
                        <a:spcAft>
                          <a:spcPts val="1000"/>
                        </a:spcAft>
                      </a:pPr>
                      <a:r>
                        <a:rPr lang="es-ES_tradnl" sz="1000" b="1" kern="1200" dirty="0">
                          <a:solidFill>
                            <a:schemeClr val="bg1"/>
                          </a:solidFill>
                          <a:effectLst/>
                          <a:latin typeface="+mn-lt"/>
                          <a:ea typeface="+mn-ea"/>
                          <a:cs typeface="+mn-cs"/>
                        </a:rPr>
                        <a:t>Prueba</a:t>
                      </a:r>
                      <a:endParaRPr lang="es-EC" sz="1000" b="1" kern="1200" dirty="0">
                        <a:solidFill>
                          <a:schemeClr val="bg1"/>
                        </a:solidFill>
                        <a:effectLst/>
                        <a:latin typeface="+mn-lt"/>
                        <a:ea typeface="+mn-ea"/>
                        <a:cs typeface="+mn-cs"/>
                      </a:endParaRPr>
                    </a:p>
                  </a:txBody>
                  <a:tcPr marL="55132" marR="55132" marT="0" marB="0" anchor="ctr">
                    <a:solidFill>
                      <a:schemeClr val="accent1"/>
                    </a:solidFill>
                  </a:tcPr>
                </a:tc>
                <a:tc rowSpan="2">
                  <a:txBody>
                    <a:bodyPr/>
                    <a:lstStyle/>
                    <a:p>
                      <a:pPr marL="0" indent="0" algn="ctr" defTabSz="914400" rtl="0" eaLnBrk="1" latinLnBrk="0" hangingPunct="1">
                        <a:lnSpc>
                          <a:spcPct val="100000"/>
                        </a:lnSpc>
                        <a:spcAft>
                          <a:spcPts val="1000"/>
                        </a:spcAft>
                      </a:pPr>
                      <a:r>
                        <a:rPr lang="es-ES_tradnl" sz="1000" b="1" kern="1200" dirty="0">
                          <a:solidFill>
                            <a:schemeClr val="bg1"/>
                          </a:solidFill>
                          <a:effectLst/>
                          <a:latin typeface="+mn-lt"/>
                          <a:ea typeface="+mn-ea"/>
                          <a:cs typeface="+mn-cs"/>
                        </a:rPr>
                        <a:t>Estado de Re-Identificación de persona</a:t>
                      </a:r>
                      <a:endParaRPr lang="es-EC" sz="1000" b="1" kern="1200" dirty="0">
                        <a:solidFill>
                          <a:schemeClr val="bg1"/>
                        </a:solidFill>
                        <a:effectLst/>
                        <a:latin typeface="+mn-lt"/>
                        <a:ea typeface="+mn-ea"/>
                        <a:cs typeface="+mn-cs"/>
                      </a:endParaRPr>
                    </a:p>
                  </a:txBody>
                  <a:tcPr marL="55132" marR="55132" marT="0" marB="0" anchor="ctr">
                    <a:solidFill>
                      <a:schemeClr val="accent1"/>
                    </a:solidFill>
                  </a:tcPr>
                </a:tc>
                <a:tc rowSpan="2">
                  <a:txBody>
                    <a:bodyPr/>
                    <a:lstStyle/>
                    <a:p>
                      <a:pPr marL="0" indent="0" algn="ctr" defTabSz="914400" rtl="0" eaLnBrk="1" latinLnBrk="0" hangingPunct="1">
                        <a:lnSpc>
                          <a:spcPct val="100000"/>
                        </a:lnSpc>
                        <a:spcAft>
                          <a:spcPts val="1000"/>
                        </a:spcAft>
                      </a:pPr>
                      <a:r>
                        <a:rPr lang="es-ES_tradnl" sz="1000" b="1" kern="1200" dirty="0">
                          <a:solidFill>
                            <a:schemeClr val="bg1"/>
                          </a:solidFill>
                          <a:effectLst/>
                          <a:latin typeface="+mn-lt"/>
                          <a:ea typeface="+mn-ea"/>
                          <a:cs typeface="+mn-cs"/>
                        </a:rPr>
                        <a:t>Porcentaje de certeza de la persona                    Re-Identificada con el modelo entrenado</a:t>
                      </a:r>
                      <a:endParaRPr lang="es-EC" sz="1000" b="1" kern="1200" dirty="0">
                        <a:solidFill>
                          <a:schemeClr val="bg1"/>
                        </a:solidFill>
                        <a:effectLst/>
                        <a:latin typeface="+mn-lt"/>
                        <a:ea typeface="+mn-ea"/>
                        <a:cs typeface="+mn-cs"/>
                      </a:endParaRPr>
                    </a:p>
                  </a:txBody>
                  <a:tcPr marL="55132" marR="55132" marT="0" marB="0" anchor="ctr">
                    <a:solidFill>
                      <a:schemeClr val="accent1"/>
                    </a:solidFill>
                  </a:tcPr>
                </a:tc>
                <a:tc gridSpan="2">
                  <a:txBody>
                    <a:bodyPr/>
                    <a:lstStyle/>
                    <a:p>
                      <a:pPr marL="0" indent="0" algn="ctr" defTabSz="914400" rtl="0" eaLnBrk="1" latinLnBrk="0" hangingPunct="1">
                        <a:lnSpc>
                          <a:spcPct val="100000"/>
                        </a:lnSpc>
                        <a:spcAft>
                          <a:spcPts val="1000"/>
                        </a:spcAft>
                      </a:pPr>
                      <a:r>
                        <a:rPr lang="es-ES_tradnl" sz="1000" b="1" kern="1200" dirty="0">
                          <a:solidFill>
                            <a:schemeClr val="bg1"/>
                          </a:solidFill>
                          <a:effectLst/>
                          <a:latin typeface="+mn-lt"/>
                          <a:ea typeface="+mn-ea"/>
                          <a:cs typeface="+mn-cs"/>
                        </a:rPr>
                        <a:t>Falsos</a:t>
                      </a:r>
                      <a:endParaRPr lang="es-EC" sz="1000" b="1" kern="1200" dirty="0">
                        <a:solidFill>
                          <a:schemeClr val="bg1"/>
                        </a:solidFill>
                        <a:effectLst/>
                        <a:latin typeface="+mn-lt"/>
                        <a:ea typeface="+mn-ea"/>
                        <a:cs typeface="+mn-cs"/>
                      </a:endParaRPr>
                    </a:p>
                  </a:txBody>
                  <a:tcPr marL="55132" marR="55132" marT="0" marB="0" anchor="ctr">
                    <a:solidFill>
                      <a:schemeClr val="accent1"/>
                    </a:solidFill>
                  </a:tcPr>
                </a:tc>
                <a:tc hMerge="1">
                  <a:txBody>
                    <a:bodyPr/>
                    <a:lstStyle/>
                    <a:p>
                      <a:endParaRPr lang="es-EC"/>
                    </a:p>
                  </a:txBody>
                  <a:tcPr/>
                </a:tc>
                <a:extLst>
                  <a:ext uri="{0D108BD9-81ED-4DB2-BD59-A6C34878D82A}">
                    <a16:rowId xmlns:a16="http://schemas.microsoft.com/office/drawing/2014/main" val="339873385"/>
                  </a:ext>
                </a:extLst>
              </a:tr>
              <a:tr h="242628">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marL="0" indent="0" algn="ctr" defTabSz="914400" rtl="0" eaLnBrk="1" latinLnBrk="0" hangingPunct="1">
                        <a:lnSpc>
                          <a:spcPct val="100000"/>
                        </a:lnSpc>
                        <a:spcAft>
                          <a:spcPts val="1000"/>
                        </a:spcAft>
                      </a:pPr>
                      <a:r>
                        <a:rPr lang="es-ES_tradnl" sz="1000" b="1" kern="1200" dirty="0">
                          <a:solidFill>
                            <a:schemeClr val="bg1"/>
                          </a:solidFill>
                          <a:effectLst/>
                          <a:latin typeface="+mn-lt"/>
                          <a:ea typeface="+mn-ea"/>
                          <a:cs typeface="+mn-cs"/>
                        </a:rPr>
                        <a:t>Positivos</a:t>
                      </a:r>
                      <a:endParaRPr lang="es-EC" sz="1000" b="1" kern="1200" dirty="0">
                        <a:solidFill>
                          <a:schemeClr val="bg1"/>
                        </a:solidFill>
                        <a:effectLst/>
                        <a:latin typeface="+mn-lt"/>
                        <a:ea typeface="+mn-ea"/>
                        <a:cs typeface="+mn-cs"/>
                      </a:endParaRPr>
                    </a:p>
                  </a:txBody>
                  <a:tcPr marL="55132" marR="55132" marT="0" marB="0" anchor="ctr">
                    <a:gradFill>
                      <a:gsLst>
                        <a:gs pos="17000">
                          <a:schemeClr val="accent2">
                            <a:satMod val="103000"/>
                            <a:lumMod val="102000"/>
                            <a:tint val="94000"/>
                          </a:schemeClr>
                        </a:gs>
                        <a:gs pos="100000">
                          <a:schemeClr val="accent2">
                            <a:lumMod val="99000"/>
                            <a:satMod val="120000"/>
                            <a:shade val="78000"/>
                            <a:alpha val="64000"/>
                          </a:schemeClr>
                        </a:gs>
                      </a:gsLst>
                      <a:lin ang="5400000" scaled="0"/>
                    </a:gradFill>
                  </a:tcPr>
                </a:tc>
                <a:tc>
                  <a:txBody>
                    <a:bodyPr/>
                    <a:lstStyle/>
                    <a:p>
                      <a:pPr marL="0" indent="0" algn="ctr" defTabSz="914400" rtl="0" eaLnBrk="1" latinLnBrk="0" hangingPunct="1">
                        <a:lnSpc>
                          <a:spcPct val="100000"/>
                        </a:lnSpc>
                        <a:spcAft>
                          <a:spcPts val="1000"/>
                        </a:spcAft>
                      </a:pPr>
                      <a:r>
                        <a:rPr lang="es-ES_tradnl" sz="1000" b="1" kern="1200" dirty="0">
                          <a:solidFill>
                            <a:schemeClr val="bg1"/>
                          </a:solidFill>
                          <a:effectLst/>
                          <a:latin typeface="+mn-lt"/>
                          <a:ea typeface="+mn-ea"/>
                          <a:cs typeface="+mn-cs"/>
                        </a:rPr>
                        <a:t>Negativos</a:t>
                      </a:r>
                      <a:endParaRPr lang="es-EC" sz="1000" b="1" kern="1200" dirty="0">
                        <a:solidFill>
                          <a:schemeClr val="bg1"/>
                        </a:solidFill>
                        <a:effectLst/>
                        <a:latin typeface="+mn-lt"/>
                        <a:ea typeface="+mn-ea"/>
                        <a:cs typeface="+mn-cs"/>
                      </a:endParaRPr>
                    </a:p>
                  </a:txBody>
                  <a:tcPr marL="55132" marR="55132" marT="0" marB="0" anchor="ctr">
                    <a:gradFill>
                      <a:gsLst>
                        <a:gs pos="17000">
                          <a:schemeClr val="accent2">
                            <a:satMod val="103000"/>
                            <a:lumMod val="102000"/>
                            <a:tint val="94000"/>
                          </a:schemeClr>
                        </a:gs>
                        <a:gs pos="100000">
                          <a:schemeClr val="accent2">
                            <a:lumMod val="99000"/>
                            <a:satMod val="120000"/>
                            <a:shade val="78000"/>
                            <a:alpha val="64000"/>
                          </a:schemeClr>
                        </a:gs>
                      </a:gsLst>
                      <a:lin ang="5400000" scaled="0"/>
                    </a:gradFill>
                  </a:tcPr>
                </a:tc>
                <a:extLst>
                  <a:ext uri="{0D108BD9-81ED-4DB2-BD59-A6C34878D82A}">
                    <a16:rowId xmlns:a16="http://schemas.microsoft.com/office/drawing/2014/main" val="2017665393"/>
                  </a:ext>
                </a:extLst>
              </a:tr>
              <a:tr h="159543">
                <a:tc>
                  <a:txBody>
                    <a:bodyPr/>
                    <a:lstStyle/>
                    <a:p>
                      <a:pPr marL="0" indent="0" algn="ctr">
                        <a:lnSpc>
                          <a:spcPct val="100000"/>
                        </a:lnSpc>
                        <a:spcAft>
                          <a:spcPts val="1000"/>
                        </a:spcAft>
                      </a:pPr>
                      <a:r>
                        <a:rPr lang="es-ES" sz="1000" dirty="0">
                          <a:solidFill>
                            <a:schemeClr val="bg1"/>
                          </a:solidFill>
                          <a:effectLst/>
                        </a:rPr>
                        <a:t>1</a:t>
                      </a:r>
                      <a:endParaRPr lang="es-EC" sz="1000" dirty="0">
                        <a:solidFill>
                          <a:schemeClr val="bg1"/>
                        </a:solidFill>
                        <a:effectLst/>
                        <a:latin typeface="Arial" panose="020B0604020202020204" pitchFamily="34" charset="0"/>
                        <a:ea typeface="+mn-ea"/>
                        <a:cs typeface="Times New Roman" panose="02020603050405020304" pitchFamily="18" charset="0"/>
                      </a:endParaRPr>
                    </a:p>
                  </a:txBody>
                  <a:tcPr marL="55132" marR="55132" marT="0" marB="0" anchor="ctr">
                    <a:solidFill>
                      <a:schemeClr val="accent1">
                        <a:alpha val="30000"/>
                      </a:schemeClr>
                    </a:solidFill>
                  </a:tcPr>
                </a:tc>
                <a:tc>
                  <a:txBody>
                    <a:bodyPr/>
                    <a:lstStyle/>
                    <a:p>
                      <a:pPr marL="0" indent="0" algn="ctr">
                        <a:lnSpc>
                          <a:spcPct val="100000"/>
                        </a:lnSpc>
                        <a:spcAft>
                          <a:spcPts val="1000"/>
                        </a:spcAft>
                      </a:pPr>
                      <a:r>
                        <a:rPr lang="es-ES_tradnl" sz="1000" dirty="0">
                          <a:solidFill>
                            <a:schemeClr val="bg1"/>
                          </a:solidFill>
                          <a:effectLst/>
                        </a:rPr>
                        <a:t>Encontrada</a:t>
                      </a:r>
                      <a:endParaRPr lang="es-EC" sz="1000" dirty="0">
                        <a:solidFill>
                          <a:schemeClr val="bg1"/>
                        </a:solidFill>
                        <a:effectLst/>
                        <a:latin typeface="Arial" panose="020B0604020202020204" pitchFamily="34" charset="0"/>
                        <a:ea typeface="+mn-ea"/>
                        <a:cs typeface="Times New Roman" panose="02020603050405020304" pitchFamily="18" charset="0"/>
                      </a:endParaRPr>
                    </a:p>
                  </a:txBody>
                  <a:tcPr marL="55132" marR="55132" marT="0" marB="0" anchor="ctr">
                    <a:solidFill>
                      <a:schemeClr val="accent1">
                        <a:alpha val="30000"/>
                      </a:schemeClr>
                    </a:solidFill>
                  </a:tcPr>
                </a:tc>
                <a:tc>
                  <a:txBody>
                    <a:bodyPr/>
                    <a:lstStyle/>
                    <a:p>
                      <a:pPr marL="0" indent="0" algn="ctr">
                        <a:lnSpc>
                          <a:spcPct val="100000"/>
                        </a:lnSpc>
                        <a:spcAft>
                          <a:spcPts val="1000"/>
                        </a:spcAft>
                      </a:pPr>
                      <a:r>
                        <a:rPr lang="es-ES_tradnl" sz="1000" dirty="0">
                          <a:solidFill>
                            <a:schemeClr val="bg1"/>
                          </a:solidFill>
                          <a:effectLst/>
                        </a:rPr>
                        <a:t>75.90 %</a:t>
                      </a:r>
                      <a:endParaRPr lang="es-EC" sz="1000" dirty="0">
                        <a:solidFill>
                          <a:schemeClr val="bg1"/>
                        </a:solidFill>
                        <a:effectLst/>
                        <a:latin typeface="Arial" panose="020B0604020202020204" pitchFamily="34" charset="0"/>
                        <a:ea typeface="+mn-ea"/>
                        <a:cs typeface="Times New Roman" panose="02020603050405020304" pitchFamily="18" charset="0"/>
                      </a:endParaRPr>
                    </a:p>
                  </a:txBody>
                  <a:tcPr marL="55132" marR="55132" marT="0" marB="0" anchor="ctr">
                    <a:solidFill>
                      <a:schemeClr val="accent1">
                        <a:alpha val="30000"/>
                      </a:schemeClr>
                    </a:solidFill>
                  </a:tcP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mn-ea"/>
                        <a:cs typeface="Times New Roman" panose="02020603050405020304" pitchFamily="18" charset="0"/>
                      </a:endParaRPr>
                    </a:p>
                  </a:txBody>
                  <a:tcPr marL="55132" marR="55132" marT="0" marB="0" anchor="ctr">
                    <a:solidFill>
                      <a:schemeClr val="accent1">
                        <a:alpha val="30000"/>
                      </a:schemeClr>
                    </a:solidFill>
                  </a:tcP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mn-ea"/>
                        <a:cs typeface="Times New Roman" panose="02020603050405020304" pitchFamily="18" charset="0"/>
                      </a:endParaRPr>
                    </a:p>
                  </a:txBody>
                  <a:tcPr marL="55132" marR="55132" marT="0" marB="0" anchor="ctr">
                    <a:solidFill>
                      <a:schemeClr val="accent1">
                        <a:alpha val="30000"/>
                      </a:schemeClr>
                    </a:solidFill>
                  </a:tcPr>
                </a:tc>
                <a:extLst>
                  <a:ext uri="{0D108BD9-81ED-4DB2-BD59-A6C34878D82A}">
                    <a16:rowId xmlns:a16="http://schemas.microsoft.com/office/drawing/2014/main" val="93597367"/>
                  </a:ext>
                </a:extLst>
              </a:tr>
              <a:tr h="159543">
                <a:tc>
                  <a:txBody>
                    <a:bodyPr/>
                    <a:lstStyle/>
                    <a:p>
                      <a:pPr marL="0" indent="0" algn="ctr">
                        <a:lnSpc>
                          <a:spcPct val="100000"/>
                        </a:lnSpc>
                        <a:spcAft>
                          <a:spcPts val="1000"/>
                        </a:spcAft>
                      </a:pPr>
                      <a:r>
                        <a:rPr lang="es-ES" sz="1000" dirty="0">
                          <a:solidFill>
                            <a:schemeClr val="bg1"/>
                          </a:solidFill>
                          <a:effectLst/>
                        </a:rPr>
                        <a:t>2</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noFill/>
                  </a:tcPr>
                </a:tc>
                <a:tc>
                  <a:txBody>
                    <a:bodyPr/>
                    <a:lstStyle/>
                    <a:p>
                      <a:pPr marL="0" indent="0" algn="ctr">
                        <a:lnSpc>
                          <a:spcPct val="100000"/>
                        </a:lnSpc>
                        <a:spcAft>
                          <a:spcPts val="1000"/>
                        </a:spcAft>
                      </a:pPr>
                      <a:r>
                        <a:rPr lang="es-ES_tradnl" sz="1000" dirty="0">
                          <a:solidFill>
                            <a:schemeClr val="bg1"/>
                          </a:solidFill>
                          <a:effectLst/>
                        </a:rPr>
                        <a:t>Encontrada</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noFill/>
                  </a:tcPr>
                </a:tc>
                <a:tc>
                  <a:txBody>
                    <a:bodyPr/>
                    <a:lstStyle/>
                    <a:p>
                      <a:pPr marL="0" indent="0" algn="ctr">
                        <a:lnSpc>
                          <a:spcPct val="100000"/>
                        </a:lnSpc>
                        <a:spcAft>
                          <a:spcPts val="1000"/>
                        </a:spcAft>
                      </a:pPr>
                      <a:r>
                        <a:rPr lang="es-ES_tradnl" sz="1000" dirty="0">
                          <a:solidFill>
                            <a:schemeClr val="bg1"/>
                          </a:solidFill>
                          <a:effectLst/>
                        </a:rPr>
                        <a:t>80.04%</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noFill/>
                  </a:tcPr>
                </a:tc>
                <a:tc>
                  <a:txBody>
                    <a:bodyPr/>
                    <a:lstStyle/>
                    <a:p>
                      <a:pPr marL="0" indent="0" algn="ctr">
                        <a:lnSpc>
                          <a:spcPct val="100000"/>
                        </a:lnSpc>
                        <a:spcAft>
                          <a:spcPts val="1000"/>
                        </a:spcAft>
                      </a:pPr>
                      <a:r>
                        <a:rPr lang="es-ES_tradnl" sz="1000" dirty="0">
                          <a:solidFill>
                            <a:schemeClr val="bg1"/>
                          </a:solidFill>
                          <a:effectLst/>
                        </a:rPr>
                        <a:t>Si</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noFill/>
                  </a:tcP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noFill/>
                  </a:tcPr>
                </a:tc>
                <a:extLst>
                  <a:ext uri="{0D108BD9-81ED-4DB2-BD59-A6C34878D82A}">
                    <a16:rowId xmlns:a16="http://schemas.microsoft.com/office/drawing/2014/main" val="826212823"/>
                  </a:ext>
                </a:extLst>
              </a:tr>
              <a:tr h="159543">
                <a:tc>
                  <a:txBody>
                    <a:bodyPr/>
                    <a:lstStyle/>
                    <a:p>
                      <a:pPr marL="0" indent="0" algn="ctr">
                        <a:lnSpc>
                          <a:spcPct val="100000"/>
                        </a:lnSpc>
                        <a:spcAft>
                          <a:spcPts val="1000"/>
                        </a:spcAft>
                      </a:pPr>
                      <a:r>
                        <a:rPr lang="es-ES" sz="1000" dirty="0">
                          <a:solidFill>
                            <a:schemeClr val="bg1"/>
                          </a:solidFill>
                          <a:effectLst/>
                        </a:rPr>
                        <a:t>3</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1">
                        <a:alpha val="30000"/>
                      </a:schemeClr>
                    </a:solidFill>
                  </a:tcPr>
                </a:tc>
                <a:tc>
                  <a:txBody>
                    <a:bodyPr/>
                    <a:lstStyle/>
                    <a:p>
                      <a:pPr marL="0" indent="0" algn="ctr">
                        <a:lnSpc>
                          <a:spcPct val="100000"/>
                        </a:lnSpc>
                        <a:spcAft>
                          <a:spcPts val="1000"/>
                        </a:spcAft>
                      </a:pPr>
                      <a:r>
                        <a:rPr lang="es-ES" sz="1000" dirty="0">
                          <a:solidFill>
                            <a:schemeClr val="bg1"/>
                          </a:solidFill>
                          <a:effectLst/>
                        </a:rPr>
                        <a:t>Encontrada</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1">
                        <a:alpha val="30000"/>
                      </a:schemeClr>
                    </a:solidFill>
                  </a:tcPr>
                </a:tc>
                <a:tc>
                  <a:txBody>
                    <a:bodyPr/>
                    <a:lstStyle/>
                    <a:p>
                      <a:pPr marL="0" indent="0" algn="ctr">
                        <a:lnSpc>
                          <a:spcPct val="100000"/>
                        </a:lnSpc>
                        <a:spcAft>
                          <a:spcPts val="1000"/>
                        </a:spcAft>
                      </a:pPr>
                      <a:r>
                        <a:rPr lang="es-ES_tradnl" sz="1000" dirty="0">
                          <a:solidFill>
                            <a:schemeClr val="bg1"/>
                          </a:solidFill>
                          <a:effectLst/>
                        </a:rPr>
                        <a:t>83.35%</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1">
                        <a:alpha val="30000"/>
                      </a:schemeClr>
                    </a:solidFill>
                  </a:tcP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1">
                        <a:alpha val="30000"/>
                      </a:schemeClr>
                    </a:solidFill>
                  </a:tcP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1">
                        <a:alpha val="30000"/>
                      </a:schemeClr>
                    </a:solidFill>
                  </a:tcPr>
                </a:tc>
                <a:extLst>
                  <a:ext uri="{0D108BD9-81ED-4DB2-BD59-A6C34878D82A}">
                    <a16:rowId xmlns:a16="http://schemas.microsoft.com/office/drawing/2014/main" val="2177486643"/>
                  </a:ext>
                </a:extLst>
              </a:tr>
              <a:tr h="159543">
                <a:tc>
                  <a:txBody>
                    <a:bodyPr/>
                    <a:lstStyle/>
                    <a:p>
                      <a:pPr marL="0" indent="0" algn="ctr">
                        <a:lnSpc>
                          <a:spcPct val="100000"/>
                        </a:lnSpc>
                        <a:spcAft>
                          <a:spcPts val="1000"/>
                        </a:spcAft>
                      </a:pPr>
                      <a:r>
                        <a:rPr lang="es-ES" sz="1000" dirty="0">
                          <a:solidFill>
                            <a:schemeClr val="bg1"/>
                          </a:solidFill>
                          <a:effectLst/>
                        </a:rPr>
                        <a:t>4</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1">
                        <a:alpha val="30000"/>
                      </a:schemeClr>
                    </a:solidFill>
                  </a:tcPr>
                </a:tc>
                <a:tc>
                  <a:txBody>
                    <a:bodyPr/>
                    <a:lstStyle/>
                    <a:p>
                      <a:pPr marL="0" indent="0" algn="ctr">
                        <a:lnSpc>
                          <a:spcPct val="100000"/>
                        </a:lnSpc>
                        <a:spcAft>
                          <a:spcPts val="1000"/>
                        </a:spcAft>
                      </a:pPr>
                      <a:r>
                        <a:rPr lang="es-ES_tradnl" sz="1000" dirty="0">
                          <a:solidFill>
                            <a:schemeClr val="bg1"/>
                          </a:solidFill>
                          <a:effectLst/>
                        </a:rPr>
                        <a:t>Encontrada</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1">
                        <a:alpha val="30000"/>
                      </a:schemeClr>
                    </a:solidFill>
                  </a:tcPr>
                </a:tc>
                <a:tc>
                  <a:txBody>
                    <a:bodyPr/>
                    <a:lstStyle/>
                    <a:p>
                      <a:pPr marL="0" indent="0" algn="ctr">
                        <a:lnSpc>
                          <a:spcPct val="100000"/>
                        </a:lnSpc>
                        <a:spcAft>
                          <a:spcPts val="1000"/>
                        </a:spcAft>
                      </a:pPr>
                      <a:r>
                        <a:rPr lang="es-ES_tradnl" sz="1000" dirty="0">
                          <a:solidFill>
                            <a:schemeClr val="bg1"/>
                          </a:solidFill>
                          <a:effectLst/>
                        </a:rPr>
                        <a:t>60.31%</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1">
                        <a:alpha val="30000"/>
                      </a:schemeClr>
                    </a:solidFill>
                  </a:tcP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1">
                        <a:alpha val="30000"/>
                      </a:schemeClr>
                    </a:solidFill>
                  </a:tcPr>
                </a:tc>
                <a:tc>
                  <a:txBody>
                    <a:bodyPr/>
                    <a:lstStyle/>
                    <a:p>
                      <a:pPr marL="0" indent="0" algn="ctr">
                        <a:lnSpc>
                          <a:spcPct val="100000"/>
                        </a:lnSpc>
                        <a:spcAft>
                          <a:spcPts val="1000"/>
                        </a:spcAft>
                      </a:pPr>
                      <a:r>
                        <a:rPr lang="es-ES_tradnl" sz="1000" dirty="0">
                          <a:solidFill>
                            <a:schemeClr val="bg1"/>
                          </a:solidFill>
                          <a:effectLst/>
                        </a:rPr>
                        <a:t>Si</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1">
                        <a:alpha val="30000"/>
                      </a:schemeClr>
                    </a:solidFill>
                  </a:tcPr>
                </a:tc>
                <a:extLst>
                  <a:ext uri="{0D108BD9-81ED-4DB2-BD59-A6C34878D82A}">
                    <a16:rowId xmlns:a16="http://schemas.microsoft.com/office/drawing/2014/main" val="1298825834"/>
                  </a:ext>
                </a:extLst>
              </a:tr>
              <a:tr h="159543">
                <a:tc>
                  <a:txBody>
                    <a:bodyPr/>
                    <a:lstStyle/>
                    <a:p>
                      <a:pPr marL="0" indent="0" algn="ctr">
                        <a:lnSpc>
                          <a:spcPct val="100000"/>
                        </a:lnSpc>
                        <a:spcAft>
                          <a:spcPts val="1000"/>
                        </a:spcAft>
                      </a:pPr>
                      <a:r>
                        <a:rPr lang="es-ES" sz="1000" dirty="0">
                          <a:solidFill>
                            <a:schemeClr val="bg1"/>
                          </a:solidFill>
                          <a:effectLst/>
                        </a:rPr>
                        <a:t>5</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Encontrada</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68.00%</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Si</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extLst>
                  <a:ext uri="{0D108BD9-81ED-4DB2-BD59-A6C34878D82A}">
                    <a16:rowId xmlns:a16="http://schemas.microsoft.com/office/drawing/2014/main" val="3825525577"/>
                  </a:ext>
                </a:extLst>
              </a:tr>
              <a:tr h="159543">
                <a:tc>
                  <a:txBody>
                    <a:bodyPr/>
                    <a:lstStyle/>
                    <a:p>
                      <a:pPr marL="0" indent="0" algn="ctr">
                        <a:lnSpc>
                          <a:spcPct val="100000"/>
                        </a:lnSpc>
                        <a:spcAft>
                          <a:spcPts val="1000"/>
                        </a:spcAft>
                      </a:pPr>
                      <a:r>
                        <a:rPr lang="es-ES" sz="1000" dirty="0">
                          <a:solidFill>
                            <a:schemeClr val="bg1"/>
                          </a:solidFill>
                          <a:effectLst/>
                        </a:rPr>
                        <a:t>6</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1">
                        <a:alpha val="30000"/>
                      </a:schemeClr>
                    </a:solidFill>
                  </a:tcPr>
                </a:tc>
                <a:tc>
                  <a:txBody>
                    <a:bodyPr/>
                    <a:lstStyle/>
                    <a:p>
                      <a:pPr marL="0" indent="0" algn="ctr">
                        <a:lnSpc>
                          <a:spcPct val="100000"/>
                        </a:lnSpc>
                        <a:spcAft>
                          <a:spcPts val="1000"/>
                        </a:spcAft>
                      </a:pPr>
                      <a:r>
                        <a:rPr lang="es-ES_tradnl" sz="1000" dirty="0">
                          <a:solidFill>
                            <a:schemeClr val="bg1"/>
                          </a:solidFill>
                          <a:effectLst/>
                        </a:rPr>
                        <a:t>Encontrada</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1">
                        <a:alpha val="30000"/>
                      </a:schemeClr>
                    </a:solidFill>
                  </a:tcPr>
                </a:tc>
                <a:tc>
                  <a:txBody>
                    <a:bodyPr/>
                    <a:lstStyle/>
                    <a:p>
                      <a:pPr marL="0" indent="0" algn="ctr">
                        <a:lnSpc>
                          <a:spcPct val="100000"/>
                        </a:lnSpc>
                        <a:spcAft>
                          <a:spcPts val="1000"/>
                        </a:spcAft>
                      </a:pPr>
                      <a:r>
                        <a:rPr lang="es-ES_tradnl" sz="1000" dirty="0">
                          <a:solidFill>
                            <a:schemeClr val="bg1"/>
                          </a:solidFill>
                          <a:effectLst/>
                        </a:rPr>
                        <a:t>77.01%</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1">
                        <a:alpha val="30000"/>
                      </a:schemeClr>
                    </a:solidFill>
                  </a:tcP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1">
                        <a:alpha val="30000"/>
                      </a:schemeClr>
                    </a:solidFill>
                  </a:tcPr>
                </a:tc>
                <a:tc>
                  <a:txBody>
                    <a:bodyPr/>
                    <a:lstStyle/>
                    <a:p>
                      <a:pPr marL="0" indent="0" algn="ctr">
                        <a:lnSpc>
                          <a:spcPct val="100000"/>
                        </a:lnSpc>
                        <a:spcAft>
                          <a:spcPts val="1000"/>
                        </a:spcAft>
                      </a:pPr>
                      <a:r>
                        <a:rPr lang="es-ES_tradnl" sz="1000" dirty="0">
                          <a:solidFill>
                            <a:schemeClr val="bg1"/>
                          </a:solidFill>
                          <a:effectLst/>
                        </a:rPr>
                        <a:t>Si</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1">
                        <a:alpha val="30000"/>
                      </a:schemeClr>
                    </a:solidFill>
                  </a:tcPr>
                </a:tc>
                <a:extLst>
                  <a:ext uri="{0D108BD9-81ED-4DB2-BD59-A6C34878D82A}">
                    <a16:rowId xmlns:a16="http://schemas.microsoft.com/office/drawing/2014/main" val="29412656"/>
                  </a:ext>
                </a:extLst>
              </a:tr>
              <a:tr h="159543">
                <a:tc>
                  <a:txBody>
                    <a:bodyPr/>
                    <a:lstStyle/>
                    <a:p>
                      <a:pPr marL="0" indent="0" algn="ctr">
                        <a:lnSpc>
                          <a:spcPct val="100000"/>
                        </a:lnSpc>
                        <a:spcAft>
                          <a:spcPts val="1000"/>
                        </a:spcAft>
                      </a:pPr>
                      <a:r>
                        <a:rPr lang="es-ES" sz="1000" dirty="0">
                          <a:solidFill>
                            <a:schemeClr val="bg1"/>
                          </a:solidFill>
                          <a:effectLst/>
                        </a:rPr>
                        <a:t>7</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Encontrada</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83.27%</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Si</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extLst>
                  <a:ext uri="{0D108BD9-81ED-4DB2-BD59-A6C34878D82A}">
                    <a16:rowId xmlns:a16="http://schemas.microsoft.com/office/drawing/2014/main" val="2667777551"/>
                  </a:ext>
                </a:extLst>
              </a:tr>
            </a:tbl>
          </a:graphicData>
        </a:graphic>
      </p:graphicFrame>
      <p:sp>
        <p:nvSpPr>
          <p:cNvPr id="44" name="Freeform 7">
            <a:extLst>
              <a:ext uri="{FF2B5EF4-FFF2-40B4-BE49-F238E27FC236}">
                <a16:creationId xmlns:a16="http://schemas.microsoft.com/office/drawing/2014/main" id="{5158C51D-C5A8-43A8-B969-422562EBCF07}"/>
              </a:ext>
            </a:extLst>
          </p:cNvPr>
          <p:cNvSpPr/>
          <p:nvPr/>
        </p:nvSpPr>
        <p:spPr>
          <a:xfrm rot="10800000">
            <a:off x="3975172" y="4340618"/>
            <a:ext cx="1936499" cy="1020621"/>
          </a:xfrm>
          <a:custGeom>
            <a:avLst/>
            <a:gdLst>
              <a:gd name="connsiteX0" fmla="*/ 4968552 w 4968552"/>
              <a:gd name="connsiteY0" fmla="*/ 2511137 h 2511137"/>
              <a:gd name="connsiteX1" fmla="*/ 0 w 4968552"/>
              <a:gd name="connsiteY1" fmla="*/ 2511137 h 2511137"/>
              <a:gd name="connsiteX2" fmla="*/ 0 w 4968552"/>
              <a:gd name="connsiteY2" fmla="*/ 566921 h 2511137"/>
              <a:gd name="connsiteX3" fmla="*/ 2155462 w 4968552"/>
              <a:gd name="connsiteY3" fmla="*/ 566921 h 2511137"/>
              <a:gd name="connsiteX4" fmla="*/ 2484276 w 4968552"/>
              <a:gd name="connsiteY4" fmla="*/ 0 h 2511137"/>
              <a:gd name="connsiteX5" fmla="*/ 2813090 w 4968552"/>
              <a:gd name="connsiteY5" fmla="*/ 566921 h 2511137"/>
              <a:gd name="connsiteX6" fmla="*/ 4968552 w 4968552"/>
              <a:gd name="connsiteY6" fmla="*/ 566921 h 251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8552" h="2511137">
                <a:moveTo>
                  <a:pt x="4968552" y="2511137"/>
                </a:moveTo>
                <a:lnTo>
                  <a:pt x="0" y="2511137"/>
                </a:lnTo>
                <a:lnTo>
                  <a:pt x="0" y="566921"/>
                </a:lnTo>
                <a:lnTo>
                  <a:pt x="2155462" y="566921"/>
                </a:lnTo>
                <a:lnTo>
                  <a:pt x="2484276" y="0"/>
                </a:lnTo>
                <a:lnTo>
                  <a:pt x="2813090" y="566921"/>
                </a:lnTo>
                <a:lnTo>
                  <a:pt x="4968552" y="5669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16">
            <a:extLst>
              <a:ext uri="{FF2B5EF4-FFF2-40B4-BE49-F238E27FC236}">
                <a16:creationId xmlns:a16="http://schemas.microsoft.com/office/drawing/2014/main" id="{184CF746-EECE-4921-9168-9E5F5E00739B}"/>
              </a:ext>
            </a:extLst>
          </p:cNvPr>
          <p:cNvSpPr txBox="1"/>
          <p:nvPr/>
        </p:nvSpPr>
        <p:spPr>
          <a:xfrm>
            <a:off x="3983214" y="4262132"/>
            <a:ext cx="1015508" cy="584775"/>
          </a:xfrm>
          <a:prstGeom prst="rect">
            <a:avLst/>
          </a:prstGeom>
          <a:noFill/>
        </p:spPr>
        <p:txBody>
          <a:bodyPr wrap="square" rtlCol="0">
            <a:spAutoFit/>
          </a:bodyPr>
          <a:lstStyle/>
          <a:p>
            <a:r>
              <a:rPr lang="en-US" sz="3200" b="1" dirty="0">
                <a:solidFill>
                  <a:srgbClr val="00B050"/>
                </a:solidFill>
                <a:cs typeface="Lato Light"/>
              </a:rPr>
              <a:t>57</a:t>
            </a:r>
            <a:r>
              <a:rPr lang="id-ID" sz="3200" b="1" dirty="0">
                <a:solidFill>
                  <a:srgbClr val="00B050"/>
                </a:solidFill>
                <a:cs typeface="Lato Light"/>
              </a:rPr>
              <a:t>%</a:t>
            </a:r>
          </a:p>
        </p:txBody>
      </p:sp>
      <p:sp>
        <p:nvSpPr>
          <p:cNvPr id="38" name="TextBox 16">
            <a:extLst>
              <a:ext uri="{FF2B5EF4-FFF2-40B4-BE49-F238E27FC236}">
                <a16:creationId xmlns:a16="http://schemas.microsoft.com/office/drawing/2014/main" id="{E8339130-6979-4FBF-A4EE-DD27A10B7A36}"/>
              </a:ext>
            </a:extLst>
          </p:cNvPr>
          <p:cNvSpPr txBox="1"/>
          <p:nvPr/>
        </p:nvSpPr>
        <p:spPr>
          <a:xfrm>
            <a:off x="3983342" y="4649938"/>
            <a:ext cx="1025540" cy="584775"/>
          </a:xfrm>
          <a:prstGeom prst="rect">
            <a:avLst/>
          </a:prstGeom>
          <a:noFill/>
        </p:spPr>
        <p:txBody>
          <a:bodyPr wrap="square" rtlCol="0">
            <a:spAutoFit/>
          </a:bodyPr>
          <a:lstStyle/>
          <a:p>
            <a:r>
              <a:rPr lang="en-US" sz="3200" b="1" dirty="0">
                <a:solidFill>
                  <a:srgbClr val="FF0000"/>
                </a:solidFill>
                <a:cs typeface="Lato Light"/>
              </a:rPr>
              <a:t>33</a:t>
            </a:r>
            <a:r>
              <a:rPr lang="id-ID" sz="3200" b="1" dirty="0">
                <a:solidFill>
                  <a:srgbClr val="FF0000"/>
                </a:solidFill>
                <a:cs typeface="Lato Light"/>
              </a:rPr>
              <a:t>%</a:t>
            </a:r>
          </a:p>
        </p:txBody>
      </p:sp>
      <p:sp>
        <p:nvSpPr>
          <p:cNvPr id="34" name="TextBox 15">
            <a:extLst>
              <a:ext uri="{FF2B5EF4-FFF2-40B4-BE49-F238E27FC236}">
                <a16:creationId xmlns:a16="http://schemas.microsoft.com/office/drawing/2014/main" id="{7F4C0342-7072-4AD4-930F-F0A9B4071DF1}"/>
              </a:ext>
            </a:extLst>
          </p:cNvPr>
          <p:cNvSpPr txBox="1"/>
          <p:nvPr/>
        </p:nvSpPr>
        <p:spPr>
          <a:xfrm>
            <a:off x="4811512" y="4340619"/>
            <a:ext cx="989720" cy="400110"/>
          </a:xfrm>
          <a:prstGeom prst="rect">
            <a:avLst/>
          </a:prstGeom>
          <a:noFill/>
        </p:spPr>
        <p:txBody>
          <a:bodyPr wrap="square" rtlCol="0">
            <a:spAutoFit/>
          </a:bodyPr>
          <a:lstStyle/>
          <a:p>
            <a:r>
              <a:rPr lang="pt-BR" sz="1000" dirty="0">
                <a:cs typeface="Lato Light"/>
              </a:rPr>
              <a:t>Completadas exitosamente</a:t>
            </a:r>
            <a:endParaRPr lang="en-US" sz="1000" dirty="0">
              <a:cs typeface="Lato Light"/>
            </a:endParaRPr>
          </a:p>
        </p:txBody>
      </p:sp>
      <p:sp>
        <p:nvSpPr>
          <p:cNvPr id="40" name="TextBox 15">
            <a:extLst>
              <a:ext uri="{FF2B5EF4-FFF2-40B4-BE49-F238E27FC236}">
                <a16:creationId xmlns:a16="http://schemas.microsoft.com/office/drawing/2014/main" id="{F93AF6EB-1DB4-43F3-983E-A1BC0172B957}"/>
              </a:ext>
            </a:extLst>
          </p:cNvPr>
          <p:cNvSpPr txBox="1"/>
          <p:nvPr/>
        </p:nvSpPr>
        <p:spPr>
          <a:xfrm>
            <a:off x="4811383" y="4728779"/>
            <a:ext cx="1100287" cy="400110"/>
          </a:xfrm>
          <a:prstGeom prst="rect">
            <a:avLst/>
          </a:prstGeom>
          <a:noFill/>
        </p:spPr>
        <p:txBody>
          <a:bodyPr wrap="square" rtlCol="0">
            <a:spAutoFit/>
          </a:bodyPr>
          <a:lstStyle/>
          <a:p>
            <a:r>
              <a:rPr lang="es-419" sz="1000" dirty="0">
                <a:cs typeface="Lato Light"/>
              </a:rPr>
              <a:t>Confusión</a:t>
            </a:r>
            <a:r>
              <a:rPr lang="pt-BR" sz="1000" dirty="0">
                <a:cs typeface="Lato Light"/>
              </a:rPr>
              <a:t> </a:t>
            </a:r>
            <a:r>
              <a:rPr lang="es-419" sz="1000" dirty="0">
                <a:cs typeface="Lato Light"/>
              </a:rPr>
              <a:t>en</a:t>
            </a:r>
            <a:r>
              <a:rPr lang="pt-BR" sz="1000" dirty="0">
                <a:cs typeface="Lato Light"/>
              </a:rPr>
              <a:t> </a:t>
            </a:r>
            <a:r>
              <a:rPr lang="es-419" sz="1000" dirty="0">
                <a:cs typeface="Lato Light"/>
              </a:rPr>
              <a:t>la</a:t>
            </a:r>
            <a:r>
              <a:rPr lang="pt-BR" sz="1000" dirty="0">
                <a:cs typeface="Lato Light"/>
              </a:rPr>
              <a:t> </a:t>
            </a:r>
            <a:r>
              <a:rPr lang="es-419" sz="1000" dirty="0">
                <a:cs typeface="Lato Light"/>
              </a:rPr>
              <a:t>re-identificación</a:t>
            </a:r>
          </a:p>
        </p:txBody>
      </p:sp>
      <p:sp>
        <p:nvSpPr>
          <p:cNvPr id="50" name="Arc 31">
            <a:extLst>
              <a:ext uri="{FF2B5EF4-FFF2-40B4-BE49-F238E27FC236}">
                <a16:creationId xmlns:a16="http://schemas.microsoft.com/office/drawing/2014/main" id="{AE9F87F9-F82D-4944-96A3-AB91E56E7A9D}"/>
              </a:ext>
            </a:extLst>
          </p:cNvPr>
          <p:cNvSpPr>
            <a:spLocks/>
          </p:cNvSpPr>
          <p:nvPr/>
        </p:nvSpPr>
        <p:spPr bwMode="auto">
          <a:xfrm rot="10800000" flipH="1" flipV="1">
            <a:off x="8815060" y="1747295"/>
            <a:ext cx="1193145" cy="1190822"/>
          </a:xfrm>
          <a:custGeom>
            <a:avLst/>
            <a:gdLst>
              <a:gd name="T0" fmla="*/ 693238 w 19905"/>
              <a:gd name="T1" fmla="*/ 0 h 19873"/>
              <a:gd name="T2" fmla="*/ 1630691 w 19905"/>
              <a:gd name="T3" fmla="*/ 940395 h 19873"/>
              <a:gd name="T4" fmla="*/ 0 w 19905"/>
              <a:gd name="T5" fmla="*/ 1627065 h 19873"/>
              <a:gd name="T6" fmla="*/ 0 60000 65536"/>
              <a:gd name="T7" fmla="*/ 0 60000 65536"/>
              <a:gd name="T8" fmla="*/ 0 60000 65536"/>
              <a:gd name="T9" fmla="*/ 0 w 19905"/>
              <a:gd name="T10" fmla="*/ 0 h 19873"/>
              <a:gd name="T11" fmla="*/ 19905 w 19905"/>
              <a:gd name="T12" fmla="*/ 19873 h 19873"/>
            </a:gdLst>
            <a:ahLst/>
            <a:cxnLst>
              <a:cxn ang="T6">
                <a:pos x="T0" y="T1"/>
              </a:cxn>
              <a:cxn ang="T7">
                <a:pos x="T2" y="T3"/>
              </a:cxn>
              <a:cxn ang="T8">
                <a:pos x="T4" y="T5"/>
              </a:cxn>
            </a:cxnLst>
            <a:rect l="T9" t="T10" r="T11" b="T12"/>
            <a:pathLst>
              <a:path w="19905" h="19873" fill="none" extrusionOk="0">
                <a:moveTo>
                  <a:pt x="8462" y="-1"/>
                </a:moveTo>
                <a:cubicBezTo>
                  <a:pt x="13623" y="2197"/>
                  <a:pt x="17727" y="6316"/>
                  <a:pt x="19905" y="11485"/>
                </a:cubicBezTo>
              </a:path>
              <a:path w="19905" h="19873" stroke="0" extrusionOk="0">
                <a:moveTo>
                  <a:pt x="8462" y="-1"/>
                </a:moveTo>
                <a:cubicBezTo>
                  <a:pt x="13623" y="2197"/>
                  <a:pt x="17727" y="6316"/>
                  <a:pt x="19905" y="11485"/>
                </a:cubicBezTo>
                <a:lnTo>
                  <a:pt x="0" y="19873"/>
                </a:lnTo>
                <a:close/>
              </a:path>
            </a:pathLst>
          </a:custGeom>
          <a:noFill/>
          <a:ln w="63500" cap="sq">
            <a:solidFill>
              <a:schemeClr val="accent3"/>
            </a:solidFill>
            <a:prstDash val="solid"/>
            <a:round/>
            <a:headEnd/>
            <a:tailEnd type="triangle" w="med" len="sm"/>
          </a:ln>
        </p:spPr>
        <p:txBody>
          <a:bodyPr wrap="none" anchor="ctr"/>
          <a:lstStyle/>
          <a:p>
            <a:endParaRPr lang="ko-KR" altLang="en-US" sz="1600"/>
          </a:p>
        </p:txBody>
      </p:sp>
      <p:sp>
        <p:nvSpPr>
          <p:cNvPr id="51" name="Arc 31">
            <a:extLst>
              <a:ext uri="{FF2B5EF4-FFF2-40B4-BE49-F238E27FC236}">
                <a16:creationId xmlns:a16="http://schemas.microsoft.com/office/drawing/2014/main" id="{F6A64AA5-2749-49F8-A1AB-BD14B7E0DB90}"/>
              </a:ext>
            </a:extLst>
          </p:cNvPr>
          <p:cNvSpPr>
            <a:spLocks/>
          </p:cNvSpPr>
          <p:nvPr/>
        </p:nvSpPr>
        <p:spPr bwMode="auto">
          <a:xfrm rot="16200000" flipH="1" flipV="1">
            <a:off x="8765378" y="3766521"/>
            <a:ext cx="1193145" cy="1190822"/>
          </a:xfrm>
          <a:custGeom>
            <a:avLst/>
            <a:gdLst>
              <a:gd name="T0" fmla="*/ 693238 w 19905"/>
              <a:gd name="T1" fmla="*/ 0 h 19873"/>
              <a:gd name="T2" fmla="*/ 1630691 w 19905"/>
              <a:gd name="T3" fmla="*/ 940395 h 19873"/>
              <a:gd name="T4" fmla="*/ 0 w 19905"/>
              <a:gd name="T5" fmla="*/ 1627065 h 19873"/>
              <a:gd name="T6" fmla="*/ 0 60000 65536"/>
              <a:gd name="T7" fmla="*/ 0 60000 65536"/>
              <a:gd name="T8" fmla="*/ 0 60000 65536"/>
              <a:gd name="T9" fmla="*/ 0 w 19905"/>
              <a:gd name="T10" fmla="*/ 0 h 19873"/>
              <a:gd name="T11" fmla="*/ 19905 w 19905"/>
              <a:gd name="T12" fmla="*/ 19873 h 19873"/>
            </a:gdLst>
            <a:ahLst/>
            <a:cxnLst>
              <a:cxn ang="T6">
                <a:pos x="T0" y="T1"/>
              </a:cxn>
              <a:cxn ang="T7">
                <a:pos x="T2" y="T3"/>
              </a:cxn>
              <a:cxn ang="T8">
                <a:pos x="T4" y="T5"/>
              </a:cxn>
            </a:cxnLst>
            <a:rect l="T9" t="T10" r="T11" b="T12"/>
            <a:pathLst>
              <a:path w="19905" h="19873" fill="none" extrusionOk="0">
                <a:moveTo>
                  <a:pt x="8462" y="-1"/>
                </a:moveTo>
                <a:cubicBezTo>
                  <a:pt x="13623" y="2197"/>
                  <a:pt x="17727" y="6316"/>
                  <a:pt x="19905" y="11485"/>
                </a:cubicBezTo>
              </a:path>
              <a:path w="19905" h="19873" stroke="0" extrusionOk="0">
                <a:moveTo>
                  <a:pt x="8462" y="-1"/>
                </a:moveTo>
                <a:cubicBezTo>
                  <a:pt x="13623" y="2197"/>
                  <a:pt x="17727" y="6316"/>
                  <a:pt x="19905" y="11485"/>
                </a:cubicBezTo>
                <a:lnTo>
                  <a:pt x="0" y="19873"/>
                </a:lnTo>
                <a:close/>
              </a:path>
            </a:pathLst>
          </a:custGeom>
          <a:noFill/>
          <a:ln w="63500" cap="sq">
            <a:solidFill>
              <a:schemeClr val="accent3"/>
            </a:solidFill>
            <a:prstDash val="solid"/>
            <a:round/>
            <a:headEnd/>
            <a:tailEnd type="triangle" w="med" len="sm"/>
          </a:ln>
        </p:spPr>
        <p:txBody>
          <a:bodyPr wrap="none" anchor="ctr"/>
          <a:lstStyle/>
          <a:p>
            <a:endParaRPr lang="ko-KR" altLang="en-US" sz="1600"/>
          </a:p>
        </p:txBody>
      </p:sp>
      <p:graphicFrame>
        <p:nvGraphicFramePr>
          <p:cNvPr id="52" name="Tabla 51">
            <a:extLst>
              <a:ext uri="{FF2B5EF4-FFF2-40B4-BE49-F238E27FC236}">
                <a16:creationId xmlns:a16="http://schemas.microsoft.com/office/drawing/2014/main" id="{0DB7A306-C795-461E-B053-901270FE0A1F}"/>
              </a:ext>
            </a:extLst>
          </p:cNvPr>
          <p:cNvGraphicFramePr>
            <a:graphicFrameLocks noGrp="1"/>
          </p:cNvGraphicFramePr>
          <p:nvPr>
            <p:extLst>
              <p:ext uri="{D42A27DB-BD31-4B8C-83A1-F6EECF244321}">
                <p14:modId xmlns:p14="http://schemas.microsoft.com/office/powerpoint/2010/main" val="1901554637"/>
              </p:ext>
            </p:extLst>
          </p:nvPr>
        </p:nvGraphicFramePr>
        <p:xfrm>
          <a:off x="6236270" y="5256345"/>
          <a:ext cx="5805608" cy="1511829"/>
        </p:xfrm>
        <a:graphic>
          <a:graphicData uri="http://schemas.openxmlformats.org/drawingml/2006/table">
            <a:tbl>
              <a:tblPr firstRow="1" firstCol="1" bandRow="1">
                <a:tableStyleId>{5A111915-BE36-4E01-A7E5-04B1672EAD32}</a:tableStyleId>
              </a:tblPr>
              <a:tblGrid>
                <a:gridCol w="525579">
                  <a:extLst>
                    <a:ext uri="{9D8B030D-6E8A-4147-A177-3AD203B41FA5}">
                      <a16:colId xmlns:a16="http://schemas.microsoft.com/office/drawing/2014/main" val="1639538604"/>
                    </a:ext>
                  </a:extLst>
                </a:gridCol>
                <a:gridCol w="1457468">
                  <a:extLst>
                    <a:ext uri="{9D8B030D-6E8A-4147-A177-3AD203B41FA5}">
                      <a16:colId xmlns:a16="http://schemas.microsoft.com/office/drawing/2014/main" val="959689462"/>
                    </a:ext>
                  </a:extLst>
                </a:gridCol>
                <a:gridCol w="2312639">
                  <a:extLst>
                    <a:ext uri="{9D8B030D-6E8A-4147-A177-3AD203B41FA5}">
                      <a16:colId xmlns:a16="http://schemas.microsoft.com/office/drawing/2014/main" val="3834082643"/>
                    </a:ext>
                  </a:extLst>
                </a:gridCol>
                <a:gridCol w="745435">
                  <a:extLst>
                    <a:ext uri="{9D8B030D-6E8A-4147-A177-3AD203B41FA5}">
                      <a16:colId xmlns:a16="http://schemas.microsoft.com/office/drawing/2014/main" val="3479126390"/>
                    </a:ext>
                  </a:extLst>
                </a:gridCol>
                <a:gridCol w="764487">
                  <a:extLst>
                    <a:ext uri="{9D8B030D-6E8A-4147-A177-3AD203B41FA5}">
                      <a16:colId xmlns:a16="http://schemas.microsoft.com/office/drawing/2014/main" val="3217382296"/>
                    </a:ext>
                  </a:extLst>
                </a:gridCol>
              </a:tblGrid>
              <a:tr h="146274">
                <a:tc rowSpan="2">
                  <a:txBody>
                    <a:bodyPr/>
                    <a:lstStyle/>
                    <a:p>
                      <a:pPr marL="0" indent="0" algn="ctr" defTabSz="914400" rtl="0" eaLnBrk="1" latinLnBrk="0" hangingPunct="1">
                        <a:lnSpc>
                          <a:spcPct val="100000"/>
                        </a:lnSpc>
                        <a:spcAft>
                          <a:spcPts val="1000"/>
                        </a:spcAft>
                      </a:pPr>
                      <a:r>
                        <a:rPr lang="es-ES_tradnl" sz="1000" b="1" kern="1200" dirty="0">
                          <a:solidFill>
                            <a:schemeClr val="bg1"/>
                          </a:solidFill>
                          <a:effectLst/>
                        </a:rPr>
                        <a:t>Prueba</a:t>
                      </a:r>
                      <a:endParaRPr lang="es-EC" sz="1000" b="1" kern="1200" dirty="0">
                        <a:solidFill>
                          <a:schemeClr val="bg1"/>
                        </a:solidFill>
                        <a:effectLst/>
                        <a:latin typeface="+mn-lt"/>
                        <a:ea typeface="+mn-ea"/>
                        <a:cs typeface="+mn-cs"/>
                      </a:endParaRPr>
                    </a:p>
                  </a:txBody>
                  <a:tcPr marL="55132" marR="55132" marT="0" marB="0" anchor="ctr"/>
                </a:tc>
                <a:tc rowSpan="2">
                  <a:txBody>
                    <a:bodyPr/>
                    <a:lstStyle/>
                    <a:p>
                      <a:pPr marL="0" indent="0" algn="ctr" defTabSz="914400" rtl="0" eaLnBrk="1" latinLnBrk="0" hangingPunct="1">
                        <a:lnSpc>
                          <a:spcPct val="100000"/>
                        </a:lnSpc>
                        <a:spcAft>
                          <a:spcPts val="1000"/>
                        </a:spcAft>
                      </a:pPr>
                      <a:r>
                        <a:rPr lang="es-ES_tradnl" sz="1000" b="1" kern="1200" dirty="0">
                          <a:solidFill>
                            <a:schemeClr val="bg1"/>
                          </a:solidFill>
                          <a:effectLst/>
                        </a:rPr>
                        <a:t>Estado de Re-Identificación de persona</a:t>
                      </a:r>
                      <a:endParaRPr lang="es-EC" sz="1000" b="1" kern="1200" dirty="0">
                        <a:solidFill>
                          <a:schemeClr val="bg1"/>
                        </a:solidFill>
                        <a:effectLst/>
                        <a:latin typeface="+mn-lt"/>
                        <a:ea typeface="+mn-ea"/>
                        <a:cs typeface="+mn-cs"/>
                      </a:endParaRPr>
                    </a:p>
                  </a:txBody>
                  <a:tcPr marL="55132" marR="55132" marT="0" marB="0" anchor="ctr"/>
                </a:tc>
                <a:tc rowSpan="2">
                  <a:txBody>
                    <a:bodyPr/>
                    <a:lstStyle/>
                    <a:p>
                      <a:pPr marL="0" indent="0" algn="ctr" defTabSz="914400" rtl="0" eaLnBrk="1" latinLnBrk="0" hangingPunct="1">
                        <a:lnSpc>
                          <a:spcPct val="100000"/>
                        </a:lnSpc>
                        <a:spcAft>
                          <a:spcPts val="1000"/>
                        </a:spcAft>
                      </a:pPr>
                      <a:r>
                        <a:rPr lang="es-ES_tradnl" sz="1000" b="1" kern="1200" dirty="0">
                          <a:solidFill>
                            <a:schemeClr val="bg1"/>
                          </a:solidFill>
                          <a:effectLst/>
                        </a:rPr>
                        <a:t>Porcentaje de certeza de la persona                    Re-Identificada con el modelo entrenado</a:t>
                      </a:r>
                      <a:endParaRPr lang="es-EC" sz="1000" b="1" kern="1200" dirty="0">
                        <a:solidFill>
                          <a:schemeClr val="bg1"/>
                        </a:solidFill>
                        <a:effectLst/>
                        <a:latin typeface="+mn-lt"/>
                        <a:ea typeface="+mn-ea"/>
                        <a:cs typeface="+mn-cs"/>
                      </a:endParaRPr>
                    </a:p>
                  </a:txBody>
                  <a:tcPr marL="55132" marR="55132" marT="0" marB="0" anchor="ctr"/>
                </a:tc>
                <a:tc gridSpan="2">
                  <a:txBody>
                    <a:bodyPr/>
                    <a:lstStyle/>
                    <a:p>
                      <a:pPr marL="0" indent="0" algn="ctr" defTabSz="914400" rtl="0" eaLnBrk="1" latinLnBrk="0" hangingPunct="1">
                        <a:lnSpc>
                          <a:spcPct val="100000"/>
                        </a:lnSpc>
                        <a:spcAft>
                          <a:spcPts val="1000"/>
                        </a:spcAft>
                      </a:pPr>
                      <a:r>
                        <a:rPr lang="es-ES_tradnl" sz="1000" b="1" kern="1200" dirty="0">
                          <a:solidFill>
                            <a:schemeClr val="bg1"/>
                          </a:solidFill>
                          <a:effectLst/>
                        </a:rPr>
                        <a:t>Falsos</a:t>
                      </a:r>
                      <a:endParaRPr lang="es-EC" sz="1000" b="1" kern="1200" dirty="0">
                        <a:solidFill>
                          <a:schemeClr val="bg1"/>
                        </a:solidFill>
                        <a:effectLst/>
                        <a:latin typeface="+mn-lt"/>
                        <a:ea typeface="+mn-ea"/>
                        <a:cs typeface="+mn-cs"/>
                      </a:endParaRPr>
                    </a:p>
                  </a:txBody>
                  <a:tcPr marL="55132" marR="55132" marT="0" marB="0" anchor="ctr"/>
                </a:tc>
                <a:tc hMerge="1">
                  <a:txBody>
                    <a:bodyPr/>
                    <a:lstStyle/>
                    <a:p>
                      <a:endParaRPr lang="es-EC"/>
                    </a:p>
                  </a:txBody>
                  <a:tcPr/>
                </a:tc>
                <a:extLst>
                  <a:ext uri="{0D108BD9-81ED-4DB2-BD59-A6C34878D82A}">
                    <a16:rowId xmlns:a16="http://schemas.microsoft.com/office/drawing/2014/main" val="339873385"/>
                  </a:ext>
                </a:extLst>
              </a:tr>
              <a:tr h="242628">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marL="0" indent="0" algn="ctr" defTabSz="914400" rtl="0" eaLnBrk="1" latinLnBrk="0" hangingPunct="1">
                        <a:lnSpc>
                          <a:spcPct val="100000"/>
                        </a:lnSpc>
                        <a:spcAft>
                          <a:spcPts val="1000"/>
                        </a:spcAft>
                      </a:pPr>
                      <a:r>
                        <a:rPr lang="es-ES_tradnl" sz="1000" b="1" kern="1200" dirty="0">
                          <a:solidFill>
                            <a:schemeClr val="bg1"/>
                          </a:solidFill>
                          <a:effectLst/>
                        </a:rPr>
                        <a:t>Positivos</a:t>
                      </a:r>
                      <a:endParaRPr lang="es-EC" sz="1000" b="1" kern="1200" dirty="0">
                        <a:solidFill>
                          <a:schemeClr val="bg1"/>
                        </a:solidFill>
                        <a:effectLst/>
                        <a:latin typeface="+mn-lt"/>
                        <a:ea typeface="+mn-ea"/>
                        <a:cs typeface="+mn-cs"/>
                      </a:endParaRPr>
                    </a:p>
                  </a:txBody>
                  <a:tcPr marL="55132" marR="55132" marT="0" marB="0" anchor="ctr">
                    <a:gradFill>
                      <a:gsLst>
                        <a:gs pos="17000">
                          <a:schemeClr val="accent4">
                            <a:alpha val="33000"/>
                          </a:schemeClr>
                        </a:gs>
                        <a:gs pos="100000">
                          <a:schemeClr val="accent5"/>
                        </a:gs>
                      </a:gsLst>
                      <a:lin ang="5400000" scaled="0"/>
                    </a:gradFill>
                  </a:tcPr>
                </a:tc>
                <a:tc>
                  <a:txBody>
                    <a:bodyPr/>
                    <a:lstStyle/>
                    <a:p>
                      <a:pPr marL="0" indent="0" algn="ctr" defTabSz="914400" rtl="0" eaLnBrk="1" latinLnBrk="0" hangingPunct="1">
                        <a:lnSpc>
                          <a:spcPct val="100000"/>
                        </a:lnSpc>
                        <a:spcAft>
                          <a:spcPts val="1000"/>
                        </a:spcAft>
                      </a:pPr>
                      <a:r>
                        <a:rPr lang="es-ES_tradnl" sz="1000" b="1" kern="1200" dirty="0">
                          <a:solidFill>
                            <a:schemeClr val="bg1"/>
                          </a:solidFill>
                          <a:effectLst/>
                        </a:rPr>
                        <a:t>Negativos</a:t>
                      </a:r>
                      <a:endParaRPr lang="es-EC" sz="1000" b="1" kern="1200" dirty="0">
                        <a:solidFill>
                          <a:schemeClr val="bg1"/>
                        </a:solidFill>
                        <a:effectLst/>
                        <a:latin typeface="+mn-lt"/>
                        <a:ea typeface="+mn-ea"/>
                        <a:cs typeface="+mn-cs"/>
                      </a:endParaRPr>
                    </a:p>
                  </a:txBody>
                  <a:tcPr marL="55132" marR="55132" marT="0" marB="0" anchor="ctr">
                    <a:gradFill>
                      <a:gsLst>
                        <a:gs pos="17000">
                          <a:schemeClr val="accent4">
                            <a:alpha val="33000"/>
                          </a:schemeClr>
                        </a:gs>
                        <a:gs pos="100000">
                          <a:schemeClr val="accent5"/>
                        </a:gs>
                      </a:gsLst>
                      <a:lin ang="5400000" scaled="0"/>
                    </a:gradFill>
                  </a:tcPr>
                </a:tc>
                <a:extLst>
                  <a:ext uri="{0D108BD9-81ED-4DB2-BD59-A6C34878D82A}">
                    <a16:rowId xmlns:a16="http://schemas.microsoft.com/office/drawing/2014/main" val="2017665393"/>
                  </a:ext>
                </a:extLst>
              </a:tr>
              <a:tr h="159543">
                <a:tc>
                  <a:txBody>
                    <a:bodyPr/>
                    <a:lstStyle/>
                    <a:p>
                      <a:pPr marL="0" indent="0" algn="ctr">
                        <a:lnSpc>
                          <a:spcPct val="100000"/>
                        </a:lnSpc>
                        <a:spcAft>
                          <a:spcPts val="1000"/>
                        </a:spcAft>
                      </a:pPr>
                      <a:r>
                        <a:rPr lang="es-ES" sz="1000" dirty="0">
                          <a:solidFill>
                            <a:schemeClr val="bg1"/>
                          </a:solidFill>
                          <a:effectLst/>
                        </a:rPr>
                        <a:t>1</a:t>
                      </a:r>
                      <a:endParaRPr lang="es-EC" sz="1000" dirty="0">
                        <a:solidFill>
                          <a:schemeClr val="bg1"/>
                        </a:solidFill>
                        <a:effectLst/>
                        <a:latin typeface="Arial" panose="020B0604020202020204" pitchFamily="34" charset="0"/>
                        <a:ea typeface="+mn-ea"/>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Encontrada</a:t>
                      </a:r>
                      <a:endParaRPr lang="es-EC" sz="1000" dirty="0">
                        <a:solidFill>
                          <a:schemeClr val="bg1"/>
                        </a:solidFill>
                        <a:effectLst/>
                        <a:latin typeface="Arial" panose="020B0604020202020204" pitchFamily="34" charset="0"/>
                        <a:ea typeface="+mn-ea"/>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75.90 %</a:t>
                      </a:r>
                      <a:endParaRPr lang="es-EC" sz="1000" dirty="0">
                        <a:solidFill>
                          <a:schemeClr val="bg1"/>
                        </a:solidFill>
                        <a:effectLst/>
                        <a:latin typeface="Arial" panose="020B0604020202020204" pitchFamily="34" charset="0"/>
                        <a:ea typeface="+mn-ea"/>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mn-ea"/>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mn-ea"/>
                        <a:cs typeface="Times New Roman" panose="02020603050405020304" pitchFamily="18" charset="0"/>
                      </a:endParaRPr>
                    </a:p>
                  </a:txBody>
                  <a:tcPr marL="55132" marR="55132" marT="0" marB="0" anchor="ctr"/>
                </a:tc>
                <a:extLst>
                  <a:ext uri="{0D108BD9-81ED-4DB2-BD59-A6C34878D82A}">
                    <a16:rowId xmlns:a16="http://schemas.microsoft.com/office/drawing/2014/main" val="93597367"/>
                  </a:ext>
                </a:extLst>
              </a:tr>
              <a:tr h="159543">
                <a:tc>
                  <a:txBody>
                    <a:bodyPr/>
                    <a:lstStyle/>
                    <a:p>
                      <a:pPr marL="0" indent="0" algn="ctr">
                        <a:lnSpc>
                          <a:spcPct val="100000"/>
                        </a:lnSpc>
                        <a:spcAft>
                          <a:spcPts val="1000"/>
                        </a:spcAft>
                      </a:pPr>
                      <a:r>
                        <a:rPr lang="es-ES" sz="1000" dirty="0">
                          <a:solidFill>
                            <a:schemeClr val="bg1"/>
                          </a:solidFill>
                          <a:effectLst/>
                        </a:rPr>
                        <a:t>2</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tc>
                  <a:txBody>
                    <a:bodyPr/>
                    <a:lstStyle/>
                    <a:p>
                      <a:pPr marL="0" indent="0" algn="ctr">
                        <a:lnSpc>
                          <a:spcPct val="100000"/>
                        </a:lnSpc>
                        <a:spcAft>
                          <a:spcPts val="1000"/>
                        </a:spcAft>
                      </a:pPr>
                      <a:r>
                        <a:rPr lang="es-ES_tradnl" sz="1000" dirty="0">
                          <a:solidFill>
                            <a:schemeClr val="bg1"/>
                          </a:solidFill>
                          <a:effectLst/>
                        </a:rPr>
                        <a:t>Encontrada</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tc>
                  <a:txBody>
                    <a:bodyPr/>
                    <a:lstStyle/>
                    <a:p>
                      <a:pPr marL="0" indent="0" algn="ctr">
                        <a:lnSpc>
                          <a:spcPct val="100000"/>
                        </a:lnSpc>
                        <a:spcAft>
                          <a:spcPts val="1000"/>
                        </a:spcAft>
                      </a:pPr>
                      <a:r>
                        <a:rPr lang="es-ES_tradnl" sz="1000" dirty="0">
                          <a:solidFill>
                            <a:schemeClr val="bg1"/>
                          </a:solidFill>
                          <a:effectLst/>
                        </a:rPr>
                        <a:t>80.04%</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tc>
                  <a:txBody>
                    <a:bodyPr/>
                    <a:lstStyle/>
                    <a:p>
                      <a:pPr marL="0" indent="0" algn="ctr">
                        <a:lnSpc>
                          <a:spcPct val="100000"/>
                        </a:lnSpc>
                        <a:spcAft>
                          <a:spcPts val="1000"/>
                        </a:spcAft>
                      </a:pPr>
                      <a:r>
                        <a:rPr lang="es-ES_tradnl" sz="1000" dirty="0">
                          <a:solidFill>
                            <a:schemeClr val="bg1"/>
                          </a:solidFill>
                          <a:effectLst/>
                        </a:rPr>
                        <a:t>Si</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extLst>
                  <a:ext uri="{0D108BD9-81ED-4DB2-BD59-A6C34878D82A}">
                    <a16:rowId xmlns:a16="http://schemas.microsoft.com/office/drawing/2014/main" val="826212823"/>
                  </a:ext>
                </a:extLst>
              </a:tr>
              <a:tr h="159543">
                <a:tc>
                  <a:txBody>
                    <a:bodyPr/>
                    <a:lstStyle/>
                    <a:p>
                      <a:pPr marL="0" indent="0" algn="ctr">
                        <a:lnSpc>
                          <a:spcPct val="100000"/>
                        </a:lnSpc>
                        <a:spcAft>
                          <a:spcPts val="1000"/>
                        </a:spcAft>
                      </a:pPr>
                      <a:r>
                        <a:rPr lang="es-ES" sz="1000" dirty="0">
                          <a:solidFill>
                            <a:schemeClr val="bg1"/>
                          </a:solidFill>
                          <a:effectLst/>
                        </a:rPr>
                        <a:t>3</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tc>
                  <a:txBody>
                    <a:bodyPr/>
                    <a:lstStyle/>
                    <a:p>
                      <a:pPr marL="0" indent="0" algn="ctr">
                        <a:lnSpc>
                          <a:spcPct val="100000"/>
                        </a:lnSpc>
                        <a:spcAft>
                          <a:spcPts val="1000"/>
                        </a:spcAft>
                      </a:pPr>
                      <a:r>
                        <a:rPr lang="es-ES" sz="1000" dirty="0">
                          <a:solidFill>
                            <a:schemeClr val="bg1"/>
                          </a:solidFill>
                          <a:effectLst/>
                        </a:rPr>
                        <a:t>Encontrada</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tc>
                  <a:txBody>
                    <a:bodyPr/>
                    <a:lstStyle/>
                    <a:p>
                      <a:pPr marL="0" indent="0" algn="ctr">
                        <a:lnSpc>
                          <a:spcPct val="100000"/>
                        </a:lnSpc>
                        <a:spcAft>
                          <a:spcPts val="1000"/>
                        </a:spcAft>
                      </a:pPr>
                      <a:r>
                        <a:rPr lang="es-ES_tradnl" sz="1000" dirty="0">
                          <a:solidFill>
                            <a:schemeClr val="bg1"/>
                          </a:solidFill>
                          <a:effectLst/>
                        </a:rPr>
                        <a:t>83.35%</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extLst>
                  <a:ext uri="{0D108BD9-81ED-4DB2-BD59-A6C34878D82A}">
                    <a16:rowId xmlns:a16="http://schemas.microsoft.com/office/drawing/2014/main" val="2177486643"/>
                  </a:ext>
                </a:extLst>
              </a:tr>
              <a:tr h="159543">
                <a:tc>
                  <a:txBody>
                    <a:bodyPr/>
                    <a:lstStyle/>
                    <a:p>
                      <a:pPr marL="0" indent="0" algn="ctr">
                        <a:lnSpc>
                          <a:spcPct val="100000"/>
                        </a:lnSpc>
                        <a:spcAft>
                          <a:spcPts val="1000"/>
                        </a:spcAft>
                      </a:pPr>
                      <a:r>
                        <a:rPr lang="es-ES" sz="1000" dirty="0">
                          <a:solidFill>
                            <a:schemeClr val="bg1"/>
                          </a:solidFill>
                          <a:effectLst/>
                        </a:rPr>
                        <a:t>4</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tc>
                  <a:txBody>
                    <a:bodyPr/>
                    <a:lstStyle/>
                    <a:p>
                      <a:pPr marL="0" indent="0" algn="ctr">
                        <a:lnSpc>
                          <a:spcPct val="100000"/>
                        </a:lnSpc>
                        <a:spcAft>
                          <a:spcPts val="1000"/>
                        </a:spcAft>
                      </a:pPr>
                      <a:r>
                        <a:rPr lang="es-ES_tradnl" sz="1000" dirty="0">
                          <a:solidFill>
                            <a:schemeClr val="bg1"/>
                          </a:solidFill>
                          <a:effectLst/>
                        </a:rPr>
                        <a:t>Encontrada</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tc>
                  <a:txBody>
                    <a:bodyPr/>
                    <a:lstStyle/>
                    <a:p>
                      <a:pPr marL="0" indent="0" algn="ctr">
                        <a:lnSpc>
                          <a:spcPct val="100000"/>
                        </a:lnSpc>
                        <a:spcAft>
                          <a:spcPts val="1000"/>
                        </a:spcAft>
                      </a:pPr>
                      <a:r>
                        <a:rPr lang="es-ES_tradnl" sz="1000" dirty="0">
                          <a:solidFill>
                            <a:schemeClr val="bg1"/>
                          </a:solidFill>
                          <a:effectLst/>
                        </a:rPr>
                        <a:t>60.31%</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tc>
                  <a:txBody>
                    <a:bodyPr/>
                    <a:lstStyle/>
                    <a:p>
                      <a:pPr marL="0" indent="0" algn="ctr">
                        <a:lnSpc>
                          <a:spcPct val="100000"/>
                        </a:lnSpc>
                        <a:spcAft>
                          <a:spcPts val="1000"/>
                        </a:spcAft>
                      </a:pPr>
                      <a:r>
                        <a:rPr lang="es-ES_tradnl" sz="1000" dirty="0">
                          <a:solidFill>
                            <a:schemeClr val="bg1"/>
                          </a:solidFill>
                          <a:effectLst/>
                        </a:rPr>
                        <a:t>Si</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extLst>
                  <a:ext uri="{0D108BD9-81ED-4DB2-BD59-A6C34878D82A}">
                    <a16:rowId xmlns:a16="http://schemas.microsoft.com/office/drawing/2014/main" val="1298825834"/>
                  </a:ext>
                </a:extLst>
              </a:tr>
              <a:tr h="159543">
                <a:tc>
                  <a:txBody>
                    <a:bodyPr/>
                    <a:lstStyle/>
                    <a:p>
                      <a:pPr marL="0" indent="0" algn="ctr">
                        <a:lnSpc>
                          <a:spcPct val="100000"/>
                        </a:lnSpc>
                        <a:spcAft>
                          <a:spcPts val="1000"/>
                        </a:spcAft>
                      </a:pPr>
                      <a:r>
                        <a:rPr lang="es-ES" sz="1000" dirty="0">
                          <a:solidFill>
                            <a:schemeClr val="bg1"/>
                          </a:solidFill>
                          <a:effectLst/>
                        </a:rPr>
                        <a:t>5</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Encontrada</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68.00%</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Si</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extLst>
                  <a:ext uri="{0D108BD9-81ED-4DB2-BD59-A6C34878D82A}">
                    <a16:rowId xmlns:a16="http://schemas.microsoft.com/office/drawing/2014/main" val="3825525577"/>
                  </a:ext>
                </a:extLst>
              </a:tr>
              <a:tr h="159543">
                <a:tc>
                  <a:txBody>
                    <a:bodyPr/>
                    <a:lstStyle/>
                    <a:p>
                      <a:pPr marL="0" indent="0" algn="ctr">
                        <a:lnSpc>
                          <a:spcPct val="100000"/>
                        </a:lnSpc>
                        <a:spcAft>
                          <a:spcPts val="1000"/>
                        </a:spcAft>
                      </a:pPr>
                      <a:r>
                        <a:rPr lang="es-ES" sz="1000" dirty="0">
                          <a:solidFill>
                            <a:schemeClr val="bg1"/>
                          </a:solidFill>
                          <a:effectLst/>
                        </a:rPr>
                        <a:t>6</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tc>
                  <a:txBody>
                    <a:bodyPr/>
                    <a:lstStyle/>
                    <a:p>
                      <a:pPr marL="0" indent="0" algn="ctr">
                        <a:lnSpc>
                          <a:spcPct val="100000"/>
                        </a:lnSpc>
                        <a:spcAft>
                          <a:spcPts val="1000"/>
                        </a:spcAft>
                      </a:pPr>
                      <a:r>
                        <a:rPr lang="es-ES_tradnl" sz="1000" dirty="0">
                          <a:solidFill>
                            <a:schemeClr val="bg1"/>
                          </a:solidFill>
                          <a:effectLst/>
                        </a:rPr>
                        <a:t>Encontrada</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tc>
                  <a:txBody>
                    <a:bodyPr/>
                    <a:lstStyle/>
                    <a:p>
                      <a:pPr marL="0" indent="0" algn="ctr">
                        <a:lnSpc>
                          <a:spcPct val="100000"/>
                        </a:lnSpc>
                        <a:spcAft>
                          <a:spcPts val="1000"/>
                        </a:spcAft>
                      </a:pPr>
                      <a:r>
                        <a:rPr lang="es-ES_tradnl" sz="1000" dirty="0">
                          <a:solidFill>
                            <a:schemeClr val="bg1"/>
                          </a:solidFill>
                          <a:effectLst/>
                        </a:rPr>
                        <a:t>77.01%</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tc>
                  <a:txBody>
                    <a:bodyPr/>
                    <a:lstStyle/>
                    <a:p>
                      <a:pPr marL="0" indent="0" algn="ctr">
                        <a:lnSpc>
                          <a:spcPct val="100000"/>
                        </a:lnSpc>
                        <a:spcAft>
                          <a:spcPts val="1000"/>
                        </a:spcAft>
                      </a:pPr>
                      <a:r>
                        <a:rPr lang="es-ES_tradnl" sz="1000" dirty="0">
                          <a:solidFill>
                            <a:schemeClr val="bg1"/>
                          </a:solidFill>
                          <a:effectLst/>
                        </a:rPr>
                        <a:t>Si</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solidFill>
                      <a:schemeClr val="accent5">
                        <a:alpha val="30000"/>
                      </a:schemeClr>
                    </a:solidFill>
                  </a:tcPr>
                </a:tc>
                <a:extLst>
                  <a:ext uri="{0D108BD9-81ED-4DB2-BD59-A6C34878D82A}">
                    <a16:rowId xmlns:a16="http://schemas.microsoft.com/office/drawing/2014/main" val="29412656"/>
                  </a:ext>
                </a:extLst>
              </a:tr>
              <a:tr h="159543">
                <a:tc>
                  <a:txBody>
                    <a:bodyPr/>
                    <a:lstStyle/>
                    <a:p>
                      <a:pPr marL="0" indent="0" algn="ctr">
                        <a:lnSpc>
                          <a:spcPct val="100000"/>
                        </a:lnSpc>
                        <a:spcAft>
                          <a:spcPts val="1000"/>
                        </a:spcAft>
                      </a:pPr>
                      <a:r>
                        <a:rPr lang="es-ES" sz="1000" dirty="0">
                          <a:solidFill>
                            <a:schemeClr val="bg1"/>
                          </a:solidFill>
                          <a:effectLst/>
                        </a:rPr>
                        <a:t>7</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Encontrada</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83.27%</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Si</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tc>
                  <a:txBody>
                    <a:bodyPr/>
                    <a:lstStyle/>
                    <a:p>
                      <a:pPr marL="0" indent="0" algn="ctr">
                        <a:lnSpc>
                          <a:spcPct val="100000"/>
                        </a:lnSpc>
                        <a:spcAft>
                          <a:spcPts val="1000"/>
                        </a:spcAft>
                      </a:pPr>
                      <a:r>
                        <a:rPr lang="es-ES_tradnl" sz="1000" dirty="0">
                          <a:solidFill>
                            <a:schemeClr val="bg1"/>
                          </a:solidFill>
                          <a:effectLst/>
                        </a:rPr>
                        <a:t>No</a:t>
                      </a:r>
                      <a:endPar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5132" marR="55132" marT="0" marB="0" anchor="ctr"/>
                </a:tc>
                <a:extLst>
                  <a:ext uri="{0D108BD9-81ED-4DB2-BD59-A6C34878D82A}">
                    <a16:rowId xmlns:a16="http://schemas.microsoft.com/office/drawing/2014/main" val="2667777551"/>
                  </a:ext>
                </a:extLst>
              </a:tr>
            </a:tbl>
          </a:graphicData>
        </a:graphic>
      </p:graphicFrame>
      <p:sp>
        <p:nvSpPr>
          <p:cNvPr id="53" name="Freeform 7">
            <a:extLst>
              <a:ext uri="{FF2B5EF4-FFF2-40B4-BE49-F238E27FC236}">
                <a16:creationId xmlns:a16="http://schemas.microsoft.com/office/drawing/2014/main" id="{36E8714C-B0B1-49C4-8CE2-A909FD9FB974}"/>
              </a:ext>
            </a:extLst>
          </p:cNvPr>
          <p:cNvSpPr/>
          <p:nvPr/>
        </p:nvSpPr>
        <p:spPr>
          <a:xfrm rot="10800000">
            <a:off x="10054398" y="4340618"/>
            <a:ext cx="1936499" cy="1020621"/>
          </a:xfrm>
          <a:custGeom>
            <a:avLst/>
            <a:gdLst>
              <a:gd name="connsiteX0" fmla="*/ 4968552 w 4968552"/>
              <a:gd name="connsiteY0" fmla="*/ 2511137 h 2511137"/>
              <a:gd name="connsiteX1" fmla="*/ 0 w 4968552"/>
              <a:gd name="connsiteY1" fmla="*/ 2511137 h 2511137"/>
              <a:gd name="connsiteX2" fmla="*/ 0 w 4968552"/>
              <a:gd name="connsiteY2" fmla="*/ 566921 h 2511137"/>
              <a:gd name="connsiteX3" fmla="*/ 2155462 w 4968552"/>
              <a:gd name="connsiteY3" fmla="*/ 566921 h 2511137"/>
              <a:gd name="connsiteX4" fmla="*/ 2484276 w 4968552"/>
              <a:gd name="connsiteY4" fmla="*/ 0 h 2511137"/>
              <a:gd name="connsiteX5" fmla="*/ 2813090 w 4968552"/>
              <a:gd name="connsiteY5" fmla="*/ 566921 h 2511137"/>
              <a:gd name="connsiteX6" fmla="*/ 4968552 w 4968552"/>
              <a:gd name="connsiteY6" fmla="*/ 566921 h 251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8552" h="2511137">
                <a:moveTo>
                  <a:pt x="4968552" y="2511137"/>
                </a:moveTo>
                <a:lnTo>
                  <a:pt x="0" y="2511137"/>
                </a:lnTo>
                <a:lnTo>
                  <a:pt x="0" y="566921"/>
                </a:lnTo>
                <a:lnTo>
                  <a:pt x="2155462" y="566921"/>
                </a:lnTo>
                <a:lnTo>
                  <a:pt x="2484276" y="0"/>
                </a:lnTo>
                <a:lnTo>
                  <a:pt x="2813090" y="566921"/>
                </a:lnTo>
                <a:lnTo>
                  <a:pt x="4968552" y="5669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16">
            <a:extLst>
              <a:ext uri="{FF2B5EF4-FFF2-40B4-BE49-F238E27FC236}">
                <a16:creationId xmlns:a16="http://schemas.microsoft.com/office/drawing/2014/main" id="{64C301FD-1BDF-4106-AA92-05A57D7C1E0C}"/>
              </a:ext>
            </a:extLst>
          </p:cNvPr>
          <p:cNvSpPr txBox="1"/>
          <p:nvPr/>
        </p:nvSpPr>
        <p:spPr>
          <a:xfrm>
            <a:off x="10062440" y="4262132"/>
            <a:ext cx="1015508" cy="584775"/>
          </a:xfrm>
          <a:prstGeom prst="rect">
            <a:avLst/>
          </a:prstGeom>
          <a:noFill/>
        </p:spPr>
        <p:txBody>
          <a:bodyPr wrap="square" rtlCol="0">
            <a:spAutoFit/>
          </a:bodyPr>
          <a:lstStyle/>
          <a:p>
            <a:r>
              <a:rPr lang="en-US" sz="3200" b="1" dirty="0">
                <a:solidFill>
                  <a:srgbClr val="00B050"/>
                </a:solidFill>
                <a:cs typeface="Lato Light"/>
              </a:rPr>
              <a:t>57</a:t>
            </a:r>
            <a:r>
              <a:rPr lang="id-ID" sz="3200" b="1" dirty="0">
                <a:solidFill>
                  <a:srgbClr val="00B050"/>
                </a:solidFill>
                <a:cs typeface="Lato Light"/>
              </a:rPr>
              <a:t>%</a:t>
            </a:r>
          </a:p>
        </p:txBody>
      </p:sp>
      <p:sp>
        <p:nvSpPr>
          <p:cNvPr id="56" name="TextBox 16">
            <a:extLst>
              <a:ext uri="{FF2B5EF4-FFF2-40B4-BE49-F238E27FC236}">
                <a16:creationId xmlns:a16="http://schemas.microsoft.com/office/drawing/2014/main" id="{1B169031-3561-424A-9A6E-BC0B6CCD405A}"/>
              </a:ext>
            </a:extLst>
          </p:cNvPr>
          <p:cNvSpPr txBox="1"/>
          <p:nvPr/>
        </p:nvSpPr>
        <p:spPr>
          <a:xfrm>
            <a:off x="10062568" y="4649938"/>
            <a:ext cx="1025540" cy="584775"/>
          </a:xfrm>
          <a:prstGeom prst="rect">
            <a:avLst/>
          </a:prstGeom>
          <a:noFill/>
        </p:spPr>
        <p:txBody>
          <a:bodyPr wrap="square" rtlCol="0">
            <a:spAutoFit/>
          </a:bodyPr>
          <a:lstStyle/>
          <a:p>
            <a:r>
              <a:rPr lang="en-US" sz="3200" b="1" dirty="0">
                <a:solidFill>
                  <a:srgbClr val="FF0000"/>
                </a:solidFill>
                <a:cs typeface="Lato Light"/>
              </a:rPr>
              <a:t>33</a:t>
            </a:r>
            <a:r>
              <a:rPr lang="id-ID" sz="3200" b="1" dirty="0">
                <a:solidFill>
                  <a:srgbClr val="FF0000"/>
                </a:solidFill>
                <a:cs typeface="Lato Light"/>
              </a:rPr>
              <a:t>%</a:t>
            </a:r>
          </a:p>
        </p:txBody>
      </p:sp>
      <p:sp>
        <p:nvSpPr>
          <p:cNvPr id="57" name="TextBox 15">
            <a:extLst>
              <a:ext uri="{FF2B5EF4-FFF2-40B4-BE49-F238E27FC236}">
                <a16:creationId xmlns:a16="http://schemas.microsoft.com/office/drawing/2014/main" id="{16C30993-0F47-4486-A9A7-407F515883B8}"/>
              </a:ext>
            </a:extLst>
          </p:cNvPr>
          <p:cNvSpPr txBox="1"/>
          <p:nvPr/>
        </p:nvSpPr>
        <p:spPr>
          <a:xfrm>
            <a:off x="10890738" y="4340619"/>
            <a:ext cx="989720" cy="400110"/>
          </a:xfrm>
          <a:prstGeom prst="rect">
            <a:avLst/>
          </a:prstGeom>
          <a:noFill/>
        </p:spPr>
        <p:txBody>
          <a:bodyPr wrap="square" rtlCol="0">
            <a:spAutoFit/>
          </a:bodyPr>
          <a:lstStyle/>
          <a:p>
            <a:r>
              <a:rPr lang="pt-BR" sz="1000" dirty="0">
                <a:cs typeface="Lato Light"/>
              </a:rPr>
              <a:t>Completadas exitosamente</a:t>
            </a:r>
            <a:endParaRPr lang="en-US" sz="1000" dirty="0">
              <a:cs typeface="Lato Light"/>
            </a:endParaRPr>
          </a:p>
        </p:txBody>
      </p:sp>
      <p:sp>
        <p:nvSpPr>
          <p:cNvPr id="58" name="TextBox 15">
            <a:extLst>
              <a:ext uri="{FF2B5EF4-FFF2-40B4-BE49-F238E27FC236}">
                <a16:creationId xmlns:a16="http://schemas.microsoft.com/office/drawing/2014/main" id="{54E955FC-4EF2-46BF-97B0-1C13C07A003E}"/>
              </a:ext>
            </a:extLst>
          </p:cNvPr>
          <p:cNvSpPr txBox="1"/>
          <p:nvPr/>
        </p:nvSpPr>
        <p:spPr>
          <a:xfrm>
            <a:off x="10890609" y="4728779"/>
            <a:ext cx="1100287" cy="400110"/>
          </a:xfrm>
          <a:prstGeom prst="rect">
            <a:avLst/>
          </a:prstGeom>
          <a:noFill/>
        </p:spPr>
        <p:txBody>
          <a:bodyPr wrap="square" rtlCol="0">
            <a:spAutoFit/>
          </a:bodyPr>
          <a:lstStyle/>
          <a:p>
            <a:r>
              <a:rPr lang="es-419" sz="1000" dirty="0">
                <a:cs typeface="Lato Light"/>
              </a:rPr>
              <a:t>Confusión</a:t>
            </a:r>
            <a:r>
              <a:rPr lang="pt-BR" sz="1000" dirty="0">
                <a:cs typeface="Lato Light"/>
              </a:rPr>
              <a:t> </a:t>
            </a:r>
            <a:r>
              <a:rPr lang="es-419" sz="1000" dirty="0">
                <a:cs typeface="Lato Light"/>
              </a:rPr>
              <a:t>en</a:t>
            </a:r>
            <a:r>
              <a:rPr lang="pt-BR" sz="1000" dirty="0">
                <a:cs typeface="Lato Light"/>
              </a:rPr>
              <a:t> </a:t>
            </a:r>
            <a:r>
              <a:rPr lang="es-419" sz="1000" dirty="0">
                <a:cs typeface="Lato Light"/>
              </a:rPr>
              <a:t>la</a:t>
            </a:r>
            <a:r>
              <a:rPr lang="pt-BR" sz="1000" dirty="0">
                <a:cs typeface="Lato Light"/>
              </a:rPr>
              <a:t> </a:t>
            </a:r>
            <a:r>
              <a:rPr lang="es-419" sz="1000" dirty="0">
                <a:cs typeface="Lato Light"/>
              </a:rPr>
              <a:t>re-identificación</a:t>
            </a:r>
          </a:p>
        </p:txBody>
      </p:sp>
      <p:pic>
        <p:nvPicPr>
          <p:cNvPr id="42" name="Imagen 41">
            <a:extLst>
              <a:ext uri="{FF2B5EF4-FFF2-40B4-BE49-F238E27FC236}">
                <a16:creationId xmlns:a16="http://schemas.microsoft.com/office/drawing/2014/main" id="{7B292493-9892-4759-99EC-6892CCAE7658}"/>
              </a:ext>
            </a:extLst>
          </p:cNvPr>
          <p:cNvPicPr/>
          <p:nvPr/>
        </p:nvPicPr>
        <p:blipFill rotWithShape="1">
          <a:blip r:embed="rId5"/>
          <a:srcRect b="66796"/>
          <a:stretch/>
        </p:blipFill>
        <p:spPr>
          <a:xfrm>
            <a:off x="6266499" y="1663130"/>
            <a:ext cx="2874950" cy="1645365"/>
          </a:xfrm>
          <a:prstGeom prst="rect">
            <a:avLst/>
          </a:prstGeom>
        </p:spPr>
      </p:pic>
      <p:pic>
        <p:nvPicPr>
          <p:cNvPr id="62" name="Imagen 61">
            <a:extLst>
              <a:ext uri="{FF2B5EF4-FFF2-40B4-BE49-F238E27FC236}">
                <a16:creationId xmlns:a16="http://schemas.microsoft.com/office/drawing/2014/main" id="{A51B796D-3C74-4F4C-A5A6-3A2788D978AF}"/>
              </a:ext>
            </a:extLst>
          </p:cNvPr>
          <p:cNvPicPr/>
          <p:nvPr/>
        </p:nvPicPr>
        <p:blipFill rotWithShape="1">
          <a:blip r:embed="rId5"/>
          <a:srcRect t="33332" b="33915"/>
          <a:stretch/>
        </p:blipFill>
        <p:spPr>
          <a:xfrm>
            <a:off x="9084208" y="2460820"/>
            <a:ext cx="2932237" cy="1753742"/>
          </a:xfrm>
          <a:prstGeom prst="rect">
            <a:avLst/>
          </a:prstGeom>
        </p:spPr>
      </p:pic>
      <p:pic>
        <p:nvPicPr>
          <p:cNvPr id="59" name="Imagen 58">
            <a:extLst>
              <a:ext uri="{FF2B5EF4-FFF2-40B4-BE49-F238E27FC236}">
                <a16:creationId xmlns:a16="http://schemas.microsoft.com/office/drawing/2014/main" id="{DE0EB3D6-BA14-43C9-9744-28EB1F871DEE}"/>
              </a:ext>
            </a:extLst>
          </p:cNvPr>
          <p:cNvPicPr/>
          <p:nvPr/>
        </p:nvPicPr>
        <p:blipFill rotWithShape="1">
          <a:blip r:embed="rId5"/>
          <a:srcRect t="66763"/>
          <a:stretch/>
        </p:blipFill>
        <p:spPr>
          <a:xfrm>
            <a:off x="6258873" y="3539288"/>
            <a:ext cx="2882576" cy="1645365"/>
          </a:xfrm>
          <a:prstGeom prst="rect">
            <a:avLst/>
          </a:prstGeom>
        </p:spPr>
      </p:pic>
    </p:spTree>
    <p:extLst>
      <p:ext uri="{BB962C8B-B14F-4D97-AF65-F5344CB8AC3E}">
        <p14:creationId xmlns:p14="http://schemas.microsoft.com/office/powerpoint/2010/main" val="50129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42" presetClass="entr" presetSubtype="0"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000"/>
                                        <p:tgtEl>
                                          <p:spTgt spid="38"/>
                                        </p:tgtEl>
                                      </p:cBhvr>
                                    </p:animEffect>
                                    <p:anim calcmode="lin" valueType="num">
                                      <p:cBhvr>
                                        <p:cTn id="30" dur="1000" fill="hold"/>
                                        <p:tgtEl>
                                          <p:spTgt spid="38"/>
                                        </p:tgtEl>
                                        <p:attrNameLst>
                                          <p:attrName>ppt_x</p:attrName>
                                        </p:attrNameLst>
                                      </p:cBhvr>
                                      <p:tavLst>
                                        <p:tav tm="0">
                                          <p:val>
                                            <p:strVal val="#ppt_x"/>
                                          </p:val>
                                        </p:tav>
                                        <p:tav tm="100000">
                                          <p:val>
                                            <p:strVal val="#ppt_x"/>
                                          </p:val>
                                        </p:tav>
                                      </p:tavLst>
                                    </p:anim>
                                    <p:anim calcmode="lin" valueType="num">
                                      <p:cBhvr>
                                        <p:cTn id="31" dur="1000" fill="hold"/>
                                        <p:tgtEl>
                                          <p:spTgt spid="3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50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50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1000"/>
                                        <p:tgtEl>
                                          <p:spTgt spid="57"/>
                                        </p:tgtEl>
                                      </p:cBhvr>
                                    </p:animEffect>
                                    <p:anim calcmode="lin" valueType="num">
                                      <p:cBhvr>
                                        <p:cTn id="45" dur="1000" fill="hold"/>
                                        <p:tgtEl>
                                          <p:spTgt spid="57"/>
                                        </p:tgtEl>
                                        <p:attrNameLst>
                                          <p:attrName>ppt_x</p:attrName>
                                        </p:attrNameLst>
                                      </p:cBhvr>
                                      <p:tavLst>
                                        <p:tav tm="0">
                                          <p:val>
                                            <p:strVal val="#ppt_x"/>
                                          </p:val>
                                        </p:tav>
                                        <p:tav tm="100000">
                                          <p:val>
                                            <p:strVal val="#ppt_x"/>
                                          </p:val>
                                        </p:tav>
                                      </p:tavLst>
                                    </p:anim>
                                    <p:anim calcmode="lin" valueType="num">
                                      <p:cBhvr>
                                        <p:cTn id="46" dur="1000" fill="hold"/>
                                        <p:tgtEl>
                                          <p:spTgt spid="5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50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1000"/>
                                        <p:tgtEl>
                                          <p:spTgt spid="58"/>
                                        </p:tgtEl>
                                      </p:cBhvr>
                                    </p:animEffect>
                                    <p:anim calcmode="lin" valueType="num">
                                      <p:cBhvr>
                                        <p:cTn id="50" dur="1000" fill="hold"/>
                                        <p:tgtEl>
                                          <p:spTgt spid="58"/>
                                        </p:tgtEl>
                                        <p:attrNameLst>
                                          <p:attrName>ppt_x</p:attrName>
                                        </p:attrNameLst>
                                      </p:cBhvr>
                                      <p:tavLst>
                                        <p:tav tm="0">
                                          <p:val>
                                            <p:strVal val="#ppt_x"/>
                                          </p:val>
                                        </p:tav>
                                        <p:tav tm="100000">
                                          <p:val>
                                            <p:strVal val="#ppt_x"/>
                                          </p:val>
                                        </p:tav>
                                      </p:tavLst>
                                    </p:anim>
                                    <p:anim calcmode="lin" valueType="num">
                                      <p:cBhvr>
                                        <p:cTn id="51" dur="1000" fill="hold"/>
                                        <p:tgtEl>
                                          <p:spTgt spid="5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50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1000"/>
                                        <p:tgtEl>
                                          <p:spTgt spid="56"/>
                                        </p:tgtEl>
                                      </p:cBhvr>
                                    </p:animEffect>
                                    <p:anim calcmode="lin" valueType="num">
                                      <p:cBhvr>
                                        <p:cTn id="55" dur="1000" fill="hold"/>
                                        <p:tgtEl>
                                          <p:spTgt spid="56"/>
                                        </p:tgtEl>
                                        <p:attrNameLst>
                                          <p:attrName>ppt_x</p:attrName>
                                        </p:attrNameLst>
                                      </p:cBhvr>
                                      <p:tavLst>
                                        <p:tav tm="0">
                                          <p:val>
                                            <p:strVal val="#ppt_x"/>
                                          </p:val>
                                        </p:tav>
                                        <p:tav tm="100000">
                                          <p:val>
                                            <p:strVal val="#ppt_x"/>
                                          </p:val>
                                        </p:tav>
                                      </p:tavLst>
                                    </p:anim>
                                    <p:anim calcmode="lin" valueType="num">
                                      <p:cBhvr>
                                        <p:cTn id="56" dur="1000" fill="hold"/>
                                        <p:tgtEl>
                                          <p:spTgt spid="5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50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1000"/>
                                        <p:tgtEl>
                                          <p:spTgt spid="55"/>
                                        </p:tgtEl>
                                      </p:cBhvr>
                                    </p:animEffect>
                                    <p:anim calcmode="lin" valueType="num">
                                      <p:cBhvr>
                                        <p:cTn id="60" dur="1000" fill="hold"/>
                                        <p:tgtEl>
                                          <p:spTgt spid="55"/>
                                        </p:tgtEl>
                                        <p:attrNameLst>
                                          <p:attrName>ppt_x</p:attrName>
                                        </p:attrNameLst>
                                      </p:cBhvr>
                                      <p:tavLst>
                                        <p:tav tm="0">
                                          <p:val>
                                            <p:strVal val="#ppt_x"/>
                                          </p:val>
                                        </p:tav>
                                        <p:tav tm="100000">
                                          <p:val>
                                            <p:strVal val="#ppt_x"/>
                                          </p:val>
                                        </p:tav>
                                      </p:tavLst>
                                    </p:anim>
                                    <p:anim calcmode="lin" valueType="num">
                                      <p:cBhvr>
                                        <p:cTn id="61" dur="1000" fill="hold"/>
                                        <p:tgtEl>
                                          <p:spTgt spid="5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500"/>
                                  </p:stCondLst>
                                  <p:childTnLst>
                                    <p:set>
                                      <p:cBhvr>
                                        <p:cTn id="63" dur="1" fill="hold">
                                          <p:stCondLst>
                                            <p:cond delay="0"/>
                                          </p:stCondLst>
                                        </p:cTn>
                                        <p:tgtEl>
                                          <p:spTgt spid="53"/>
                                        </p:tgtEl>
                                        <p:attrNameLst>
                                          <p:attrName>style.visibility</p:attrName>
                                        </p:attrNameLst>
                                      </p:cBhvr>
                                      <p:to>
                                        <p:strVal val="visible"/>
                                      </p:to>
                                    </p:set>
                                    <p:animEffect transition="in" filter="fade">
                                      <p:cBhvr>
                                        <p:cTn id="64" dur="1000"/>
                                        <p:tgtEl>
                                          <p:spTgt spid="53"/>
                                        </p:tgtEl>
                                      </p:cBhvr>
                                    </p:animEffect>
                                    <p:anim calcmode="lin" valueType="num">
                                      <p:cBhvr>
                                        <p:cTn id="65" dur="1000" fill="hold"/>
                                        <p:tgtEl>
                                          <p:spTgt spid="53"/>
                                        </p:tgtEl>
                                        <p:attrNameLst>
                                          <p:attrName>ppt_x</p:attrName>
                                        </p:attrNameLst>
                                      </p:cBhvr>
                                      <p:tavLst>
                                        <p:tav tm="0">
                                          <p:val>
                                            <p:strVal val="#ppt_x"/>
                                          </p:val>
                                        </p:tav>
                                        <p:tav tm="100000">
                                          <p:val>
                                            <p:strVal val="#ppt_x"/>
                                          </p:val>
                                        </p:tav>
                                      </p:tavLst>
                                    </p:anim>
                                    <p:anim calcmode="lin" valueType="num">
                                      <p:cBhvr>
                                        <p:cTn id="6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44" grpId="0" animBg="1"/>
      <p:bldP spid="36" grpId="0"/>
      <p:bldP spid="38" grpId="0"/>
      <p:bldP spid="34" grpId="0"/>
      <p:bldP spid="40" grpId="0"/>
      <p:bldP spid="50" grpId="0" animBg="1"/>
      <p:bldP spid="51" grpId="0" animBg="1"/>
      <p:bldP spid="53" grpId="0" animBg="1"/>
      <p:bldP spid="55" grpId="0"/>
      <p:bldP spid="56" grpId="0"/>
      <p:bldP spid="57" grpId="0"/>
      <p:bldP spid="5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wrap="square"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rPr>
              <a:t>CONCLUSIONES</a:t>
            </a:r>
          </a:p>
        </p:txBody>
      </p:sp>
      <p:sp>
        <p:nvSpPr>
          <p:cNvPr id="41" name="Rectangle 2">
            <a:extLst>
              <a:ext uri="{FF2B5EF4-FFF2-40B4-BE49-F238E27FC236}">
                <a16:creationId xmlns:a16="http://schemas.microsoft.com/office/drawing/2014/main" id="{736FBE89-A8AA-414F-80D8-0084BB22F54F}"/>
              </a:ext>
            </a:extLst>
          </p:cNvPr>
          <p:cNvSpPr/>
          <p:nvPr/>
        </p:nvSpPr>
        <p:spPr>
          <a:xfrm>
            <a:off x="5710474" y="208959"/>
            <a:ext cx="972000" cy="972000"/>
          </a:xfrm>
          <a:prstGeom prst="rect">
            <a:avLst/>
          </a:prstGeom>
          <a:solidFill>
            <a:srgbClr val="53C3C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8" name="Rectangle 18">
            <a:extLst>
              <a:ext uri="{FF2B5EF4-FFF2-40B4-BE49-F238E27FC236}">
                <a16:creationId xmlns:a16="http://schemas.microsoft.com/office/drawing/2014/main" id="{1D9DBE7D-2660-4186-A035-6E3A646D9FF7}"/>
              </a:ext>
            </a:extLst>
          </p:cNvPr>
          <p:cNvSpPr/>
          <p:nvPr/>
        </p:nvSpPr>
        <p:spPr>
          <a:xfrm>
            <a:off x="1975882" y="1381614"/>
            <a:ext cx="9690326" cy="126000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63" name="TextBox 23">
            <a:extLst>
              <a:ext uri="{FF2B5EF4-FFF2-40B4-BE49-F238E27FC236}">
                <a16:creationId xmlns:a16="http://schemas.microsoft.com/office/drawing/2014/main" id="{911C2BD7-6E27-4370-B921-92EA141BED2A}"/>
              </a:ext>
            </a:extLst>
          </p:cNvPr>
          <p:cNvSpPr txBox="1"/>
          <p:nvPr/>
        </p:nvSpPr>
        <p:spPr>
          <a:xfrm>
            <a:off x="2071868" y="1462467"/>
            <a:ext cx="9456517" cy="1107996"/>
          </a:xfrm>
          <a:prstGeom prst="rect">
            <a:avLst/>
          </a:prstGeom>
          <a:noFill/>
        </p:spPr>
        <p:txBody>
          <a:bodyPr wrap="square" rtlCol="0">
            <a:spAutoFit/>
          </a:bodyPr>
          <a:lstStyle/>
          <a:p>
            <a:r>
              <a:rPr lang="es-MX" altLang="ko-KR" sz="1100" b="1" dirty="0">
                <a:solidFill>
                  <a:prstClr val="white"/>
                </a:solidFill>
                <a:latin typeface="Arial"/>
                <a:cs typeface="Arial" pitchFamily="34" charset="0"/>
              </a:rPr>
              <a:t>Tras llevar a cabo una serie de investigaciones sobre técnicas y estrategias de inteligencia artificial enfocadas al área de </a:t>
            </a:r>
            <a:r>
              <a:rPr lang="es-MX" altLang="ko-KR" sz="1100" b="1" dirty="0" err="1">
                <a:solidFill>
                  <a:prstClr val="white"/>
                </a:solidFill>
                <a:latin typeface="Arial"/>
                <a:cs typeface="Arial" pitchFamily="34" charset="0"/>
              </a:rPr>
              <a:t>computer</a:t>
            </a:r>
            <a:r>
              <a:rPr lang="es-MX" altLang="ko-KR" sz="1100" b="1" dirty="0">
                <a:solidFill>
                  <a:prstClr val="white"/>
                </a:solidFill>
                <a:latin typeface="Arial"/>
                <a:cs typeface="Arial" pitchFamily="34" charset="0"/>
              </a:rPr>
              <a:t> visión, junto con el uso de un micro-UAV y su cámara incorporada, se desarrolló e implementó un sistema autónomo para la detección, el seguimiento y búsqueda de una persona en dos entornos distintos y complejos, correspondientes al interior de una vivienda y a un patio exterior al aire libre. De manera que se emplearon técnicas de estimación de profundidad, rastreo, búsqueda y </a:t>
            </a:r>
            <a:r>
              <a:rPr lang="es-MX" altLang="ko-KR" sz="1100" b="1" dirty="0" err="1">
                <a:solidFill>
                  <a:prstClr val="white"/>
                </a:solidFill>
                <a:latin typeface="Arial"/>
                <a:cs typeface="Arial" pitchFamily="34" charset="0"/>
              </a:rPr>
              <a:t>re-identificación</a:t>
            </a:r>
            <a:r>
              <a:rPr lang="es-MX" altLang="ko-KR" sz="1100" b="1" dirty="0">
                <a:solidFill>
                  <a:prstClr val="white"/>
                </a:solidFill>
                <a:latin typeface="Arial"/>
                <a:cs typeface="Arial" pitchFamily="34" charset="0"/>
              </a:rPr>
              <a:t> personas, siendo esta ultima un desafió en la que muchos investigadores y empresas apuestan cada vez más a su desarrollo para ser puestas en práctica sobre circuitos cerrados de cámaras de seguridad, abriendo paso a una serie de aplicativos tanto civiles como militares. </a:t>
            </a:r>
            <a:endParaRPr lang="ko-KR" altLang="en-US" sz="1100" b="1" dirty="0">
              <a:solidFill>
                <a:prstClr val="white"/>
              </a:solidFill>
              <a:latin typeface="Arial"/>
              <a:cs typeface="Arial" pitchFamily="34" charset="0"/>
            </a:endParaRPr>
          </a:p>
        </p:txBody>
      </p:sp>
      <p:cxnSp>
        <p:nvCxnSpPr>
          <p:cNvPr id="65" name="Elbow Connector 62">
            <a:extLst>
              <a:ext uri="{FF2B5EF4-FFF2-40B4-BE49-F238E27FC236}">
                <a16:creationId xmlns:a16="http://schemas.microsoft.com/office/drawing/2014/main" id="{BD4BF35B-CBD5-4B2A-A038-A9EDC79D98D3}"/>
              </a:ext>
            </a:extLst>
          </p:cNvPr>
          <p:cNvCxnSpPr>
            <a:cxnSpLocks/>
          </p:cNvCxnSpPr>
          <p:nvPr/>
        </p:nvCxnSpPr>
        <p:spPr>
          <a:xfrm rot="5400000" flipH="1" flipV="1">
            <a:off x="1477934" y="2254212"/>
            <a:ext cx="700478" cy="155607"/>
          </a:xfrm>
          <a:prstGeom prst="bentConnector3">
            <a:avLst>
              <a:gd name="adj1" fmla="val 100765"/>
            </a:avLst>
          </a:prstGeom>
          <a:noFill/>
          <a:ln w="28575" cap="flat" cmpd="sng" algn="ctr">
            <a:solidFill>
              <a:schemeClr val="accent2"/>
            </a:solidFill>
            <a:prstDash val="sysDot"/>
            <a:miter lim="800000"/>
            <a:headEnd type="oval"/>
            <a:tailEnd type="oval"/>
          </a:ln>
          <a:effectLst/>
        </p:spPr>
      </p:cxnSp>
      <p:cxnSp>
        <p:nvCxnSpPr>
          <p:cNvPr id="66" name="Elbow Connector 63">
            <a:extLst>
              <a:ext uri="{FF2B5EF4-FFF2-40B4-BE49-F238E27FC236}">
                <a16:creationId xmlns:a16="http://schemas.microsoft.com/office/drawing/2014/main" id="{4E7F5D98-8106-48BD-A0AF-9FE68022F98E}"/>
              </a:ext>
            </a:extLst>
          </p:cNvPr>
          <p:cNvCxnSpPr>
            <a:cxnSpLocks/>
          </p:cNvCxnSpPr>
          <p:nvPr/>
        </p:nvCxnSpPr>
        <p:spPr>
          <a:xfrm flipV="1">
            <a:off x="2225040" y="1001082"/>
            <a:ext cx="3485434" cy="310425"/>
          </a:xfrm>
          <a:prstGeom prst="bentConnector3">
            <a:avLst>
              <a:gd name="adj1" fmla="val 154"/>
            </a:avLst>
          </a:prstGeom>
          <a:noFill/>
          <a:ln w="28575" cap="flat" cmpd="sng" algn="ctr">
            <a:solidFill>
              <a:srgbClr val="19A5BE"/>
            </a:solidFill>
            <a:prstDash val="sysDot"/>
            <a:miter lim="800000"/>
            <a:headEnd type="oval"/>
            <a:tailEnd type="oval"/>
          </a:ln>
          <a:effectLst/>
        </p:spPr>
      </p:cxnSp>
      <p:sp>
        <p:nvSpPr>
          <p:cNvPr id="79" name="Rectangle 18">
            <a:extLst>
              <a:ext uri="{FF2B5EF4-FFF2-40B4-BE49-F238E27FC236}">
                <a16:creationId xmlns:a16="http://schemas.microsoft.com/office/drawing/2014/main" id="{3EC8C193-1A14-44D1-937F-B79D027919E1}"/>
              </a:ext>
            </a:extLst>
          </p:cNvPr>
          <p:cNvSpPr/>
          <p:nvPr/>
        </p:nvSpPr>
        <p:spPr>
          <a:xfrm>
            <a:off x="1573104" y="2753201"/>
            <a:ext cx="9690326" cy="1260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1" name="TextBox 23">
            <a:extLst>
              <a:ext uri="{FF2B5EF4-FFF2-40B4-BE49-F238E27FC236}">
                <a16:creationId xmlns:a16="http://schemas.microsoft.com/office/drawing/2014/main" id="{C7425F21-94C6-4B3D-AC61-25E3CF91A2B2}"/>
              </a:ext>
            </a:extLst>
          </p:cNvPr>
          <p:cNvSpPr txBox="1"/>
          <p:nvPr/>
        </p:nvSpPr>
        <p:spPr>
          <a:xfrm>
            <a:off x="1669090" y="2843993"/>
            <a:ext cx="9456517" cy="1107996"/>
          </a:xfrm>
          <a:prstGeom prst="rect">
            <a:avLst/>
          </a:prstGeom>
          <a:noFill/>
        </p:spPr>
        <p:txBody>
          <a:bodyPr wrap="square" rtlCol="0">
            <a:spAutoFit/>
          </a:bodyPr>
          <a:lstStyle/>
          <a:p>
            <a:r>
              <a:rPr lang="es-MX" altLang="ko-KR" sz="1100" b="1" dirty="0">
                <a:solidFill>
                  <a:prstClr val="white"/>
                </a:solidFill>
                <a:latin typeface="Arial"/>
                <a:cs typeface="Arial" pitchFamily="34" charset="0"/>
              </a:rPr>
              <a:t>El sistema de detección y reconocimiento de objetivos YOLOv4 implementado, ofrece mejores resultados en cuanto a presión y velocidad a diferencia de su antecesor YOLOv3. El sistema presentó resultados en cuanto a porcentajes de certeza entre 100 y 90% en interiores, y el 99 y 80% en exteriores con distintas condiciones de luz, para evaluaciones hasta una distancia de detección de personas de 15 metros y con velocidades de procesamiento de aproximadamente 20FPS en un ordenador con una tarjeta </a:t>
            </a:r>
            <a:r>
              <a:rPr lang="es-MX" altLang="ko-KR" sz="1100" b="1" dirty="0" err="1">
                <a:solidFill>
                  <a:prstClr val="white"/>
                </a:solidFill>
                <a:latin typeface="Arial"/>
                <a:cs typeface="Arial" pitchFamily="34" charset="0"/>
              </a:rPr>
              <a:t>Nvidia</a:t>
            </a:r>
            <a:r>
              <a:rPr lang="es-MX" altLang="ko-KR" sz="1100" b="1" dirty="0">
                <a:solidFill>
                  <a:prstClr val="white"/>
                </a:solidFill>
                <a:latin typeface="Arial"/>
                <a:cs typeface="Arial" pitchFamily="34" charset="0"/>
              </a:rPr>
              <a:t> GTX-1050Ti. Resultados bastante buenos en comparación a modelos de detección como </a:t>
            </a:r>
            <a:r>
              <a:rPr lang="es-MX" altLang="ko-KR" sz="1100" b="1" dirty="0" err="1">
                <a:solidFill>
                  <a:prstClr val="white"/>
                </a:solidFill>
                <a:latin typeface="Arial"/>
                <a:cs typeface="Arial" pitchFamily="34" charset="0"/>
              </a:rPr>
              <a:t>ssd_mobilenet</a:t>
            </a:r>
            <a:r>
              <a:rPr lang="es-MX" altLang="ko-KR" sz="1100" b="1" dirty="0">
                <a:solidFill>
                  <a:prstClr val="white"/>
                </a:solidFill>
                <a:latin typeface="Arial"/>
                <a:cs typeface="Arial" pitchFamily="34" charset="0"/>
              </a:rPr>
              <a:t>, </a:t>
            </a:r>
            <a:r>
              <a:rPr lang="es-MX" altLang="ko-KR" sz="1100" b="1" dirty="0" err="1">
                <a:solidFill>
                  <a:prstClr val="white"/>
                </a:solidFill>
                <a:latin typeface="Arial"/>
                <a:cs typeface="Arial" pitchFamily="34" charset="0"/>
              </a:rPr>
              <a:t>ssd_inception</a:t>
            </a:r>
            <a:r>
              <a:rPr lang="es-MX" altLang="ko-KR" sz="1100" b="1" dirty="0">
                <a:solidFill>
                  <a:prstClr val="white"/>
                </a:solidFill>
                <a:latin typeface="Arial"/>
                <a:cs typeface="Arial" pitchFamily="34" charset="0"/>
              </a:rPr>
              <a:t>, </a:t>
            </a:r>
            <a:r>
              <a:rPr lang="es-MX" altLang="ko-KR" sz="1100" b="1" dirty="0" err="1">
                <a:solidFill>
                  <a:prstClr val="white"/>
                </a:solidFill>
                <a:latin typeface="Arial"/>
                <a:cs typeface="Arial" pitchFamily="34" charset="0"/>
              </a:rPr>
              <a:t>faster_rcnn</a:t>
            </a:r>
            <a:r>
              <a:rPr lang="es-MX" altLang="ko-KR" sz="1100" b="1" dirty="0">
                <a:solidFill>
                  <a:prstClr val="white"/>
                </a:solidFill>
                <a:latin typeface="Arial"/>
                <a:cs typeface="Arial" pitchFamily="34" charset="0"/>
              </a:rPr>
              <a:t>, entre otros modelos de </a:t>
            </a:r>
            <a:r>
              <a:rPr lang="es-MX" altLang="ko-KR" sz="1100" b="1" dirty="0" err="1">
                <a:solidFill>
                  <a:prstClr val="white"/>
                </a:solidFill>
                <a:latin typeface="Arial"/>
                <a:cs typeface="Arial" pitchFamily="34" charset="0"/>
              </a:rPr>
              <a:t>TensorFlow</a:t>
            </a:r>
            <a:r>
              <a:rPr lang="es-MX" altLang="ko-KR" sz="1100" b="1" dirty="0">
                <a:solidFill>
                  <a:prstClr val="white"/>
                </a:solidFill>
                <a:latin typeface="Arial"/>
                <a:cs typeface="Arial" pitchFamily="34" charset="0"/>
              </a:rPr>
              <a:t>, cuyas precisiones y velocidades son inferiores.</a:t>
            </a:r>
            <a:endParaRPr lang="ko-KR" altLang="en-US" sz="1100" b="1" dirty="0">
              <a:solidFill>
                <a:prstClr val="white"/>
              </a:solidFill>
              <a:latin typeface="Arial"/>
              <a:cs typeface="Arial" pitchFamily="34" charset="0"/>
            </a:endParaRPr>
          </a:p>
        </p:txBody>
      </p:sp>
      <p:sp>
        <p:nvSpPr>
          <p:cNvPr id="83" name="Rectangle 18">
            <a:extLst>
              <a:ext uri="{FF2B5EF4-FFF2-40B4-BE49-F238E27FC236}">
                <a16:creationId xmlns:a16="http://schemas.microsoft.com/office/drawing/2014/main" id="{8BFC938E-7190-4F50-8BF7-78146A04886D}"/>
              </a:ext>
            </a:extLst>
          </p:cNvPr>
          <p:cNvSpPr/>
          <p:nvPr/>
        </p:nvSpPr>
        <p:spPr>
          <a:xfrm>
            <a:off x="1210197" y="4123429"/>
            <a:ext cx="9690326" cy="12600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sp>
        <p:nvSpPr>
          <p:cNvPr id="85" name="TextBox 23">
            <a:extLst>
              <a:ext uri="{FF2B5EF4-FFF2-40B4-BE49-F238E27FC236}">
                <a16:creationId xmlns:a16="http://schemas.microsoft.com/office/drawing/2014/main" id="{58A024E2-C902-4136-AE48-6D6D0044B66A}"/>
              </a:ext>
            </a:extLst>
          </p:cNvPr>
          <p:cNvSpPr txBox="1"/>
          <p:nvPr/>
        </p:nvSpPr>
        <p:spPr>
          <a:xfrm>
            <a:off x="1306183" y="4314937"/>
            <a:ext cx="9456517" cy="938719"/>
          </a:xfrm>
          <a:prstGeom prst="rect">
            <a:avLst/>
          </a:prstGeom>
          <a:noFill/>
        </p:spPr>
        <p:txBody>
          <a:bodyPr wrap="square" rtlCol="0">
            <a:spAutoFit/>
          </a:bodyPr>
          <a:lstStyle/>
          <a:p>
            <a:r>
              <a:rPr lang="es-MX" altLang="ko-KR" sz="1100" b="1" dirty="0">
                <a:solidFill>
                  <a:prstClr val="white"/>
                </a:solidFill>
                <a:latin typeface="Arial"/>
                <a:cs typeface="Arial" pitchFamily="34" charset="0"/>
              </a:rPr>
              <a:t>El sistema de evasión de obstáculos fue implementado gracias a algoritmos de estimación de profundidad en imágenes monoculares, que, a través de un mapa de profundidad, se delimitó las secciones en la que se analizaría si hay obstáculos a 2 metros, distancia adecuada para responder a ellos con anticipación y evitar colisiones en los extremos. Este análisis fue hecho a través de ponderaciones en las intensidades de pixeles, llegando a definirse que. para valores mayores a 160 son considerados obstáculos y cuya acción de evasión es realizada simplemente por un controlador ON-OFF</a:t>
            </a:r>
            <a:endParaRPr lang="ko-KR" altLang="en-US" sz="1100" b="1" dirty="0">
              <a:solidFill>
                <a:prstClr val="white"/>
              </a:solidFill>
              <a:latin typeface="Arial"/>
              <a:cs typeface="Arial" pitchFamily="34" charset="0"/>
            </a:endParaRPr>
          </a:p>
        </p:txBody>
      </p:sp>
      <p:sp>
        <p:nvSpPr>
          <p:cNvPr id="87" name="Rectangle 18">
            <a:extLst>
              <a:ext uri="{FF2B5EF4-FFF2-40B4-BE49-F238E27FC236}">
                <a16:creationId xmlns:a16="http://schemas.microsoft.com/office/drawing/2014/main" id="{FA5E1D6D-60E6-4A9A-A0EB-7705FEAD6F50}"/>
              </a:ext>
            </a:extLst>
          </p:cNvPr>
          <p:cNvSpPr/>
          <p:nvPr/>
        </p:nvSpPr>
        <p:spPr>
          <a:xfrm>
            <a:off x="830647" y="5486546"/>
            <a:ext cx="9690326" cy="126000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9" name="TextBox 23">
            <a:extLst>
              <a:ext uri="{FF2B5EF4-FFF2-40B4-BE49-F238E27FC236}">
                <a16:creationId xmlns:a16="http://schemas.microsoft.com/office/drawing/2014/main" id="{1E3AF711-1279-4318-B026-182CB6815E43}"/>
              </a:ext>
            </a:extLst>
          </p:cNvPr>
          <p:cNvSpPr txBox="1"/>
          <p:nvPr/>
        </p:nvSpPr>
        <p:spPr>
          <a:xfrm>
            <a:off x="926633" y="5769494"/>
            <a:ext cx="9456517" cy="769441"/>
          </a:xfrm>
          <a:prstGeom prst="rect">
            <a:avLst/>
          </a:prstGeom>
          <a:noFill/>
        </p:spPr>
        <p:txBody>
          <a:bodyPr wrap="square" rtlCol="0">
            <a:spAutoFit/>
          </a:bodyPr>
          <a:lstStyle/>
          <a:p>
            <a:r>
              <a:rPr lang="es-MX" altLang="ko-KR" sz="1100" b="1" dirty="0">
                <a:solidFill>
                  <a:prstClr val="white"/>
                </a:solidFill>
                <a:latin typeface="Arial"/>
                <a:cs typeface="Arial" pitchFamily="34" charset="0"/>
              </a:rPr>
              <a:t>Para la etapa de seguimiento, previamente fue realizado el modelamiento de la planta a través de la estimación del movimiento del micro-UAV captado entre cada </a:t>
            </a:r>
            <a:r>
              <a:rPr lang="es-MX" altLang="ko-KR" sz="1100" b="1" dirty="0" err="1">
                <a:solidFill>
                  <a:prstClr val="white"/>
                </a:solidFill>
                <a:latin typeface="Arial"/>
                <a:cs typeface="Arial" pitchFamily="34" charset="0"/>
              </a:rPr>
              <a:t>frame</a:t>
            </a:r>
            <a:r>
              <a:rPr lang="es-MX" altLang="ko-KR" sz="1100" b="1" dirty="0">
                <a:solidFill>
                  <a:prstClr val="white"/>
                </a:solidFill>
                <a:latin typeface="Arial"/>
                <a:cs typeface="Arial" pitchFamily="34" charset="0"/>
              </a:rPr>
              <a:t>, tanto para el movimiento en pitch (hacia delante y atrás) y en </a:t>
            </a:r>
            <a:r>
              <a:rPr lang="es-MX" altLang="ko-KR" sz="1100" b="1" dirty="0" err="1">
                <a:solidFill>
                  <a:prstClr val="white"/>
                </a:solidFill>
                <a:latin typeface="Arial"/>
                <a:cs typeface="Arial" pitchFamily="34" charset="0"/>
              </a:rPr>
              <a:t>yaw</a:t>
            </a:r>
            <a:r>
              <a:rPr lang="es-MX" altLang="ko-KR" sz="1100" b="1" dirty="0">
                <a:solidFill>
                  <a:prstClr val="white"/>
                </a:solidFill>
                <a:latin typeface="Arial"/>
                <a:cs typeface="Arial" pitchFamily="34" charset="0"/>
              </a:rPr>
              <a:t> (giro angular sobre el propio eje). A partir de ello tan solo fue necesario el diseño de dos controladores PI. El controlador en pitch es el encargado de mantener el seguimiento de la persona desde una distancia de separación adecuada, y el controlador en </a:t>
            </a:r>
            <a:r>
              <a:rPr lang="es-MX" altLang="ko-KR" sz="1100" b="1" dirty="0" err="1">
                <a:solidFill>
                  <a:prstClr val="white"/>
                </a:solidFill>
                <a:latin typeface="Arial"/>
                <a:cs typeface="Arial" pitchFamily="34" charset="0"/>
              </a:rPr>
              <a:t>yaw</a:t>
            </a:r>
            <a:r>
              <a:rPr lang="es-MX" altLang="ko-KR" sz="1100" b="1" dirty="0">
                <a:solidFill>
                  <a:prstClr val="white"/>
                </a:solidFill>
                <a:latin typeface="Arial"/>
                <a:cs typeface="Arial" pitchFamily="34" charset="0"/>
              </a:rPr>
              <a:t> se enfoca en mantener a la persona centrada en la imagen</a:t>
            </a:r>
            <a:endParaRPr lang="ko-KR" altLang="en-US" sz="1100" b="1" dirty="0">
              <a:solidFill>
                <a:prstClr val="white"/>
              </a:solidFill>
              <a:latin typeface="Arial"/>
              <a:cs typeface="Arial" pitchFamily="34" charset="0"/>
            </a:endParaRPr>
          </a:p>
        </p:txBody>
      </p:sp>
      <p:cxnSp>
        <p:nvCxnSpPr>
          <p:cNvPr id="94" name="Elbow Connector 62">
            <a:extLst>
              <a:ext uri="{FF2B5EF4-FFF2-40B4-BE49-F238E27FC236}">
                <a16:creationId xmlns:a16="http://schemas.microsoft.com/office/drawing/2014/main" id="{C268F1D0-F1C4-4678-A1A7-A220F5E62B3E}"/>
              </a:ext>
            </a:extLst>
          </p:cNvPr>
          <p:cNvCxnSpPr>
            <a:cxnSpLocks/>
          </p:cNvCxnSpPr>
          <p:nvPr/>
        </p:nvCxnSpPr>
        <p:spPr>
          <a:xfrm rot="5400000" flipH="1" flipV="1">
            <a:off x="1080226" y="3623367"/>
            <a:ext cx="700478" cy="155607"/>
          </a:xfrm>
          <a:prstGeom prst="bentConnector3">
            <a:avLst>
              <a:gd name="adj1" fmla="val 100765"/>
            </a:avLst>
          </a:prstGeom>
          <a:noFill/>
          <a:ln w="28575" cap="flat" cmpd="sng" algn="ctr">
            <a:solidFill>
              <a:schemeClr val="accent4"/>
            </a:solidFill>
            <a:prstDash val="sysDot"/>
            <a:miter lim="800000"/>
            <a:headEnd type="oval"/>
            <a:tailEnd type="oval"/>
          </a:ln>
          <a:effectLst/>
        </p:spPr>
      </p:cxnSp>
      <p:cxnSp>
        <p:nvCxnSpPr>
          <p:cNvPr id="95" name="Elbow Connector 62">
            <a:extLst>
              <a:ext uri="{FF2B5EF4-FFF2-40B4-BE49-F238E27FC236}">
                <a16:creationId xmlns:a16="http://schemas.microsoft.com/office/drawing/2014/main" id="{4ABD910C-92F6-42F5-A279-CF70E53D7705}"/>
              </a:ext>
            </a:extLst>
          </p:cNvPr>
          <p:cNvCxnSpPr>
            <a:cxnSpLocks/>
          </p:cNvCxnSpPr>
          <p:nvPr/>
        </p:nvCxnSpPr>
        <p:spPr>
          <a:xfrm rot="5400000" flipH="1" flipV="1">
            <a:off x="722135" y="4986696"/>
            <a:ext cx="700478" cy="155607"/>
          </a:xfrm>
          <a:prstGeom prst="bentConnector3">
            <a:avLst>
              <a:gd name="adj1" fmla="val 100765"/>
            </a:avLst>
          </a:prstGeom>
          <a:noFill/>
          <a:ln w="28575" cap="flat" cmpd="sng" algn="ctr">
            <a:solidFill>
              <a:schemeClr val="accent5"/>
            </a:solidFill>
            <a:prstDash val="sysDot"/>
            <a:miter lim="800000"/>
            <a:headEnd type="oval"/>
            <a:tailEnd type="oval"/>
          </a:ln>
          <a:effectLst/>
        </p:spPr>
      </p:cxnSp>
      <p:sp>
        <p:nvSpPr>
          <p:cNvPr id="97" name="Oval 44">
            <a:extLst>
              <a:ext uri="{FF2B5EF4-FFF2-40B4-BE49-F238E27FC236}">
                <a16:creationId xmlns:a16="http://schemas.microsoft.com/office/drawing/2014/main" id="{D0D38ACB-85D8-45DE-BABB-E689F94B154C}"/>
              </a:ext>
            </a:extLst>
          </p:cNvPr>
          <p:cNvSpPr>
            <a:spLocks noChangeAspect="1"/>
          </p:cNvSpPr>
          <p:nvPr/>
        </p:nvSpPr>
        <p:spPr>
          <a:xfrm>
            <a:off x="5960924" y="410297"/>
            <a:ext cx="478148" cy="569324"/>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77470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nodeType="withEffect">
                                  <p:stCondLst>
                                    <p:cond delay="25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par>
                                <p:cTn id="20" presetID="10" presetClass="entr" presetSubtype="0" fill="hold" nodeType="withEffect">
                                  <p:stCondLst>
                                    <p:cond delay="50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85"/>
                                        </p:tgtEl>
                                        <p:attrNameLst>
                                          <p:attrName>style.visibility</p:attrName>
                                        </p:attrNameLst>
                                      </p:cBhvr>
                                      <p:to>
                                        <p:strVal val="visible"/>
                                      </p:to>
                                    </p:set>
                                    <p:animEffect transition="in" filter="fade">
                                      <p:cBhvr>
                                        <p:cTn id="25" dur="500"/>
                                        <p:tgtEl>
                                          <p:spTgt spid="85"/>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par>
                                <p:cTn id="29" presetID="10" presetClass="entr" presetSubtype="0" fill="hold" nodeType="withEffect">
                                  <p:stCondLst>
                                    <p:cond delay="750"/>
                                  </p:stCondLst>
                                  <p:childTnLst>
                                    <p:set>
                                      <p:cBhvr>
                                        <p:cTn id="30" dur="1" fill="hold">
                                          <p:stCondLst>
                                            <p:cond delay="0"/>
                                          </p:stCondLst>
                                        </p:cTn>
                                        <p:tgtEl>
                                          <p:spTgt spid="94"/>
                                        </p:tgtEl>
                                        <p:attrNameLst>
                                          <p:attrName>style.visibility</p:attrName>
                                        </p:attrNameLst>
                                      </p:cBhvr>
                                      <p:to>
                                        <p:strVal val="visible"/>
                                      </p:to>
                                    </p:set>
                                    <p:animEffect transition="in" filter="fade">
                                      <p:cBhvr>
                                        <p:cTn id="31" dur="500"/>
                                        <p:tgtEl>
                                          <p:spTgt spid="94"/>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87"/>
                                        </p:tgtEl>
                                        <p:attrNameLst>
                                          <p:attrName>style.visibility</p:attrName>
                                        </p:attrNameLst>
                                      </p:cBhvr>
                                      <p:to>
                                        <p:strVal val="visible"/>
                                      </p:to>
                                    </p:set>
                                    <p:animEffect transition="in" filter="fade">
                                      <p:cBhvr>
                                        <p:cTn id="34" dur="500"/>
                                        <p:tgtEl>
                                          <p:spTgt spid="87"/>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500"/>
                                        <p:tgtEl>
                                          <p:spTgt spid="89"/>
                                        </p:tgtEl>
                                      </p:cBhvr>
                                    </p:animEffect>
                                  </p:childTnLst>
                                </p:cTn>
                              </p:par>
                              <p:par>
                                <p:cTn id="38" presetID="10" presetClass="entr" presetSubtype="0" fill="hold" nodeType="withEffect">
                                  <p:stCondLst>
                                    <p:cond delay="1000"/>
                                  </p:stCondLst>
                                  <p:childTnLst>
                                    <p:set>
                                      <p:cBhvr>
                                        <p:cTn id="39" dur="1" fill="hold">
                                          <p:stCondLst>
                                            <p:cond delay="0"/>
                                          </p:stCondLst>
                                        </p:cTn>
                                        <p:tgtEl>
                                          <p:spTgt spid="95"/>
                                        </p:tgtEl>
                                        <p:attrNameLst>
                                          <p:attrName>style.visibility</p:attrName>
                                        </p:attrNameLst>
                                      </p:cBhvr>
                                      <p:to>
                                        <p:strVal val="visible"/>
                                      </p:to>
                                    </p:set>
                                    <p:animEffect transition="in" filter="fade">
                                      <p:cBhvr>
                                        <p:cTn id="40" dur="500"/>
                                        <p:tgtEl>
                                          <p:spTgt spid="9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 calcmode="lin" valueType="num">
                                      <p:cBhvr>
                                        <p:cTn id="43" dur="500" fill="hold"/>
                                        <p:tgtEl>
                                          <p:spTgt spid="97"/>
                                        </p:tgtEl>
                                        <p:attrNameLst>
                                          <p:attrName>ppt_w</p:attrName>
                                        </p:attrNameLst>
                                      </p:cBhvr>
                                      <p:tavLst>
                                        <p:tav tm="0">
                                          <p:val>
                                            <p:fltVal val="0"/>
                                          </p:val>
                                        </p:tav>
                                        <p:tav tm="100000">
                                          <p:val>
                                            <p:strVal val="#ppt_w"/>
                                          </p:val>
                                        </p:tav>
                                      </p:tavLst>
                                    </p:anim>
                                    <p:anim calcmode="lin" valueType="num">
                                      <p:cBhvr>
                                        <p:cTn id="44" dur="500" fill="hold"/>
                                        <p:tgtEl>
                                          <p:spTgt spid="97"/>
                                        </p:tgtEl>
                                        <p:attrNameLst>
                                          <p:attrName>ppt_h</p:attrName>
                                        </p:attrNameLst>
                                      </p:cBhvr>
                                      <p:tavLst>
                                        <p:tav tm="0">
                                          <p:val>
                                            <p:fltVal val="0"/>
                                          </p:val>
                                        </p:tav>
                                        <p:tav tm="100000">
                                          <p:val>
                                            <p:strVal val="#ppt_h"/>
                                          </p:val>
                                        </p:tav>
                                      </p:tavLst>
                                    </p:anim>
                                    <p:animEffect transition="in" filter="fade">
                                      <p:cBhvr>
                                        <p:cTn id="45"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3" grpId="0"/>
      <p:bldP spid="79" grpId="0" animBg="1"/>
      <p:bldP spid="81" grpId="0"/>
      <p:bldP spid="83" grpId="0" animBg="1"/>
      <p:bldP spid="85" grpId="0"/>
      <p:bldP spid="87" grpId="0" animBg="1"/>
      <p:bldP spid="89" grpId="0"/>
      <p:bldP spid="9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rPr>
              <a:t>CONCLUSIONES</a:t>
            </a:r>
          </a:p>
        </p:txBody>
      </p:sp>
      <p:sp>
        <p:nvSpPr>
          <p:cNvPr id="41" name="Rectangle 2">
            <a:extLst>
              <a:ext uri="{FF2B5EF4-FFF2-40B4-BE49-F238E27FC236}">
                <a16:creationId xmlns:a16="http://schemas.microsoft.com/office/drawing/2014/main" id="{736FBE89-A8AA-414F-80D8-0084BB22F54F}"/>
              </a:ext>
            </a:extLst>
          </p:cNvPr>
          <p:cNvSpPr/>
          <p:nvPr/>
        </p:nvSpPr>
        <p:spPr>
          <a:xfrm>
            <a:off x="5710474" y="208959"/>
            <a:ext cx="972000" cy="972000"/>
          </a:xfrm>
          <a:prstGeom prst="rect">
            <a:avLst/>
          </a:prstGeom>
          <a:solidFill>
            <a:srgbClr val="53C3C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8" name="Rectangle 18">
            <a:extLst>
              <a:ext uri="{FF2B5EF4-FFF2-40B4-BE49-F238E27FC236}">
                <a16:creationId xmlns:a16="http://schemas.microsoft.com/office/drawing/2014/main" id="{1D9DBE7D-2660-4186-A035-6E3A646D9FF7}"/>
              </a:ext>
            </a:extLst>
          </p:cNvPr>
          <p:cNvSpPr/>
          <p:nvPr/>
        </p:nvSpPr>
        <p:spPr>
          <a:xfrm>
            <a:off x="1975882" y="1381614"/>
            <a:ext cx="9690326" cy="82213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63" name="TextBox 23">
            <a:extLst>
              <a:ext uri="{FF2B5EF4-FFF2-40B4-BE49-F238E27FC236}">
                <a16:creationId xmlns:a16="http://schemas.microsoft.com/office/drawing/2014/main" id="{911C2BD7-6E27-4370-B921-92EA141BED2A}"/>
              </a:ext>
            </a:extLst>
          </p:cNvPr>
          <p:cNvSpPr txBox="1"/>
          <p:nvPr/>
        </p:nvSpPr>
        <p:spPr>
          <a:xfrm>
            <a:off x="2071868" y="1502002"/>
            <a:ext cx="9456517" cy="600164"/>
          </a:xfrm>
          <a:prstGeom prst="rect">
            <a:avLst/>
          </a:prstGeom>
          <a:noFill/>
        </p:spPr>
        <p:txBody>
          <a:bodyPr wrap="square" rtlCol="0">
            <a:spAutoFit/>
          </a:bodyPr>
          <a:lstStyle/>
          <a:p>
            <a:r>
              <a:rPr lang="es-MX" altLang="ko-KR" sz="1100" b="1" dirty="0">
                <a:solidFill>
                  <a:prstClr val="white"/>
                </a:solidFill>
                <a:latin typeface="Arial"/>
                <a:cs typeface="Arial" pitchFamily="34" charset="0"/>
              </a:rPr>
              <a:t>La implementación de la etapa de seguimiento también estuvo acompañada de un sistema MOT, que, por medio de un Filtro de Kalman, identifica a cada persona con un id y ejecuta un rastreo digital de ella mientras se mantiene dentro de la imagen captada por el micro-UAV. Además, el sistema es capaz de predecir hasta 4 </a:t>
            </a:r>
            <a:r>
              <a:rPr lang="es-MX" altLang="ko-KR" sz="1100" b="1" dirty="0" err="1">
                <a:solidFill>
                  <a:prstClr val="white"/>
                </a:solidFill>
                <a:latin typeface="Arial"/>
                <a:cs typeface="Arial" pitchFamily="34" charset="0"/>
              </a:rPr>
              <a:t>frames</a:t>
            </a:r>
            <a:r>
              <a:rPr lang="es-MX" altLang="ko-KR" sz="1100" b="1" dirty="0">
                <a:solidFill>
                  <a:prstClr val="white"/>
                </a:solidFill>
                <a:latin typeface="Arial"/>
                <a:cs typeface="Arial" pitchFamily="34" charset="0"/>
              </a:rPr>
              <a:t> posteriores en caso de que YOLOv4 no genere detecciones de la persona</a:t>
            </a:r>
            <a:endParaRPr lang="ko-KR" altLang="en-US" sz="1100" b="1" dirty="0">
              <a:solidFill>
                <a:prstClr val="white"/>
              </a:solidFill>
              <a:latin typeface="Arial"/>
              <a:cs typeface="Arial" pitchFamily="34" charset="0"/>
            </a:endParaRPr>
          </a:p>
        </p:txBody>
      </p:sp>
      <p:cxnSp>
        <p:nvCxnSpPr>
          <p:cNvPr id="65" name="Elbow Connector 62">
            <a:extLst>
              <a:ext uri="{FF2B5EF4-FFF2-40B4-BE49-F238E27FC236}">
                <a16:creationId xmlns:a16="http://schemas.microsoft.com/office/drawing/2014/main" id="{BD4BF35B-CBD5-4B2A-A038-A9EDC79D98D3}"/>
              </a:ext>
            </a:extLst>
          </p:cNvPr>
          <p:cNvCxnSpPr>
            <a:cxnSpLocks/>
          </p:cNvCxnSpPr>
          <p:nvPr/>
        </p:nvCxnSpPr>
        <p:spPr>
          <a:xfrm rot="5400000" flipH="1" flipV="1">
            <a:off x="1649318" y="1998704"/>
            <a:ext cx="375183" cy="117812"/>
          </a:xfrm>
          <a:prstGeom prst="bentConnector3">
            <a:avLst>
              <a:gd name="adj1" fmla="val 96036"/>
            </a:avLst>
          </a:prstGeom>
          <a:noFill/>
          <a:ln w="28575" cap="flat" cmpd="sng" algn="ctr">
            <a:solidFill>
              <a:schemeClr val="accent2"/>
            </a:solidFill>
            <a:prstDash val="sysDot"/>
            <a:miter lim="800000"/>
            <a:headEnd type="oval"/>
            <a:tailEnd type="oval"/>
          </a:ln>
          <a:effectLst/>
        </p:spPr>
      </p:cxnSp>
      <p:cxnSp>
        <p:nvCxnSpPr>
          <p:cNvPr id="66" name="Elbow Connector 63">
            <a:extLst>
              <a:ext uri="{FF2B5EF4-FFF2-40B4-BE49-F238E27FC236}">
                <a16:creationId xmlns:a16="http://schemas.microsoft.com/office/drawing/2014/main" id="{4E7F5D98-8106-48BD-A0AF-9FE68022F98E}"/>
              </a:ext>
            </a:extLst>
          </p:cNvPr>
          <p:cNvCxnSpPr>
            <a:cxnSpLocks/>
          </p:cNvCxnSpPr>
          <p:nvPr/>
        </p:nvCxnSpPr>
        <p:spPr>
          <a:xfrm flipV="1">
            <a:off x="2225040" y="1001082"/>
            <a:ext cx="3485434" cy="310425"/>
          </a:xfrm>
          <a:prstGeom prst="bentConnector3">
            <a:avLst>
              <a:gd name="adj1" fmla="val 154"/>
            </a:avLst>
          </a:prstGeom>
          <a:noFill/>
          <a:ln w="28575" cap="flat" cmpd="sng" algn="ctr">
            <a:solidFill>
              <a:srgbClr val="19A5BE"/>
            </a:solidFill>
            <a:prstDash val="sysDot"/>
            <a:miter lim="800000"/>
            <a:headEnd type="oval"/>
            <a:tailEnd type="oval"/>
          </a:ln>
          <a:effectLst/>
        </p:spPr>
      </p:cxnSp>
      <p:sp>
        <p:nvSpPr>
          <p:cNvPr id="79" name="Rectangle 18">
            <a:extLst>
              <a:ext uri="{FF2B5EF4-FFF2-40B4-BE49-F238E27FC236}">
                <a16:creationId xmlns:a16="http://schemas.microsoft.com/office/drawing/2014/main" id="{3EC8C193-1A14-44D1-937F-B79D027919E1}"/>
              </a:ext>
            </a:extLst>
          </p:cNvPr>
          <p:cNvSpPr/>
          <p:nvPr/>
        </p:nvSpPr>
        <p:spPr>
          <a:xfrm>
            <a:off x="1573104" y="2326481"/>
            <a:ext cx="9690326" cy="88941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1" name="TextBox 23">
            <a:extLst>
              <a:ext uri="{FF2B5EF4-FFF2-40B4-BE49-F238E27FC236}">
                <a16:creationId xmlns:a16="http://schemas.microsoft.com/office/drawing/2014/main" id="{C7425F21-94C6-4B3D-AC61-25E3CF91A2B2}"/>
              </a:ext>
            </a:extLst>
          </p:cNvPr>
          <p:cNvSpPr txBox="1"/>
          <p:nvPr/>
        </p:nvSpPr>
        <p:spPr>
          <a:xfrm>
            <a:off x="1669090" y="2406229"/>
            <a:ext cx="9456517" cy="769441"/>
          </a:xfrm>
          <a:prstGeom prst="rect">
            <a:avLst/>
          </a:prstGeom>
          <a:noFill/>
        </p:spPr>
        <p:txBody>
          <a:bodyPr wrap="square" rtlCol="0">
            <a:spAutoFit/>
          </a:bodyPr>
          <a:lstStyle/>
          <a:p>
            <a:r>
              <a:rPr lang="es-MX" altLang="ko-KR" sz="1100" b="1" dirty="0">
                <a:solidFill>
                  <a:prstClr val="white"/>
                </a:solidFill>
                <a:latin typeface="Arial"/>
                <a:cs typeface="Arial" pitchFamily="34" charset="0"/>
              </a:rPr>
              <a:t>Las pruebas de seguimiento recorriendo tramos de 10 y 15 metros, a velocidades de caminata de 0.5, 1 y 1.5 m/s en un entorno con y sin obstáculos, tanto en interiores como en exteriores, fueron completadas con éxito en distintas condiciones de luminosidad y manteniendo una distancia de separación menor a 5 metros entre el micro-UAV y la persona. Esto que indica que el sistema es capaz de realizar un buen seguimiento a distintas velocidades incluso a distancias mayores y con obstáculos de por medio.</a:t>
            </a:r>
            <a:endParaRPr lang="ko-KR" altLang="en-US" sz="1100" b="1" dirty="0">
              <a:solidFill>
                <a:prstClr val="white"/>
              </a:solidFill>
              <a:latin typeface="Arial"/>
              <a:cs typeface="Arial" pitchFamily="34" charset="0"/>
            </a:endParaRPr>
          </a:p>
        </p:txBody>
      </p:sp>
      <p:sp>
        <p:nvSpPr>
          <p:cNvPr id="83" name="Rectangle 18">
            <a:extLst>
              <a:ext uri="{FF2B5EF4-FFF2-40B4-BE49-F238E27FC236}">
                <a16:creationId xmlns:a16="http://schemas.microsoft.com/office/drawing/2014/main" id="{8BFC938E-7190-4F50-8BF7-78146A04886D}"/>
              </a:ext>
            </a:extLst>
          </p:cNvPr>
          <p:cNvSpPr/>
          <p:nvPr/>
        </p:nvSpPr>
        <p:spPr>
          <a:xfrm>
            <a:off x="1210197" y="3341109"/>
            <a:ext cx="9690326" cy="104239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sp>
        <p:nvSpPr>
          <p:cNvPr id="85" name="TextBox 23">
            <a:extLst>
              <a:ext uri="{FF2B5EF4-FFF2-40B4-BE49-F238E27FC236}">
                <a16:creationId xmlns:a16="http://schemas.microsoft.com/office/drawing/2014/main" id="{58A024E2-C902-4136-AE48-6D6D0044B66A}"/>
              </a:ext>
            </a:extLst>
          </p:cNvPr>
          <p:cNvSpPr txBox="1"/>
          <p:nvPr/>
        </p:nvSpPr>
        <p:spPr>
          <a:xfrm>
            <a:off x="1306183" y="3400537"/>
            <a:ext cx="9456517" cy="938719"/>
          </a:xfrm>
          <a:prstGeom prst="rect">
            <a:avLst/>
          </a:prstGeom>
          <a:noFill/>
        </p:spPr>
        <p:txBody>
          <a:bodyPr wrap="square" rtlCol="0">
            <a:spAutoFit/>
          </a:bodyPr>
          <a:lstStyle/>
          <a:p>
            <a:r>
              <a:rPr lang="es-MX" altLang="ko-KR" sz="1100" b="1" dirty="0">
                <a:solidFill>
                  <a:prstClr val="white"/>
                </a:solidFill>
                <a:latin typeface="Arial"/>
                <a:cs typeface="Arial" pitchFamily="34" charset="0"/>
              </a:rPr>
              <a:t>El rastreo de la persona en la imagen fue posible hasta una distancia de separación máxima de 10 metros entre ella y el micro-UAV, debido a la perdida de la detección por a falsos negativos en 5 o 6 de cada 20 </a:t>
            </a:r>
            <a:r>
              <a:rPr lang="es-MX" altLang="ko-KR" sz="1100" b="1" dirty="0" err="1">
                <a:solidFill>
                  <a:prstClr val="white"/>
                </a:solidFill>
                <a:latin typeface="Arial"/>
                <a:cs typeface="Arial" pitchFamily="34" charset="0"/>
              </a:rPr>
              <a:t>frames</a:t>
            </a:r>
            <a:r>
              <a:rPr lang="es-MX" altLang="ko-KR" sz="1100" b="1" dirty="0">
                <a:solidFill>
                  <a:prstClr val="white"/>
                </a:solidFill>
                <a:latin typeface="Arial"/>
                <a:cs typeface="Arial" pitchFamily="34" charset="0"/>
              </a:rPr>
              <a:t> producidos en la detección a distancias mayores. Este comportamiento sucedió en pruebas realizadas en ambos entornos, exterior e interior. La solución a ello es simplemente reconfigurar los parámetros en el filtro de Kalman en el sistema MOT, para que efectué predicciones por mayor cantidad de </a:t>
            </a:r>
            <a:r>
              <a:rPr lang="es-MX" altLang="ko-KR" sz="1100" b="1" dirty="0" err="1">
                <a:solidFill>
                  <a:prstClr val="white"/>
                </a:solidFill>
                <a:latin typeface="Arial"/>
                <a:cs typeface="Arial" pitchFamily="34" charset="0"/>
              </a:rPr>
              <a:t>frames</a:t>
            </a:r>
            <a:r>
              <a:rPr lang="es-MX" altLang="ko-KR" sz="1100" b="1" dirty="0">
                <a:solidFill>
                  <a:prstClr val="white"/>
                </a:solidFill>
                <a:latin typeface="Arial"/>
                <a:cs typeface="Arial" pitchFamily="34" charset="0"/>
              </a:rPr>
              <a:t> e intente no perder el rastreo de la persona objetivo en el caso que la detección falle</a:t>
            </a:r>
            <a:endParaRPr lang="ko-KR" altLang="en-US" sz="1100" b="1" dirty="0">
              <a:solidFill>
                <a:prstClr val="white"/>
              </a:solidFill>
              <a:latin typeface="Arial"/>
              <a:cs typeface="Arial" pitchFamily="34" charset="0"/>
            </a:endParaRPr>
          </a:p>
        </p:txBody>
      </p:sp>
      <p:sp>
        <p:nvSpPr>
          <p:cNvPr id="87" name="Rectangle 18">
            <a:extLst>
              <a:ext uri="{FF2B5EF4-FFF2-40B4-BE49-F238E27FC236}">
                <a16:creationId xmlns:a16="http://schemas.microsoft.com/office/drawing/2014/main" id="{FA5E1D6D-60E6-4A9A-A0EB-7705FEAD6F50}"/>
              </a:ext>
            </a:extLst>
          </p:cNvPr>
          <p:cNvSpPr/>
          <p:nvPr/>
        </p:nvSpPr>
        <p:spPr>
          <a:xfrm>
            <a:off x="830647" y="4511185"/>
            <a:ext cx="9690326" cy="125882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9" name="TextBox 23">
            <a:extLst>
              <a:ext uri="{FF2B5EF4-FFF2-40B4-BE49-F238E27FC236}">
                <a16:creationId xmlns:a16="http://schemas.microsoft.com/office/drawing/2014/main" id="{1E3AF711-1279-4318-B026-182CB6815E43}"/>
              </a:ext>
            </a:extLst>
          </p:cNvPr>
          <p:cNvSpPr txBox="1"/>
          <p:nvPr/>
        </p:nvSpPr>
        <p:spPr>
          <a:xfrm>
            <a:off x="926633" y="4590934"/>
            <a:ext cx="9456517" cy="1107996"/>
          </a:xfrm>
          <a:prstGeom prst="rect">
            <a:avLst/>
          </a:prstGeom>
          <a:noFill/>
        </p:spPr>
        <p:txBody>
          <a:bodyPr wrap="square" rtlCol="0">
            <a:spAutoFit/>
          </a:bodyPr>
          <a:lstStyle/>
          <a:p>
            <a:r>
              <a:rPr lang="es-MX" altLang="ko-KR" sz="1100" b="1" dirty="0">
                <a:solidFill>
                  <a:prstClr val="white"/>
                </a:solidFill>
                <a:latin typeface="Arial"/>
                <a:cs typeface="Arial" pitchFamily="34" charset="0"/>
              </a:rPr>
              <a:t>En la etapa de búsqueda se diseñó un modelo de clasificación de imágenes con el uso del framework </a:t>
            </a:r>
            <a:r>
              <a:rPr lang="es-MX" altLang="ko-KR" sz="1100" b="1" dirty="0" err="1">
                <a:solidFill>
                  <a:prstClr val="white"/>
                </a:solidFill>
                <a:latin typeface="Arial"/>
                <a:cs typeface="Arial" pitchFamily="34" charset="0"/>
              </a:rPr>
              <a:t>Tensorflow</a:t>
            </a:r>
            <a:r>
              <a:rPr lang="es-MX" altLang="ko-KR" sz="1100" b="1" dirty="0">
                <a:solidFill>
                  <a:prstClr val="white"/>
                </a:solidFill>
                <a:latin typeface="Arial"/>
                <a:cs typeface="Arial" pitchFamily="34" charset="0"/>
              </a:rPr>
              <a:t> y la biblioteca </a:t>
            </a:r>
            <a:r>
              <a:rPr lang="es-MX" altLang="ko-KR" sz="1100" b="1" dirty="0" err="1">
                <a:solidFill>
                  <a:prstClr val="white"/>
                </a:solidFill>
                <a:latin typeface="Arial"/>
                <a:cs typeface="Arial" pitchFamily="34" charset="0"/>
              </a:rPr>
              <a:t>Keras</a:t>
            </a:r>
            <a:r>
              <a:rPr lang="es-MX" altLang="ko-KR" sz="1100" b="1" dirty="0">
                <a:solidFill>
                  <a:prstClr val="white"/>
                </a:solidFill>
                <a:latin typeface="Arial"/>
                <a:cs typeface="Arial" pitchFamily="34" charset="0"/>
              </a:rPr>
              <a:t> para la </a:t>
            </a:r>
            <a:r>
              <a:rPr lang="es-MX" altLang="ko-KR" sz="1100" b="1" dirty="0" err="1">
                <a:solidFill>
                  <a:prstClr val="white"/>
                </a:solidFill>
                <a:latin typeface="Arial"/>
                <a:cs typeface="Arial" pitchFamily="34" charset="0"/>
              </a:rPr>
              <a:t>re-identificación</a:t>
            </a:r>
            <a:r>
              <a:rPr lang="es-MX" altLang="ko-KR" sz="1100" b="1" dirty="0">
                <a:solidFill>
                  <a:prstClr val="white"/>
                </a:solidFill>
                <a:latin typeface="Arial"/>
                <a:cs typeface="Arial" pitchFamily="34" charset="0"/>
              </a:rPr>
              <a:t> de la persona. El modelo es entrenado con las imágenes de la persona a seguir en cada ejecución del sistema y su rendimiento fue adecuado en tan solo el 57% de las pruebas realizadas en un entorno interior y exterior, presentando en la mayor parte de ellas falsos positivos y negativos. En conclusión, el bajo rendimiento del modelo es debido al tiempo limitado y a la poca cantidad de datos disponibles para su entrenamiento. Lo que provoca que el modelo se sobreajuste y no generalice su conocimiento al momento de hacer las inferencias.</a:t>
            </a:r>
            <a:endParaRPr lang="ko-KR" altLang="en-US" sz="1100" b="1" dirty="0">
              <a:solidFill>
                <a:prstClr val="white"/>
              </a:solidFill>
              <a:latin typeface="Arial"/>
              <a:cs typeface="Arial" pitchFamily="34" charset="0"/>
            </a:endParaRPr>
          </a:p>
        </p:txBody>
      </p:sp>
      <p:sp>
        <p:nvSpPr>
          <p:cNvPr id="7" name="Rectangle 18">
            <a:extLst>
              <a:ext uri="{FF2B5EF4-FFF2-40B4-BE49-F238E27FC236}">
                <a16:creationId xmlns:a16="http://schemas.microsoft.com/office/drawing/2014/main" id="{84D294CA-C181-4CB5-98AE-F8A5DEC49257}"/>
              </a:ext>
            </a:extLst>
          </p:cNvPr>
          <p:cNvSpPr/>
          <p:nvPr/>
        </p:nvSpPr>
        <p:spPr>
          <a:xfrm>
            <a:off x="470225" y="5892746"/>
            <a:ext cx="9690326" cy="70671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 name="TextBox 23">
            <a:extLst>
              <a:ext uri="{FF2B5EF4-FFF2-40B4-BE49-F238E27FC236}">
                <a16:creationId xmlns:a16="http://schemas.microsoft.com/office/drawing/2014/main" id="{CF6B1D2A-139B-428F-B5E3-FBB7E1F73B51}"/>
              </a:ext>
            </a:extLst>
          </p:cNvPr>
          <p:cNvSpPr txBox="1"/>
          <p:nvPr/>
        </p:nvSpPr>
        <p:spPr>
          <a:xfrm>
            <a:off x="566211" y="6043614"/>
            <a:ext cx="9456517" cy="430887"/>
          </a:xfrm>
          <a:prstGeom prst="rect">
            <a:avLst/>
          </a:prstGeom>
          <a:noFill/>
        </p:spPr>
        <p:txBody>
          <a:bodyPr wrap="square" rtlCol="0">
            <a:spAutoFit/>
          </a:bodyPr>
          <a:lstStyle/>
          <a:p>
            <a:r>
              <a:rPr lang="es-MX" altLang="ko-KR" sz="1100" b="1" dirty="0">
                <a:solidFill>
                  <a:prstClr val="white"/>
                </a:solidFill>
                <a:latin typeface="Arial"/>
                <a:cs typeface="Arial" pitchFamily="34" charset="0"/>
              </a:rPr>
              <a:t>El sistema es susceptible en un 33% a confundirse en la </a:t>
            </a:r>
            <a:r>
              <a:rPr lang="es-MX" altLang="ko-KR" sz="1100" b="1" dirty="0" err="1">
                <a:solidFill>
                  <a:prstClr val="white"/>
                </a:solidFill>
                <a:latin typeface="Arial"/>
                <a:cs typeface="Arial" pitchFamily="34" charset="0"/>
              </a:rPr>
              <a:t>re-identificación</a:t>
            </a:r>
            <a:r>
              <a:rPr lang="es-MX" altLang="ko-KR" sz="1100" b="1" dirty="0">
                <a:solidFill>
                  <a:prstClr val="white"/>
                </a:solidFill>
                <a:latin typeface="Arial"/>
                <a:cs typeface="Arial" pitchFamily="34" charset="0"/>
              </a:rPr>
              <a:t>, a causa de cambios de luz en el ambiente, personas con vestimentas similares entre otros. Pero generalmente es en vista de la baja robustez del modelo de entrenamiento</a:t>
            </a:r>
            <a:endParaRPr lang="ko-KR" altLang="en-US" sz="1100" b="1" dirty="0">
              <a:solidFill>
                <a:prstClr val="white"/>
              </a:solidFill>
              <a:latin typeface="Arial"/>
              <a:cs typeface="Arial" pitchFamily="34" charset="0"/>
            </a:endParaRPr>
          </a:p>
        </p:txBody>
      </p:sp>
      <p:cxnSp>
        <p:nvCxnSpPr>
          <p:cNvPr id="31" name="Elbow Connector 62">
            <a:extLst>
              <a:ext uri="{FF2B5EF4-FFF2-40B4-BE49-F238E27FC236}">
                <a16:creationId xmlns:a16="http://schemas.microsoft.com/office/drawing/2014/main" id="{C774AB98-9AB5-4F78-9096-15E7B62CA99D}"/>
              </a:ext>
            </a:extLst>
          </p:cNvPr>
          <p:cNvCxnSpPr>
            <a:cxnSpLocks/>
          </p:cNvCxnSpPr>
          <p:nvPr/>
        </p:nvCxnSpPr>
        <p:spPr>
          <a:xfrm rot="5400000" flipH="1" flipV="1">
            <a:off x="1268010" y="3015227"/>
            <a:ext cx="375183" cy="117812"/>
          </a:xfrm>
          <a:prstGeom prst="bentConnector3">
            <a:avLst>
              <a:gd name="adj1" fmla="val 96036"/>
            </a:avLst>
          </a:prstGeom>
          <a:noFill/>
          <a:ln w="28575" cap="flat" cmpd="sng" algn="ctr">
            <a:solidFill>
              <a:schemeClr val="accent4"/>
            </a:solidFill>
            <a:prstDash val="sysDot"/>
            <a:miter lim="800000"/>
            <a:headEnd type="oval"/>
            <a:tailEnd type="oval"/>
          </a:ln>
          <a:effectLst/>
        </p:spPr>
      </p:cxnSp>
      <p:cxnSp>
        <p:nvCxnSpPr>
          <p:cNvPr id="32" name="Elbow Connector 62">
            <a:extLst>
              <a:ext uri="{FF2B5EF4-FFF2-40B4-BE49-F238E27FC236}">
                <a16:creationId xmlns:a16="http://schemas.microsoft.com/office/drawing/2014/main" id="{0424F471-6A46-4214-A4E4-3369DC6C2243}"/>
              </a:ext>
            </a:extLst>
          </p:cNvPr>
          <p:cNvCxnSpPr>
            <a:cxnSpLocks/>
          </p:cNvCxnSpPr>
          <p:nvPr/>
        </p:nvCxnSpPr>
        <p:spPr>
          <a:xfrm rot="5400000" flipH="1" flipV="1">
            <a:off x="894943" y="4193608"/>
            <a:ext cx="375183" cy="117812"/>
          </a:xfrm>
          <a:prstGeom prst="bentConnector3">
            <a:avLst>
              <a:gd name="adj1" fmla="val 96036"/>
            </a:avLst>
          </a:prstGeom>
          <a:noFill/>
          <a:ln w="28575" cap="flat" cmpd="sng" algn="ctr">
            <a:solidFill>
              <a:schemeClr val="accent5"/>
            </a:solidFill>
            <a:prstDash val="sysDot"/>
            <a:miter lim="800000"/>
            <a:headEnd type="oval"/>
            <a:tailEnd type="oval"/>
          </a:ln>
          <a:effectLst/>
        </p:spPr>
      </p:cxnSp>
      <p:cxnSp>
        <p:nvCxnSpPr>
          <p:cNvPr id="33" name="Elbow Connector 62">
            <a:extLst>
              <a:ext uri="{FF2B5EF4-FFF2-40B4-BE49-F238E27FC236}">
                <a16:creationId xmlns:a16="http://schemas.microsoft.com/office/drawing/2014/main" id="{5D6A5965-363C-41C0-B02D-93E3C809D898}"/>
              </a:ext>
            </a:extLst>
          </p:cNvPr>
          <p:cNvCxnSpPr>
            <a:cxnSpLocks/>
          </p:cNvCxnSpPr>
          <p:nvPr/>
        </p:nvCxnSpPr>
        <p:spPr>
          <a:xfrm rot="5400000" flipH="1" flipV="1">
            <a:off x="525553" y="5570815"/>
            <a:ext cx="375183" cy="117812"/>
          </a:xfrm>
          <a:prstGeom prst="bentConnector3">
            <a:avLst>
              <a:gd name="adj1" fmla="val 96036"/>
            </a:avLst>
          </a:prstGeom>
          <a:noFill/>
          <a:ln w="28575" cap="flat" cmpd="sng" algn="ctr">
            <a:solidFill>
              <a:schemeClr val="accent6"/>
            </a:solidFill>
            <a:prstDash val="sysDot"/>
            <a:miter lim="800000"/>
            <a:headEnd type="oval"/>
            <a:tailEnd type="oval"/>
          </a:ln>
          <a:effectLst/>
        </p:spPr>
      </p:cxnSp>
      <p:sp>
        <p:nvSpPr>
          <p:cNvPr id="9" name="Oval 44">
            <a:extLst>
              <a:ext uri="{FF2B5EF4-FFF2-40B4-BE49-F238E27FC236}">
                <a16:creationId xmlns:a16="http://schemas.microsoft.com/office/drawing/2014/main" id="{A825F70A-BE57-421D-9B1E-924C9F2F9052}"/>
              </a:ext>
            </a:extLst>
          </p:cNvPr>
          <p:cNvSpPr>
            <a:spLocks noChangeAspect="1"/>
          </p:cNvSpPr>
          <p:nvPr/>
        </p:nvSpPr>
        <p:spPr>
          <a:xfrm>
            <a:off x="5960924" y="410297"/>
            <a:ext cx="478148" cy="569324"/>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61944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par>
                                <p:cTn id="20" presetID="10" presetClass="entr" presetSubtype="0" fill="hold" nodeType="withEffect">
                                  <p:stCondLst>
                                    <p:cond delay="50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85"/>
                                        </p:tgtEl>
                                        <p:attrNameLst>
                                          <p:attrName>style.visibility</p:attrName>
                                        </p:attrNameLst>
                                      </p:cBhvr>
                                      <p:to>
                                        <p:strVal val="visible"/>
                                      </p:to>
                                    </p:set>
                                    <p:animEffect transition="in" filter="fade">
                                      <p:cBhvr>
                                        <p:cTn id="25" dur="500"/>
                                        <p:tgtEl>
                                          <p:spTgt spid="85"/>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par>
                                <p:cTn id="29" presetID="10" presetClass="entr" presetSubtype="0" fill="hold" nodeType="withEffect">
                                  <p:stCondLst>
                                    <p:cond delay="75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89"/>
                                        </p:tgtEl>
                                        <p:attrNameLst>
                                          <p:attrName>style.visibility</p:attrName>
                                        </p:attrNameLst>
                                      </p:cBhvr>
                                      <p:to>
                                        <p:strVal val="visible"/>
                                      </p:to>
                                    </p:set>
                                    <p:animEffect transition="in" filter="fade">
                                      <p:cBhvr>
                                        <p:cTn id="34" dur="500"/>
                                        <p:tgtEl>
                                          <p:spTgt spid="89"/>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87"/>
                                        </p:tgtEl>
                                        <p:attrNameLst>
                                          <p:attrName>style.visibility</p:attrName>
                                        </p:attrNameLst>
                                      </p:cBhvr>
                                      <p:to>
                                        <p:strVal val="visible"/>
                                      </p:to>
                                    </p:set>
                                    <p:animEffect transition="in" filter="fade">
                                      <p:cBhvr>
                                        <p:cTn id="37" dur="500"/>
                                        <p:tgtEl>
                                          <p:spTgt spid="87"/>
                                        </p:tgtEl>
                                      </p:cBhvr>
                                    </p:animEffect>
                                  </p:childTnLst>
                                </p:cTn>
                              </p:par>
                              <p:par>
                                <p:cTn id="38" presetID="10" presetClass="entr" presetSubtype="0" fill="hold" nodeType="withEffect">
                                  <p:stCondLst>
                                    <p:cond delay="100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125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grpId="0" nodeType="withEffect">
                                  <p:stCondLst>
                                    <p:cond delay="125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nodeType="withEffect">
                                  <p:stCondLst>
                                    <p:cond delay="125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3" grpId="0"/>
      <p:bldP spid="79" grpId="0" animBg="1"/>
      <p:bldP spid="81" grpId="0"/>
      <p:bldP spid="83" grpId="0" animBg="1"/>
      <p:bldP spid="85" grpId="0"/>
      <p:bldP spid="87" grpId="0" animBg="1"/>
      <p:bldP spid="89" grpId="0"/>
      <p:bldP spid="7" grpId="0" animBg="1"/>
      <p:bldP spid="8"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RECOMENDACI</a:t>
            </a:r>
            <a:r>
              <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rPr>
              <a:t>ONES</a:t>
            </a:r>
          </a:p>
        </p:txBody>
      </p:sp>
      <p:sp>
        <p:nvSpPr>
          <p:cNvPr id="41" name="Rectangle 2">
            <a:extLst>
              <a:ext uri="{FF2B5EF4-FFF2-40B4-BE49-F238E27FC236}">
                <a16:creationId xmlns:a16="http://schemas.microsoft.com/office/drawing/2014/main" id="{736FBE89-A8AA-414F-80D8-0084BB22F54F}"/>
              </a:ext>
            </a:extLst>
          </p:cNvPr>
          <p:cNvSpPr/>
          <p:nvPr/>
        </p:nvSpPr>
        <p:spPr>
          <a:xfrm>
            <a:off x="6238794" y="473119"/>
            <a:ext cx="972000" cy="972000"/>
          </a:xfrm>
          <a:prstGeom prst="rect">
            <a:avLst/>
          </a:prstGeom>
          <a:solidFill>
            <a:srgbClr val="53C3C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8" name="Rectangle 18">
            <a:extLst>
              <a:ext uri="{FF2B5EF4-FFF2-40B4-BE49-F238E27FC236}">
                <a16:creationId xmlns:a16="http://schemas.microsoft.com/office/drawing/2014/main" id="{1D9DBE7D-2660-4186-A035-6E3A646D9FF7}"/>
              </a:ext>
            </a:extLst>
          </p:cNvPr>
          <p:cNvSpPr/>
          <p:nvPr/>
        </p:nvSpPr>
        <p:spPr>
          <a:xfrm>
            <a:off x="1975882" y="1716893"/>
            <a:ext cx="9690326" cy="78370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sp>
        <p:nvSpPr>
          <p:cNvPr id="63" name="TextBox 23">
            <a:extLst>
              <a:ext uri="{FF2B5EF4-FFF2-40B4-BE49-F238E27FC236}">
                <a16:creationId xmlns:a16="http://schemas.microsoft.com/office/drawing/2014/main" id="{911C2BD7-6E27-4370-B921-92EA141BED2A}"/>
              </a:ext>
            </a:extLst>
          </p:cNvPr>
          <p:cNvSpPr txBox="1"/>
          <p:nvPr/>
        </p:nvSpPr>
        <p:spPr>
          <a:xfrm>
            <a:off x="2071868" y="1776322"/>
            <a:ext cx="9456517" cy="646331"/>
          </a:xfrm>
          <a:prstGeom prst="rect">
            <a:avLst/>
          </a:prstGeom>
          <a:noFill/>
        </p:spPr>
        <p:txBody>
          <a:bodyPr wrap="square" rtlCol="0">
            <a:spAutoFit/>
          </a:bodyPr>
          <a:lstStyle/>
          <a:p>
            <a:r>
              <a:rPr lang="es-MX" altLang="ko-KR" sz="1200" b="1" dirty="0">
                <a:solidFill>
                  <a:prstClr val="white"/>
                </a:solidFill>
                <a:latin typeface="Arial"/>
                <a:cs typeface="Arial" pitchFamily="34" charset="0"/>
              </a:rPr>
              <a:t>Se recomienda mantener una constante revisión de los componentes del micro-UAV, tales como motores, batería, hélices, sistema de amortiguación en la caída, entre otros, a fin de no tener inconvenientes durante el vuelo y no comprometer la integridad de este</a:t>
            </a:r>
            <a:endParaRPr lang="ko-KR" altLang="en-US" sz="1200" b="1" dirty="0">
              <a:solidFill>
                <a:prstClr val="white"/>
              </a:solidFill>
              <a:latin typeface="Arial"/>
              <a:cs typeface="Arial" pitchFamily="34" charset="0"/>
            </a:endParaRPr>
          </a:p>
        </p:txBody>
      </p:sp>
      <p:cxnSp>
        <p:nvCxnSpPr>
          <p:cNvPr id="65" name="Elbow Connector 62">
            <a:extLst>
              <a:ext uri="{FF2B5EF4-FFF2-40B4-BE49-F238E27FC236}">
                <a16:creationId xmlns:a16="http://schemas.microsoft.com/office/drawing/2014/main" id="{BD4BF35B-CBD5-4B2A-A038-A9EDC79D98D3}"/>
              </a:ext>
            </a:extLst>
          </p:cNvPr>
          <p:cNvCxnSpPr>
            <a:cxnSpLocks/>
          </p:cNvCxnSpPr>
          <p:nvPr/>
        </p:nvCxnSpPr>
        <p:spPr>
          <a:xfrm rot="5400000" flipH="1" flipV="1">
            <a:off x="1649318" y="2354304"/>
            <a:ext cx="375183" cy="117812"/>
          </a:xfrm>
          <a:prstGeom prst="bentConnector3">
            <a:avLst>
              <a:gd name="adj1" fmla="val 96036"/>
            </a:avLst>
          </a:prstGeom>
          <a:noFill/>
          <a:ln w="28575" cap="flat" cmpd="sng" algn="ctr">
            <a:solidFill>
              <a:schemeClr val="accent2"/>
            </a:solidFill>
            <a:prstDash val="sysDot"/>
            <a:miter lim="800000"/>
            <a:headEnd type="oval"/>
            <a:tailEnd type="oval"/>
          </a:ln>
          <a:effectLst/>
        </p:spPr>
      </p:cxnSp>
      <p:cxnSp>
        <p:nvCxnSpPr>
          <p:cNvPr id="66" name="Elbow Connector 63">
            <a:extLst>
              <a:ext uri="{FF2B5EF4-FFF2-40B4-BE49-F238E27FC236}">
                <a16:creationId xmlns:a16="http://schemas.microsoft.com/office/drawing/2014/main" id="{4E7F5D98-8106-48BD-A0AF-9FE68022F98E}"/>
              </a:ext>
            </a:extLst>
          </p:cNvPr>
          <p:cNvCxnSpPr>
            <a:cxnSpLocks/>
          </p:cNvCxnSpPr>
          <p:nvPr/>
        </p:nvCxnSpPr>
        <p:spPr>
          <a:xfrm flipV="1">
            <a:off x="2225040" y="975360"/>
            <a:ext cx="4013754" cy="666194"/>
          </a:xfrm>
          <a:prstGeom prst="bentConnector3">
            <a:avLst>
              <a:gd name="adj1" fmla="val 133"/>
            </a:avLst>
          </a:prstGeom>
          <a:noFill/>
          <a:ln w="28575" cap="flat" cmpd="sng" algn="ctr">
            <a:solidFill>
              <a:srgbClr val="19A5BE"/>
            </a:solidFill>
            <a:prstDash val="sysDot"/>
            <a:miter lim="800000"/>
            <a:headEnd type="oval"/>
            <a:tailEnd type="oval"/>
          </a:ln>
          <a:effectLst/>
        </p:spPr>
      </p:cxnSp>
      <p:sp>
        <p:nvSpPr>
          <p:cNvPr id="79" name="Rectangle 18">
            <a:extLst>
              <a:ext uri="{FF2B5EF4-FFF2-40B4-BE49-F238E27FC236}">
                <a16:creationId xmlns:a16="http://schemas.microsoft.com/office/drawing/2014/main" id="{3EC8C193-1A14-44D1-937F-B79D027919E1}"/>
              </a:ext>
            </a:extLst>
          </p:cNvPr>
          <p:cNvSpPr/>
          <p:nvPr/>
        </p:nvSpPr>
        <p:spPr>
          <a:xfrm>
            <a:off x="1573104" y="2661761"/>
            <a:ext cx="9690326" cy="117871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1" name="TextBox 23">
            <a:extLst>
              <a:ext uri="{FF2B5EF4-FFF2-40B4-BE49-F238E27FC236}">
                <a16:creationId xmlns:a16="http://schemas.microsoft.com/office/drawing/2014/main" id="{C7425F21-94C6-4B3D-AC61-25E3CF91A2B2}"/>
              </a:ext>
            </a:extLst>
          </p:cNvPr>
          <p:cNvSpPr txBox="1"/>
          <p:nvPr/>
        </p:nvSpPr>
        <p:spPr>
          <a:xfrm>
            <a:off x="1669090" y="2741509"/>
            <a:ext cx="9456517" cy="1015663"/>
          </a:xfrm>
          <a:prstGeom prst="rect">
            <a:avLst/>
          </a:prstGeom>
          <a:noFill/>
        </p:spPr>
        <p:txBody>
          <a:bodyPr wrap="square" rtlCol="0">
            <a:spAutoFit/>
          </a:bodyPr>
          <a:lstStyle/>
          <a:p>
            <a:r>
              <a:rPr lang="es-MX" altLang="ko-KR" sz="1200" b="1" dirty="0">
                <a:solidFill>
                  <a:prstClr val="white"/>
                </a:solidFill>
                <a:latin typeface="Arial"/>
                <a:cs typeface="Arial" pitchFamily="34" charset="0"/>
              </a:rPr>
              <a:t>En el caso de contar con ordenadores con mayores capacidades computacionales a las utilizadas en este proyecto de investigación, se recomienda usar detector YOLOv4 configurado para profesar imágenes de 608 x 608, para obtener una mayor precisión en las inferencias a mayores distancias y disminuir la generación de falsos positivos y negativos. Otra opción es el uso de un detector mucho más robusto, desarrollado por los investigadores de Facebook sobre el framework </a:t>
            </a:r>
            <a:r>
              <a:rPr lang="es-MX" altLang="ko-KR" sz="1200" b="1" dirty="0" err="1">
                <a:solidFill>
                  <a:prstClr val="white"/>
                </a:solidFill>
                <a:latin typeface="Arial"/>
                <a:cs typeface="Arial" pitchFamily="34" charset="0"/>
              </a:rPr>
              <a:t>PyTroch</a:t>
            </a:r>
            <a:r>
              <a:rPr lang="es-MX" altLang="ko-KR" sz="1200" b="1" dirty="0">
                <a:solidFill>
                  <a:prstClr val="white"/>
                </a:solidFill>
                <a:latin typeface="Arial"/>
                <a:cs typeface="Arial" pitchFamily="34" charset="0"/>
              </a:rPr>
              <a:t>, llamado DETR (</a:t>
            </a:r>
            <a:r>
              <a:rPr lang="es-MX" altLang="ko-KR" sz="1200" b="1" dirty="0" err="1">
                <a:solidFill>
                  <a:prstClr val="white"/>
                </a:solidFill>
                <a:latin typeface="Arial"/>
                <a:cs typeface="Arial" pitchFamily="34" charset="0"/>
              </a:rPr>
              <a:t>DEtection</a:t>
            </a:r>
            <a:r>
              <a:rPr lang="es-MX" altLang="ko-KR" sz="1200" b="1" dirty="0">
                <a:solidFill>
                  <a:prstClr val="white"/>
                </a:solidFill>
                <a:latin typeface="Arial"/>
                <a:cs typeface="Arial" pitchFamily="34" charset="0"/>
              </a:rPr>
              <a:t> </a:t>
            </a:r>
            <a:r>
              <a:rPr lang="es-MX" altLang="ko-KR" sz="1200" b="1" dirty="0" err="1">
                <a:solidFill>
                  <a:prstClr val="white"/>
                </a:solidFill>
                <a:latin typeface="Arial"/>
                <a:cs typeface="Arial" pitchFamily="34" charset="0"/>
              </a:rPr>
              <a:t>TRansformer</a:t>
            </a:r>
            <a:r>
              <a:rPr lang="es-MX" altLang="ko-KR" sz="1200" b="1" dirty="0">
                <a:solidFill>
                  <a:prstClr val="white"/>
                </a:solidFill>
                <a:latin typeface="Arial"/>
                <a:cs typeface="Arial" pitchFamily="34" charset="0"/>
              </a:rPr>
              <a:t>).</a:t>
            </a:r>
            <a:endParaRPr lang="ko-KR" altLang="en-US" sz="1200" b="1" dirty="0">
              <a:solidFill>
                <a:prstClr val="white"/>
              </a:solidFill>
              <a:latin typeface="Arial"/>
              <a:cs typeface="Arial" pitchFamily="34" charset="0"/>
            </a:endParaRPr>
          </a:p>
        </p:txBody>
      </p:sp>
      <p:sp>
        <p:nvSpPr>
          <p:cNvPr id="83" name="Rectangle 18">
            <a:extLst>
              <a:ext uri="{FF2B5EF4-FFF2-40B4-BE49-F238E27FC236}">
                <a16:creationId xmlns:a16="http://schemas.microsoft.com/office/drawing/2014/main" id="{8BFC938E-7190-4F50-8BF7-78146A04886D}"/>
              </a:ext>
            </a:extLst>
          </p:cNvPr>
          <p:cNvSpPr/>
          <p:nvPr/>
        </p:nvSpPr>
        <p:spPr>
          <a:xfrm>
            <a:off x="1210197" y="4031989"/>
            <a:ext cx="9690326" cy="76353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sp>
        <p:nvSpPr>
          <p:cNvPr id="85" name="TextBox 23">
            <a:extLst>
              <a:ext uri="{FF2B5EF4-FFF2-40B4-BE49-F238E27FC236}">
                <a16:creationId xmlns:a16="http://schemas.microsoft.com/office/drawing/2014/main" id="{58A024E2-C902-4136-AE48-6D6D0044B66A}"/>
              </a:ext>
            </a:extLst>
          </p:cNvPr>
          <p:cNvSpPr txBox="1"/>
          <p:nvPr/>
        </p:nvSpPr>
        <p:spPr>
          <a:xfrm>
            <a:off x="1306183" y="4172697"/>
            <a:ext cx="9456517" cy="461665"/>
          </a:xfrm>
          <a:prstGeom prst="rect">
            <a:avLst/>
          </a:prstGeom>
          <a:noFill/>
        </p:spPr>
        <p:txBody>
          <a:bodyPr wrap="square" rtlCol="0">
            <a:spAutoFit/>
          </a:bodyPr>
          <a:lstStyle/>
          <a:p>
            <a:r>
              <a:rPr lang="es-MX" altLang="ko-KR" sz="1200" b="1" dirty="0">
                <a:solidFill>
                  <a:prstClr val="white"/>
                </a:solidFill>
                <a:latin typeface="Arial"/>
                <a:cs typeface="Arial" pitchFamily="34" charset="0"/>
              </a:rPr>
              <a:t>En cuanto al sistema de rastreo, se recomienda usar un sistema de MOT (</a:t>
            </a:r>
            <a:r>
              <a:rPr lang="es-MX" altLang="ko-KR" sz="1200" b="1" dirty="0" err="1">
                <a:solidFill>
                  <a:prstClr val="white"/>
                </a:solidFill>
                <a:latin typeface="Arial"/>
                <a:cs typeface="Arial" pitchFamily="34" charset="0"/>
              </a:rPr>
              <a:t>Multiple</a:t>
            </a:r>
            <a:r>
              <a:rPr lang="es-MX" altLang="ko-KR" sz="1200" b="1" dirty="0">
                <a:solidFill>
                  <a:prstClr val="white"/>
                </a:solidFill>
                <a:latin typeface="Arial"/>
                <a:cs typeface="Arial" pitchFamily="34" charset="0"/>
              </a:rPr>
              <a:t> </a:t>
            </a:r>
            <a:r>
              <a:rPr lang="es-MX" altLang="ko-KR" sz="1200" b="1" dirty="0" err="1">
                <a:solidFill>
                  <a:prstClr val="white"/>
                </a:solidFill>
                <a:latin typeface="Arial"/>
                <a:cs typeface="Arial" pitchFamily="34" charset="0"/>
              </a:rPr>
              <a:t>Object</a:t>
            </a:r>
            <a:r>
              <a:rPr lang="es-MX" altLang="ko-KR" sz="1200" b="1" dirty="0">
                <a:solidFill>
                  <a:prstClr val="white"/>
                </a:solidFill>
                <a:latin typeface="Arial"/>
                <a:cs typeface="Arial" pitchFamily="34" charset="0"/>
              </a:rPr>
              <a:t> Tracking) ya estructurado y más robusto, como </a:t>
            </a:r>
            <a:r>
              <a:rPr lang="es-MX" altLang="ko-KR" sz="1200" b="1" dirty="0" err="1">
                <a:solidFill>
                  <a:prstClr val="white"/>
                </a:solidFill>
                <a:latin typeface="Arial"/>
                <a:cs typeface="Arial" pitchFamily="34" charset="0"/>
              </a:rPr>
              <a:t>DeepSort</a:t>
            </a:r>
            <a:r>
              <a:rPr lang="es-MX" altLang="ko-KR" sz="1200" b="1" dirty="0">
                <a:solidFill>
                  <a:prstClr val="white"/>
                </a:solidFill>
                <a:latin typeface="Arial"/>
                <a:cs typeface="Arial" pitchFamily="34" charset="0"/>
              </a:rPr>
              <a:t>, </a:t>
            </a:r>
            <a:r>
              <a:rPr lang="es-MX" altLang="ko-KR" sz="1200" b="1" dirty="0" err="1">
                <a:solidFill>
                  <a:prstClr val="white"/>
                </a:solidFill>
                <a:latin typeface="Arial"/>
                <a:cs typeface="Arial" pitchFamily="34" charset="0"/>
              </a:rPr>
              <a:t>FairMOT</a:t>
            </a:r>
            <a:r>
              <a:rPr lang="es-MX" altLang="ko-KR" sz="1200" b="1" dirty="0">
                <a:solidFill>
                  <a:prstClr val="white"/>
                </a:solidFill>
                <a:latin typeface="Arial"/>
                <a:cs typeface="Arial" pitchFamily="34" charset="0"/>
              </a:rPr>
              <a:t>, JDE, </a:t>
            </a:r>
            <a:r>
              <a:rPr lang="es-MX" altLang="ko-KR" sz="1200" b="1" dirty="0" err="1">
                <a:solidFill>
                  <a:prstClr val="white"/>
                </a:solidFill>
                <a:latin typeface="Arial"/>
                <a:cs typeface="Arial" pitchFamily="34" charset="0"/>
              </a:rPr>
              <a:t>Lif_T</a:t>
            </a:r>
            <a:r>
              <a:rPr lang="es-MX" altLang="ko-KR" sz="1200" b="1" dirty="0">
                <a:solidFill>
                  <a:prstClr val="white"/>
                </a:solidFill>
                <a:latin typeface="Arial"/>
                <a:cs typeface="Arial" pitchFamily="34" charset="0"/>
              </a:rPr>
              <a:t>, entre otros</a:t>
            </a:r>
            <a:endParaRPr lang="ko-KR" altLang="en-US" sz="1200" b="1" dirty="0">
              <a:solidFill>
                <a:prstClr val="white"/>
              </a:solidFill>
              <a:latin typeface="Arial"/>
              <a:cs typeface="Arial" pitchFamily="34" charset="0"/>
            </a:endParaRPr>
          </a:p>
        </p:txBody>
      </p:sp>
      <p:sp>
        <p:nvSpPr>
          <p:cNvPr id="87" name="Rectangle 18">
            <a:extLst>
              <a:ext uri="{FF2B5EF4-FFF2-40B4-BE49-F238E27FC236}">
                <a16:creationId xmlns:a16="http://schemas.microsoft.com/office/drawing/2014/main" id="{FA5E1D6D-60E6-4A9A-A0EB-7705FEAD6F50}"/>
              </a:ext>
            </a:extLst>
          </p:cNvPr>
          <p:cNvSpPr/>
          <p:nvPr/>
        </p:nvSpPr>
        <p:spPr>
          <a:xfrm>
            <a:off x="830647" y="5009025"/>
            <a:ext cx="9690326" cy="93196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9" name="TextBox 23">
            <a:extLst>
              <a:ext uri="{FF2B5EF4-FFF2-40B4-BE49-F238E27FC236}">
                <a16:creationId xmlns:a16="http://schemas.microsoft.com/office/drawing/2014/main" id="{1E3AF711-1279-4318-B026-182CB6815E43}"/>
              </a:ext>
            </a:extLst>
          </p:cNvPr>
          <p:cNvSpPr txBox="1"/>
          <p:nvPr/>
        </p:nvSpPr>
        <p:spPr>
          <a:xfrm>
            <a:off x="926633" y="5159894"/>
            <a:ext cx="9456517" cy="646331"/>
          </a:xfrm>
          <a:prstGeom prst="rect">
            <a:avLst/>
          </a:prstGeom>
          <a:noFill/>
        </p:spPr>
        <p:txBody>
          <a:bodyPr wrap="square" rtlCol="0">
            <a:spAutoFit/>
          </a:bodyPr>
          <a:lstStyle/>
          <a:p>
            <a:r>
              <a:rPr lang="es-MX" altLang="ko-KR" sz="1200" b="1" dirty="0">
                <a:solidFill>
                  <a:prstClr val="white"/>
                </a:solidFill>
                <a:latin typeface="Arial"/>
                <a:cs typeface="Arial" pitchFamily="34" charset="0"/>
              </a:rPr>
              <a:t>Para la etapa de estimación de profundidad monocular, se recomienda el uso de sistemas mucho más precisos y robustos, como lo son SVS, </a:t>
            </a:r>
            <a:r>
              <a:rPr lang="es-MX" altLang="ko-KR" sz="1200" b="1" dirty="0" err="1">
                <a:solidFill>
                  <a:prstClr val="white"/>
                </a:solidFill>
                <a:latin typeface="Arial"/>
                <a:cs typeface="Arial" pitchFamily="34" charset="0"/>
              </a:rPr>
              <a:t>monoResMatch</a:t>
            </a:r>
            <a:r>
              <a:rPr lang="es-MX" altLang="ko-KR" sz="1200" b="1" dirty="0">
                <a:solidFill>
                  <a:prstClr val="white"/>
                </a:solidFill>
                <a:latin typeface="Arial"/>
                <a:cs typeface="Arial" pitchFamily="34" charset="0"/>
              </a:rPr>
              <a:t>, </a:t>
            </a:r>
            <a:r>
              <a:rPr lang="es-MX" altLang="ko-KR" sz="1200" b="1" dirty="0" err="1">
                <a:solidFill>
                  <a:prstClr val="white"/>
                </a:solidFill>
                <a:latin typeface="Arial"/>
                <a:cs typeface="Arial" pitchFamily="34" charset="0"/>
              </a:rPr>
              <a:t>SemiDepth</a:t>
            </a:r>
            <a:r>
              <a:rPr lang="es-MX" altLang="ko-KR" sz="1200" b="1" dirty="0">
                <a:solidFill>
                  <a:prstClr val="white"/>
                </a:solidFill>
                <a:latin typeface="Arial"/>
                <a:cs typeface="Arial" pitchFamily="34" charset="0"/>
              </a:rPr>
              <a:t>, modondepth2 entre otros modelos disponibles desarrollados sobre </a:t>
            </a:r>
            <a:r>
              <a:rPr lang="es-MX" altLang="ko-KR" sz="1200" b="1" dirty="0" err="1">
                <a:solidFill>
                  <a:prstClr val="white"/>
                </a:solidFill>
                <a:latin typeface="Arial"/>
                <a:cs typeface="Arial" pitchFamily="34" charset="0"/>
              </a:rPr>
              <a:t>TensorFlow</a:t>
            </a:r>
            <a:r>
              <a:rPr lang="es-MX" altLang="ko-KR" sz="1200" b="1" dirty="0">
                <a:solidFill>
                  <a:prstClr val="white"/>
                </a:solidFill>
                <a:latin typeface="Arial"/>
                <a:cs typeface="Arial" pitchFamily="34" charset="0"/>
              </a:rPr>
              <a:t> o </a:t>
            </a:r>
            <a:r>
              <a:rPr lang="es-MX" altLang="ko-KR" sz="1200" b="1" dirty="0" err="1">
                <a:solidFill>
                  <a:prstClr val="white"/>
                </a:solidFill>
                <a:latin typeface="Arial"/>
                <a:cs typeface="Arial" pitchFamily="34" charset="0"/>
              </a:rPr>
              <a:t>PyTorch</a:t>
            </a:r>
            <a:endParaRPr lang="ko-KR" altLang="en-US" sz="1200" b="1" dirty="0">
              <a:solidFill>
                <a:prstClr val="white"/>
              </a:solidFill>
              <a:latin typeface="Arial"/>
              <a:cs typeface="Arial" pitchFamily="34" charset="0"/>
            </a:endParaRPr>
          </a:p>
        </p:txBody>
      </p:sp>
      <p:cxnSp>
        <p:nvCxnSpPr>
          <p:cNvPr id="31" name="Elbow Connector 62">
            <a:extLst>
              <a:ext uri="{FF2B5EF4-FFF2-40B4-BE49-F238E27FC236}">
                <a16:creationId xmlns:a16="http://schemas.microsoft.com/office/drawing/2014/main" id="{C774AB98-9AB5-4F78-9096-15E7B62CA99D}"/>
              </a:ext>
            </a:extLst>
          </p:cNvPr>
          <p:cNvCxnSpPr>
            <a:cxnSpLocks/>
          </p:cNvCxnSpPr>
          <p:nvPr/>
        </p:nvCxnSpPr>
        <p:spPr>
          <a:xfrm rot="5400000" flipH="1" flipV="1">
            <a:off x="1268010" y="3726427"/>
            <a:ext cx="375183" cy="117812"/>
          </a:xfrm>
          <a:prstGeom prst="bentConnector3">
            <a:avLst>
              <a:gd name="adj1" fmla="val 96036"/>
            </a:avLst>
          </a:prstGeom>
          <a:noFill/>
          <a:ln w="28575" cap="flat" cmpd="sng" algn="ctr">
            <a:solidFill>
              <a:schemeClr val="accent4"/>
            </a:solidFill>
            <a:prstDash val="sysDot"/>
            <a:miter lim="800000"/>
            <a:headEnd type="oval"/>
            <a:tailEnd type="oval"/>
          </a:ln>
          <a:effectLst/>
        </p:spPr>
      </p:cxnSp>
      <p:cxnSp>
        <p:nvCxnSpPr>
          <p:cNvPr id="32" name="Elbow Connector 62">
            <a:extLst>
              <a:ext uri="{FF2B5EF4-FFF2-40B4-BE49-F238E27FC236}">
                <a16:creationId xmlns:a16="http://schemas.microsoft.com/office/drawing/2014/main" id="{0424F471-6A46-4214-A4E4-3369DC6C2243}"/>
              </a:ext>
            </a:extLst>
          </p:cNvPr>
          <p:cNvCxnSpPr>
            <a:cxnSpLocks/>
          </p:cNvCxnSpPr>
          <p:nvPr/>
        </p:nvCxnSpPr>
        <p:spPr>
          <a:xfrm rot="5400000" flipH="1" flipV="1">
            <a:off x="894943" y="4691448"/>
            <a:ext cx="375183" cy="117812"/>
          </a:xfrm>
          <a:prstGeom prst="bentConnector3">
            <a:avLst>
              <a:gd name="adj1" fmla="val 96036"/>
            </a:avLst>
          </a:prstGeom>
          <a:noFill/>
          <a:ln w="28575" cap="flat" cmpd="sng" algn="ctr">
            <a:solidFill>
              <a:schemeClr val="accent5"/>
            </a:solidFill>
            <a:prstDash val="sysDot"/>
            <a:miter lim="800000"/>
            <a:headEnd type="oval"/>
            <a:tailEnd type="oval"/>
          </a:ln>
          <a:effectLst/>
        </p:spPr>
      </p:cxnSp>
      <p:sp>
        <p:nvSpPr>
          <p:cNvPr id="2" name="Right Triangle 17">
            <a:extLst>
              <a:ext uri="{FF2B5EF4-FFF2-40B4-BE49-F238E27FC236}">
                <a16:creationId xmlns:a16="http://schemas.microsoft.com/office/drawing/2014/main" id="{6F00767E-4EAB-4E91-856B-483DF110A5D1}"/>
              </a:ext>
            </a:extLst>
          </p:cNvPr>
          <p:cNvSpPr>
            <a:spLocks noChangeAspect="1"/>
          </p:cNvSpPr>
          <p:nvPr/>
        </p:nvSpPr>
        <p:spPr>
          <a:xfrm>
            <a:off x="6485720" y="658517"/>
            <a:ext cx="478148" cy="569324"/>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03190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25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500"/>
                                        <p:tgtEl>
                                          <p:spTgt spid="79"/>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500"/>
                                        <p:tgtEl>
                                          <p:spTgt spid="81"/>
                                        </p:tgtEl>
                                      </p:cBhvr>
                                    </p:animEffect>
                                  </p:childTnLst>
                                </p:cTn>
                              </p:par>
                              <p:par>
                                <p:cTn id="25" presetID="10" presetClass="entr" presetSubtype="0" fill="hold" nodeType="withEffect">
                                  <p:stCondLst>
                                    <p:cond delay="50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83"/>
                                        </p:tgtEl>
                                        <p:attrNameLst>
                                          <p:attrName>style.visibility</p:attrName>
                                        </p:attrNameLst>
                                      </p:cBhvr>
                                      <p:to>
                                        <p:strVal val="visible"/>
                                      </p:to>
                                    </p:set>
                                    <p:animEffect transition="in" filter="fade">
                                      <p:cBhvr>
                                        <p:cTn id="30" dur="500"/>
                                        <p:tgtEl>
                                          <p:spTgt spid="83"/>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85"/>
                                        </p:tgtEl>
                                        <p:attrNameLst>
                                          <p:attrName>style.visibility</p:attrName>
                                        </p:attrNameLst>
                                      </p:cBhvr>
                                      <p:to>
                                        <p:strVal val="visible"/>
                                      </p:to>
                                    </p:set>
                                    <p:animEffect transition="in" filter="fade">
                                      <p:cBhvr>
                                        <p:cTn id="33" dur="500"/>
                                        <p:tgtEl>
                                          <p:spTgt spid="85"/>
                                        </p:tgtEl>
                                      </p:cBhvr>
                                    </p:animEffect>
                                  </p:childTnLst>
                                </p:cTn>
                              </p:par>
                              <p:par>
                                <p:cTn id="34" presetID="10" presetClass="entr" presetSubtype="0" fill="hold" nodeType="withEffect">
                                  <p:stCondLst>
                                    <p:cond delay="75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500"/>
                                        <p:tgtEl>
                                          <p:spTgt spid="89"/>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childTnLst>
                                </p:cTn>
                              </p:par>
                              <p:par>
                                <p:cTn id="43" presetID="10" presetClass="entr" presetSubtype="0" fill="hold" nodeType="withEffect">
                                  <p:stCondLst>
                                    <p:cond delay="100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3" grpId="0"/>
      <p:bldP spid="79" grpId="0" animBg="1"/>
      <p:bldP spid="81" grpId="0"/>
      <p:bldP spid="83" grpId="0" animBg="1"/>
      <p:bldP spid="85" grpId="0"/>
      <p:bldP spid="87" grpId="0" animBg="1"/>
      <p:bldP spid="89"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RECOMENDACI</a:t>
            </a:r>
            <a:r>
              <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rPr>
              <a:t>ONES</a:t>
            </a:r>
          </a:p>
        </p:txBody>
      </p:sp>
      <p:sp>
        <p:nvSpPr>
          <p:cNvPr id="41" name="Rectangle 2">
            <a:extLst>
              <a:ext uri="{FF2B5EF4-FFF2-40B4-BE49-F238E27FC236}">
                <a16:creationId xmlns:a16="http://schemas.microsoft.com/office/drawing/2014/main" id="{736FBE89-A8AA-414F-80D8-0084BB22F54F}"/>
              </a:ext>
            </a:extLst>
          </p:cNvPr>
          <p:cNvSpPr/>
          <p:nvPr/>
        </p:nvSpPr>
        <p:spPr>
          <a:xfrm>
            <a:off x="6238794" y="473119"/>
            <a:ext cx="972000" cy="972000"/>
          </a:xfrm>
          <a:prstGeom prst="rect">
            <a:avLst/>
          </a:prstGeom>
          <a:solidFill>
            <a:srgbClr val="53C3C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8" name="Rectangle 18">
            <a:extLst>
              <a:ext uri="{FF2B5EF4-FFF2-40B4-BE49-F238E27FC236}">
                <a16:creationId xmlns:a16="http://schemas.microsoft.com/office/drawing/2014/main" id="{1D9DBE7D-2660-4186-A035-6E3A646D9FF7}"/>
              </a:ext>
            </a:extLst>
          </p:cNvPr>
          <p:cNvSpPr/>
          <p:nvPr/>
        </p:nvSpPr>
        <p:spPr>
          <a:xfrm>
            <a:off x="1975882" y="1716892"/>
            <a:ext cx="9690326" cy="100888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63" name="TextBox 23">
            <a:extLst>
              <a:ext uri="{FF2B5EF4-FFF2-40B4-BE49-F238E27FC236}">
                <a16:creationId xmlns:a16="http://schemas.microsoft.com/office/drawing/2014/main" id="{911C2BD7-6E27-4370-B921-92EA141BED2A}"/>
              </a:ext>
            </a:extLst>
          </p:cNvPr>
          <p:cNvSpPr txBox="1"/>
          <p:nvPr/>
        </p:nvSpPr>
        <p:spPr>
          <a:xfrm>
            <a:off x="2071868" y="1796200"/>
            <a:ext cx="9456517" cy="830997"/>
          </a:xfrm>
          <a:prstGeom prst="rect">
            <a:avLst/>
          </a:prstGeom>
          <a:noFill/>
        </p:spPr>
        <p:txBody>
          <a:bodyPr wrap="square" rtlCol="0">
            <a:spAutoFit/>
          </a:bodyPr>
          <a:lstStyle/>
          <a:p>
            <a:r>
              <a:rPr lang="es-MX" altLang="ko-KR" sz="1200" b="1" dirty="0">
                <a:solidFill>
                  <a:prstClr val="white"/>
                </a:solidFill>
                <a:latin typeface="Arial"/>
                <a:cs typeface="Arial" pitchFamily="34" charset="0"/>
              </a:rPr>
              <a:t>En la etapa de búsqueda y </a:t>
            </a:r>
            <a:r>
              <a:rPr lang="es-MX" altLang="ko-KR" sz="1200" b="1" dirty="0" err="1">
                <a:solidFill>
                  <a:prstClr val="white"/>
                </a:solidFill>
                <a:latin typeface="Arial"/>
                <a:cs typeface="Arial" pitchFamily="34" charset="0"/>
              </a:rPr>
              <a:t>re-identificación</a:t>
            </a:r>
            <a:r>
              <a:rPr lang="es-MX" altLang="ko-KR" sz="1200" b="1" dirty="0">
                <a:solidFill>
                  <a:prstClr val="white"/>
                </a:solidFill>
                <a:latin typeface="Arial"/>
                <a:cs typeface="Arial" pitchFamily="34" charset="0"/>
              </a:rPr>
              <a:t> de persona, se recomienda usar el mismo modelo diseñado en este trabajo de investigación, pero entrenarlo sobre mayor cantidad de épocas, para lo cual se requiere de un computador mucho más potente, que realice el entrenamiento a mayor velocidad y en la misma cantidad de tiempo. La otra opción es realizar e ir actualizando el entrenamiento con nuevas capturas mientras el micro-UAV ejecuta el seguimiento de la persona</a:t>
            </a:r>
            <a:endParaRPr lang="ko-KR" altLang="en-US" sz="1200" b="1" dirty="0">
              <a:solidFill>
                <a:prstClr val="white"/>
              </a:solidFill>
              <a:latin typeface="Arial"/>
              <a:cs typeface="Arial" pitchFamily="34" charset="0"/>
            </a:endParaRPr>
          </a:p>
        </p:txBody>
      </p:sp>
      <p:cxnSp>
        <p:nvCxnSpPr>
          <p:cNvPr id="65" name="Elbow Connector 62">
            <a:extLst>
              <a:ext uri="{FF2B5EF4-FFF2-40B4-BE49-F238E27FC236}">
                <a16:creationId xmlns:a16="http://schemas.microsoft.com/office/drawing/2014/main" id="{BD4BF35B-CBD5-4B2A-A038-A9EDC79D98D3}"/>
              </a:ext>
            </a:extLst>
          </p:cNvPr>
          <p:cNvCxnSpPr>
            <a:cxnSpLocks/>
          </p:cNvCxnSpPr>
          <p:nvPr/>
        </p:nvCxnSpPr>
        <p:spPr>
          <a:xfrm rot="5400000" flipH="1" flipV="1">
            <a:off x="1649318" y="2662413"/>
            <a:ext cx="375183" cy="117812"/>
          </a:xfrm>
          <a:prstGeom prst="bentConnector3">
            <a:avLst>
              <a:gd name="adj1" fmla="val 96036"/>
            </a:avLst>
          </a:prstGeom>
          <a:noFill/>
          <a:ln w="28575" cap="flat" cmpd="sng" algn="ctr">
            <a:solidFill>
              <a:schemeClr val="accent2"/>
            </a:solidFill>
            <a:prstDash val="sysDot"/>
            <a:miter lim="800000"/>
            <a:headEnd type="oval"/>
            <a:tailEnd type="oval"/>
          </a:ln>
          <a:effectLst/>
        </p:spPr>
      </p:cxnSp>
      <p:cxnSp>
        <p:nvCxnSpPr>
          <p:cNvPr id="66" name="Elbow Connector 63">
            <a:extLst>
              <a:ext uri="{FF2B5EF4-FFF2-40B4-BE49-F238E27FC236}">
                <a16:creationId xmlns:a16="http://schemas.microsoft.com/office/drawing/2014/main" id="{4E7F5D98-8106-48BD-A0AF-9FE68022F98E}"/>
              </a:ext>
            </a:extLst>
          </p:cNvPr>
          <p:cNvCxnSpPr>
            <a:cxnSpLocks/>
          </p:cNvCxnSpPr>
          <p:nvPr/>
        </p:nvCxnSpPr>
        <p:spPr>
          <a:xfrm flipV="1">
            <a:off x="2225040" y="975360"/>
            <a:ext cx="4013754" cy="666194"/>
          </a:xfrm>
          <a:prstGeom prst="bentConnector3">
            <a:avLst>
              <a:gd name="adj1" fmla="val 133"/>
            </a:avLst>
          </a:prstGeom>
          <a:noFill/>
          <a:ln w="28575" cap="flat" cmpd="sng" algn="ctr">
            <a:solidFill>
              <a:srgbClr val="19A5BE"/>
            </a:solidFill>
            <a:prstDash val="sysDot"/>
            <a:miter lim="800000"/>
            <a:headEnd type="oval"/>
            <a:tailEnd type="oval"/>
          </a:ln>
          <a:effectLst/>
        </p:spPr>
      </p:cxnSp>
      <p:sp>
        <p:nvSpPr>
          <p:cNvPr id="79" name="Rectangle 18">
            <a:extLst>
              <a:ext uri="{FF2B5EF4-FFF2-40B4-BE49-F238E27FC236}">
                <a16:creationId xmlns:a16="http://schemas.microsoft.com/office/drawing/2014/main" id="{3EC8C193-1A14-44D1-937F-B79D027919E1}"/>
              </a:ext>
            </a:extLst>
          </p:cNvPr>
          <p:cNvSpPr/>
          <p:nvPr/>
        </p:nvSpPr>
        <p:spPr>
          <a:xfrm>
            <a:off x="1573104" y="2969871"/>
            <a:ext cx="9690326" cy="9359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1" name="TextBox 23">
            <a:extLst>
              <a:ext uri="{FF2B5EF4-FFF2-40B4-BE49-F238E27FC236}">
                <a16:creationId xmlns:a16="http://schemas.microsoft.com/office/drawing/2014/main" id="{C7425F21-94C6-4B3D-AC61-25E3CF91A2B2}"/>
              </a:ext>
            </a:extLst>
          </p:cNvPr>
          <p:cNvSpPr txBox="1"/>
          <p:nvPr/>
        </p:nvSpPr>
        <p:spPr>
          <a:xfrm>
            <a:off x="1669090" y="3079435"/>
            <a:ext cx="9456517" cy="646331"/>
          </a:xfrm>
          <a:prstGeom prst="rect">
            <a:avLst/>
          </a:prstGeom>
          <a:noFill/>
        </p:spPr>
        <p:txBody>
          <a:bodyPr wrap="square" rtlCol="0">
            <a:spAutoFit/>
          </a:bodyPr>
          <a:lstStyle/>
          <a:p>
            <a:r>
              <a:rPr lang="es-MX" altLang="ko-KR" sz="1200" b="1" dirty="0">
                <a:solidFill>
                  <a:prstClr val="white"/>
                </a:solidFill>
                <a:latin typeface="Arial"/>
                <a:cs typeface="Arial" pitchFamily="34" charset="0"/>
              </a:rPr>
              <a:t>Como ultima recomendación en la etapa de búsqueda es el entrenamiento de un modelo de clasificación a través de Transfer </a:t>
            </a:r>
            <a:r>
              <a:rPr lang="es-MX" altLang="ko-KR" sz="1200" b="1" dirty="0" err="1">
                <a:solidFill>
                  <a:prstClr val="white"/>
                </a:solidFill>
                <a:latin typeface="Arial"/>
                <a:cs typeface="Arial" pitchFamily="34" charset="0"/>
              </a:rPr>
              <a:t>Learning</a:t>
            </a:r>
            <a:r>
              <a:rPr lang="es-MX" altLang="ko-KR" sz="1200" b="1" dirty="0">
                <a:solidFill>
                  <a:prstClr val="white"/>
                </a:solidFill>
                <a:latin typeface="Arial"/>
                <a:cs typeface="Arial" pitchFamily="34" charset="0"/>
              </a:rPr>
              <a:t>. De este modo se puede usar modelos robustos, con capas convolucionales, funciones de activación y demás parámetros diseñados por investigadores y puestos a disposición para su libre uso. Un ejemplo es el modelo VGG16</a:t>
            </a:r>
            <a:endParaRPr lang="ko-KR" altLang="en-US" sz="1200" b="1" dirty="0">
              <a:solidFill>
                <a:prstClr val="white"/>
              </a:solidFill>
              <a:latin typeface="Arial"/>
              <a:cs typeface="Arial" pitchFamily="34" charset="0"/>
            </a:endParaRPr>
          </a:p>
        </p:txBody>
      </p:sp>
      <p:sp>
        <p:nvSpPr>
          <p:cNvPr id="83" name="Rectangle 18">
            <a:extLst>
              <a:ext uri="{FF2B5EF4-FFF2-40B4-BE49-F238E27FC236}">
                <a16:creationId xmlns:a16="http://schemas.microsoft.com/office/drawing/2014/main" id="{8BFC938E-7190-4F50-8BF7-78146A04886D}"/>
              </a:ext>
            </a:extLst>
          </p:cNvPr>
          <p:cNvSpPr/>
          <p:nvPr/>
        </p:nvSpPr>
        <p:spPr>
          <a:xfrm>
            <a:off x="1210197" y="4171135"/>
            <a:ext cx="9690326" cy="83142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sp>
        <p:nvSpPr>
          <p:cNvPr id="85" name="TextBox 23">
            <a:extLst>
              <a:ext uri="{FF2B5EF4-FFF2-40B4-BE49-F238E27FC236}">
                <a16:creationId xmlns:a16="http://schemas.microsoft.com/office/drawing/2014/main" id="{58A024E2-C902-4136-AE48-6D6D0044B66A}"/>
              </a:ext>
            </a:extLst>
          </p:cNvPr>
          <p:cNvSpPr txBox="1"/>
          <p:nvPr/>
        </p:nvSpPr>
        <p:spPr>
          <a:xfrm>
            <a:off x="1306183" y="4361538"/>
            <a:ext cx="9456517" cy="461665"/>
          </a:xfrm>
          <a:prstGeom prst="rect">
            <a:avLst/>
          </a:prstGeom>
          <a:noFill/>
        </p:spPr>
        <p:txBody>
          <a:bodyPr wrap="square" rtlCol="0">
            <a:spAutoFit/>
          </a:bodyPr>
          <a:lstStyle/>
          <a:p>
            <a:r>
              <a:rPr lang="es-MX" altLang="ko-KR" sz="1200" b="1" dirty="0">
                <a:solidFill>
                  <a:prstClr val="white"/>
                </a:solidFill>
                <a:latin typeface="Arial"/>
                <a:cs typeface="Arial" pitchFamily="34" charset="0"/>
              </a:rPr>
              <a:t>Es necesario mencionar que la mayor parte de las recomendaciones sobre técnicas y estrategias propuestas para mejorar el rendimiento del sistema, requieren de un ordenador con altos recursos computacionales</a:t>
            </a:r>
            <a:endParaRPr lang="ko-KR" altLang="en-US" sz="1200" b="1" dirty="0">
              <a:solidFill>
                <a:prstClr val="white"/>
              </a:solidFill>
              <a:latin typeface="Arial"/>
              <a:cs typeface="Arial" pitchFamily="34" charset="0"/>
            </a:endParaRPr>
          </a:p>
        </p:txBody>
      </p:sp>
      <p:cxnSp>
        <p:nvCxnSpPr>
          <p:cNvPr id="31" name="Elbow Connector 62">
            <a:extLst>
              <a:ext uri="{FF2B5EF4-FFF2-40B4-BE49-F238E27FC236}">
                <a16:creationId xmlns:a16="http://schemas.microsoft.com/office/drawing/2014/main" id="{C774AB98-9AB5-4F78-9096-15E7B62CA99D}"/>
              </a:ext>
            </a:extLst>
          </p:cNvPr>
          <p:cNvCxnSpPr>
            <a:cxnSpLocks/>
          </p:cNvCxnSpPr>
          <p:nvPr/>
        </p:nvCxnSpPr>
        <p:spPr>
          <a:xfrm rot="5400000" flipH="1" flipV="1">
            <a:off x="1268010" y="3855634"/>
            <a:ext cx="375183" cy="117812"/>
          </a:xfrm>
          <a:prstGeom prst="bentConnector3">
            <a:avLst>
              <a:gd name="adj1" fmla="val 96036"/>
            </a:avLst>
          </a:prstGeom>
          <a:noFill/>
          <a:ln w="28575" cap="flat" cmpd="sng" algn="ctr">
            <a:solidFill>
              <a:schemeClr val="accent4"/>
            </a:solidFill>
            <a:prstDash val="sysDot"/>
            <a:miter lim="800000"/>
            <a:headEnd type="oval"/>
            <a:tailEnd type="oval"/>
          </a:ln>
          <a:effectLst/>
        </p:spPr>
      </p:cxnSp>
      <p:sp>
        <p:nvSpPr>
          <p:cNvPr id="2" name="Right Triangle 17">
            <a:extLst>
              <a:ext uri="{FF2B5EF4-FFF2-40B4-BE49-F238E27FC236}">
                <a16:creationId xmlns:a16="http://schemas.microsoft.com/office/drawing/2014/main" id="{6F00767E-4EAB-4E91-856B-483DF110A5D1}"/>
              </a:ext>
            </a:extLst>
          </p:cNvPr>
          <p:cNvSpPr>
            <a:spLocks noChangeAspect="1"/>
          </p:cNvSpPr>
          <p:nvPr/>
        </p:nvSpPr>
        <p:spPr>
          <a:xfrm>
            <a:off x="6485720" y="658517"/>
            <a:ext cx="478148" cy="569324"/>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84044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nodeType="withEffect">
                                  <p:stCondLst>
                                    <p:cond delay="25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par>
                                <p:cTn id="20" presetID="10" presetClass="entr" presetSubtype="0" fill="hold" nodeType="withEffect">
                                  <p:stCondLst>
                                    <p:cond delay="50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83"/>
                                        </p:tgtEl>
                                        <p:attrNameLst>
                                          <p:attrName>style.visibility</p:attrName>
                                        </p:attrNameLst>
                                      </p:cBhvr>
                                      <p:to>
                                        <p:strVal val="visible"/>
                                      </p:to>
                                    </p:set>
                                    <p:animEffect transition="in" filter="fade">
                                      <p:cBhvr>
                                        <p:cTn id="25" dur="500"/>
                                        <p:tgtEl>
                                          <p:spTgt spid="83"/>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85"/>
                                        </p:tgtEl>
                                        <p:attrNameLst>
                                          <p:attrName>style.visibility</p:attrName>
                                        </p:attrNameLst>
                                      </p:cBhvr>
                                      <p:to>
                                        <p:strVal val="visible"/>
                                      </p:to>
                                    </p:set>
                                    <p:animEffect transition="in" filter="fade">
                                      <p:cBhvr>
                                        <p:cTn id="28" dur="500"/>
                                        <p:tgtEl>
                                          <p:spTgt spid="85"/>
                                        </p:tgtEl>
                                      </p:cBhvr>
                                    </p:animEffect>
                                  </p:childTnLst>
                                </p:cTn>
                              </p:par>
                              <p:par>
                                <p:cTn id="29" presetID="10" presetClass="entr" presetSubtype="0" fill="hold" nodeType="withEffect">
                                  <p:stCondLst>
                                    <p:cond delay="75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3" grpId="0"/>
      <p:bldP spid="79" grpId="0" animBg="1"/>
      <p:bldP spid="81" grpId="0"/>
      <p:bldP spid="83" grpId="0" animBg="1"/>
      <p:bldP spid="85" grpId="0"/>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5084415-D7D9-496F-AF2D-EA8D69DBB444}"/>
              </a:ext>
            </a:extLst>
          </p:cNvPr>
          <p:cNvSpPr txBox="1"/>
          <p:nvPr/>
        </p:nvSpPr>
        <p:spPr>
          <a:xfrm>
            <a:off x="152400" y="1599235"/>
            <a:ext cx="12192000" cy="1006998"/>
          </a:xfrm>
          <a:prstGeom prst="rect">
            <a:avLst/>
          </a:prstGeom>
          <a:gradFill>
            <a:gsLst>
              <a:gs pos="38000">
                <a:schemeClr val="accent1">
                  <a:lumMod val="50000"/>
                  <a:alpha val="66000"/>
                </a:schemeClr>
              </a:gs>
              <a:gs pos="100000">
                <a:srgbClr val="8AB833">
                  <a:lumMod val="75000"/>
                  <a:alpha val="91000"/>
                </a:srgbClr>
              </a:gs>
            </a:gsLst>
            <a:lin ang="10800000" scaled="1"/>
          </a:gradFill>
          <a:ln>
            <a:noFill/>
          </a:ln>
        </p:spPr>
        <p:style>
          <a:lnRef idx="0">
            <a:scrgbClr r="0" g="0" b="0"/>
          </a:lnRef>
          <a:fillRef idx="0">
            <a:scrgbClr r="0" g="0" b="0"/>
          </a:fillRef>
          <a:effectRef idx="0">
            <a:scrgbClr r="0" g="0" b="0"/>
          </a:effectRef>
          <a:fontRef idx="minor">
            <a:schemeClr val="accent2"/>
          </a:fontRef>
        </p:style>
        <p:txBody>
          <a:bodyPr rtlCol="0" anchor="ctr"/>
          <a:lstStyle>
            <a:defPPr>
              <a:defRPr lang="es-EC"/>
            </a:defPPr>
            <a:lvl1pPr algn="ctr">
              <a:defRPr sz="27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419" sz="4800" b="1" spc="600" dirty="0">
                <a:latin typeface="Open Sans" panose="020B0606030504020204"/>
              </a:rPr>
              <a:t>Gracias</a:t>
            </a:r>
            <a:endParaRPr lang="es-EC" sz="4800" b="1" spc="600" dirty="0">
              <a:latin typeface="Open Sans" panose="020B0606030504020204"/>
            </a:endParaRPr>
          </a:p>
        </p:txBody>
      </p:sp>
      <p:sp useBgFill="1">
        <p:nvSpPr>
          <p:cNvPr id="17" name="Rectángulo 16">
            <a:extLst>
              <a:ext uri="{FF2B5EF4-FFF2-40B4-BE49-F238E27FC236}">
                <a16:creationId xmlns:a16="http://schemas.microsoft.com/office/drawing/2014/main" id="{5879BA70-A4B7-4198-9199-8A6EEAB8E312}"/>
              </a:ext>
            </a:extLst>
          </p:cNvPr>
          <p:cNvSpPr/>
          <p:nvPr/>
        </p:nvSpPr>
        <p:spPr>
          <a:xfrm>
            <a:off x="-99060" y="12032"/>
            <a:ext cx="12291060" cy="6858000"/>
          </a:xfrm>
          <a:prstGeom prst="rect">
            <a:avLst/>
          </a:prstGeom>
          <a:ln>
            <a:noFill/>
          </a:ln>
          <a:effectLst>
            <a:outerShdw blurRad="50800" dist="50800" dir="5400000" algn="ctr" rotWithShape="0">
              <a:srgbClr val="154357">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CuadroTexto 17">
            <a:extLst>
              <a:ext uri="{FF2B5EF4-FFF2-40B4-BE49-F238E27FC236}">
                <a16:creationId xmlns:a16="http://schemas.microsoft.com/office/drawing/2014/main" id="{AA15C71F-1601-4A5B-BCF6-1CF49651D632}"/>
              </a:ext>
            </a:extLst>
          </p:cNvPr>
          <p:cNvSpPr txBox="1"/>
          <p:nvPr/>
        </p:nvSpPr>
        <p:spPr>
          <a:xfrm>
            <a:off x="0" y="335665"/>
            <a:ext cx="12192000" cy="1006998"/>
          </a:xfrm>
          <a:prstGeom prst="rect">
            <a:avLst/>
          </a:prstGeom>
          <a:gradFill>
            <a:gsLst>
              <a:gs pos="27000">
                <a:schemeClr val="accent1">
                  <a:lumMod val="50000"/>
                  <a:alpha val="66000"/>
                </a:schemeClr>
              </a:gs>
              <a:gs pos="100000">
                <a:srgbClr val="8AB833">
                  <a:lumMod val="75000"/>
                  <a:alpha val="91000"/>
                </a:srgbClr>
              </a:gs>
            </a:gsLst>
            <a:lin ang="10800000" scaled="1"/>
          </a:gradFill>
          <a:ln>
            <a:noFill/>
          </a:ln>
        </p:spPr>
        <p:style>
          <a:lnRef idx="0">
            <a:scrgbClr r="0" g="0" b="0"/>
          </a:lnRef>
          <a:fillRef idx="0">
            <a:scrgbClr r="0" g="0" b="0"/>
          </a:fillRef>
          <a:effectRef idx="0">
            <a:scrgbClr r="0" g="0" b="0"/>
          </a:effectRef>
          <a:fontRef idx="minor">
            <a:schemeClr val="accent2"/>
          </a:fontRef>
        </p:style>
        <p:txBody>
          <a:bodyPr rtlCol="0" anchor="ctr"/>
          <a:lstStyle>
            <a:defPPr>
              <a:defRPr lang="es-EC"/>
            </a:defPPr>
            <a:lvl1pPr algn="ctr">
              <a:defRPr sz="27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s-EC" sz="4800" b="1" spc="600" dirty="0">
              <a:latin typeface="Open Sans" panose="020B0606030504020204"/>
            </a:endParaRPr>
          </a:p>
        </p:txBody>
      </p:sp>
      <p:sp>
        <p:nvSpPr>
          <p:cNvPr id="8" name="CuadroTexto 7">
            <a:extLst>
              <a:ext uri="{FF2B5EF4-FFF2-40B4-BE49-F238E27FC236}">
                <a16:creationId xmlns:a16="http://schemas.microsoft.com/office/drawing/2014/main" id="{A00464F9-AA36-4999-99A3-3A31348022AE}"/>
              </a:ext>
            </a:extLst>
          </p:cNvPr>
          <p:cNvSpPr txBox="1"/>
          <p:nvPr/>
        </p:nvSpPr>
        <p:spPr>
          <a:xfrm>
            <a:off x="-37677" y="1770468"/>
            <a:ext cx="12192000" cy="706514"/>
          </a:xfrm>
          <a:prstGeom prst="rect">
            <a:avLst/>
          </a:prstGeom>
          <a:gradFill>
            <a:gsLst>
              <a:gs pos="19000">
                <a:schemeClr val="accent1">
                  <a:lumMod val="50000"/>
                  <a:alpha val="66000"/>
                </a:schemeClr>
              </a:gs>
              <a:gs pos="100000">
                <a:srgbClr val="8AB833">
                  <a:lumMod val="75000"/>
                  <a:alpha val="91000"/>
                </a:srgbClr>
              </a:gs>
            </a:gsLst>
            <a:lin ang="10800000" scaled="1"/>
          </a:gradFill>
          <a:ln>
            <a:noFill/>
          </a:ln>
        </p:spPr>
        <p:style>
          <a:lnRef idx="0">
            <a:scrgbClr r="0" g="0" b="0"/>
          </a:lnRef>
          <a:fillRef idx="0">
            <a:scrgbClr r="0" g="0" b="0"/>
          </a:fillRef>
          <a:effectRef idx="0">
            <a:scrgbClr r="0" g="0" b="0"/>
          </a:effectRef>
          <a:fontRef idx="minor">
            <a:schemeClr val="accent2"/>
          </a:fontRef>
        </p:style>
        <p:txBody>
          <a:bodyPr rtlCol="0" anchor="ctr"/>
          <a:lstStyle>
            <a:defPPr>
              <a:defRPr lang="es-EC"/>
            </a:defPPr>
            <a:lvl1pPr algn="ctr">
              <a:defRPr sz="27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419" sz="4400" b="1" dirty="0">
                <a:latin typeface="Bahnschrift SemiBold" panose="020B0502040204020203" pitchFamily="34" charset="0"/>
              </a:rPr>
              <a:t>Gracias</a:t>
            </a:r>
            <a:endParaRPr lang="es-EC" sz="4400" b="1" dirty="0">
              <a:latin typeface="Bahnschrift SemiBold" panose="020B0502040204020203" pitchFamily="34" charset="0"/>
            </a:endParaRPr>
          </a:p>
        </p:txBody>
      </p:sp>
      <p:sp useBgFill="1">
        <p:nvSpPr>
          <p:cNvPr id="10" name="Forma libre: forma 9">
            <a:extLst>
              <a:ext uri="{FF2B5EF4-FFF2-40B4-BE49-F238E27FC236}">
                <a16:creationId xmlns:a16="http://schemas.microsoft.com/office/drawing/2014/main" id="{B9CC2EC5-8176-49AA-9A92-26CF4320FE10}"/>
              </a:ext>
            </a:extLst>
          </p:cNvPr>
          <p:cNvSpPr/>
          <p:nvPr/>
        </p:nvSpPr>
        <p:spPr>
          <a:xfrm>
            <a:off x="-2395956" y="-12032"/>
            <a:ext cx="6352646" cy="6858000"/>
          </a:xfrm>
          <a:custGeom>
            <a:avLst/>
            <a:gdLst>
              <a:gd name="connsiteX0" fmla="*/ 0 w 6352646"/>
              <a:gd name="connsiteY0" fmla="*/ 0 h 6858000"/>
              <a:gd name="connsiteX1" fmla="*/ 6352646 w 6352646"/>
              <a:gd name="connsiteY1" fmla="*/ 0 h 6858000"/>
              <a:gd name="connsiteX2" fmla="*/ 4114300 w 6352646"/>
              <a:gd name="connsiteY2" fmla="*/ 6858000 h 6858000"/>
              <a:gd name="connsiteX3" fmla="*/ 0 w 635264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52646" h="6858000">
                <a:moveTo>
                  <a:pt x="0" y="0"/>
                </a:moveTo>
                <a:lnTo>
                  <a:pt x="6352646" y="0"/>
                </a:lnTo>
                <a:lnTo>
                  <a:pt x="4114300" y="6858000"/>
                </a:lnTo>
                <a:lnTo>
                  <a:pt x="0" y="6858000"/>
                </a:lnTo>
                <a:close/>
              </a:path>
            </a:pathLst>
          </a:custGeom>
          <a:ln>
            <a:noFill/>
          </a:ln>
          <a:effectLst>
            <a:outerShdw blurRad="50800" dist="50800" dir="5400000" algn="ctr" rotWithShape="0">
              <a:schemeClr val="bg1">
                <a:lumMod val="85000"/>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err="1">
                <a:ln>
                  <a:noFill/>
                </a:ln>
                <a:solidFill>
                  <a:prstClr val="white"/>
                </a:solidFill>
                <a:effectLst/>
                <a:uLnTx/>
                <a:uFillTx/>
                <a:latin typeface="Calibri" panose="020F0502020204030204"/>
                <a:ea typeface="+mn-ea"/>
                <a:cs typeface="+mn-cs"/>
              </a:rPr>
              <a:t>jj</a:t>
            </a: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2" name="Forma libre: forma 11">
            <a:extLst>
              <a:ext uri="{FF2B5EF4-FFF2-40B4-BE49-F238E27FC236}">
                <a16:creationId xmlns:a16="http://schemas.microsoft.com/office/drawing/2014/main" id="{3861042C-D0B7-4981-9A90-18CC6CB58557}"/>
              </a:ext>
            </a:extLst>
          </p:cNvPr>
          <p:cNvSpPr/>
          <p:nvPr/>
        </p:nvSpPr>
        <p:spPr>
          <a:xfrm rot="16912144">
            <a:off x="-4770649" y="846296"/>
            <a:ext cx="7736015" cy="4875299"/>
          </a:xfrm>
          <a:custGeom>
            <a:avLst/>
            <a:gdLst>
              <a:gd name="connsiteX0" fmla="*/ 6711377 w 7736015"/>
              <a:gd name="connsiteY0" fmla="*/ 0 h 4875299"/>
              <a:gd name="connsiteX1" fmla="*/ 7736015 w 7736015"/>
              <a:gd name="connsiteY1" fmla="*/ 4875299 h 4875299"/>
              <a:gd name="connsiteX2" fmla="*/ 728189 w 7736015"/>
              <a:gd name="connsiteY2" fmla="*/ 4875299 h 4875299"/>
              <a:gd name="connsiteX3" fmla="*/ 0 w 7736015"/>
              <a:gd name="connsiteY3" fmla="*/ 1410525 h 4875299"/>
            </a:gdLst>
            <a:ahLst/>
            <a:cxnLst>
              <a:cxn ang="0">
                <a:pos x="connsiteX0" y="connsiteY0"/>
              </a:cxn>
              <a:cxn ang="0">
                <a:pos x="connsiteX1" y="connsiteY1"/>
              </a:cxn>
              <a:cxn ang="0">
                <a:pos x="connsiteX2" y="connsiteY2"/>
              </a:cxn>
              <a:cxn ang="0">
                <a:pos x="connsiteX3" y="connsiteY3"/>
              </a:cxn>
            </a:cxnLst>
            <a:rect l="l" t="t" r="r" b="b"/>
            <a:pathLst>
              <a:path w="7736015" h="4875299">
                <a:moveTo>
                  <a:pt x="6711377" y="0"/>
                </a:moveTo>
                <a:lnTo>
                  <a:pt x="7736015" y="4875299"/>
                </a:lnTo>
                <a:lnTo>
                  <a:pt x="728189" y="4875299"/>
                </a:lnTo>
                <a:lnTo>
                  <a:pt x="0" y="1410525"/>
                </a:lnTo>
                <a:close/>
              </a:path>
            </a:pathLst>
          </a:custGeom>
          <a:ln>
            <a:noFill/>
          </a:ln>
          <a:effectLst>
            <a:outerShdw blurRad="381000" dist="38100" algn="l" rotWithShape="0">
              <a:schemeClr val="bg1">
                <a:lumMod val="9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6" name="Forma libre: forma 15">
            <a:extLst>
              <a:ext uri="{FF2B5EF4-FFF2-40B4-BE49-F238E27FC236}">
                <a16:creationId xmlns:a16="http://schemas.microsoft.com/office/drawing/2014/main" id="{1FA12A92-CA8C-4474-94D0-C2A1EFACD087}"/>
              </a:ext>
            </a:extLst>
          </p:cNvPr>
          <p:cNvSpPr/>
          <p:nvPr/>
        </p:nvSpPr>
        <p:spPr>
          <a:xfrm>
            <a:off x="8159956" y="-12032"/>
            <a:ext cx="5096913" cy="6858000"/>
          </a:xfrm>
          <a:custGeom>
            <a:avLst/>
            <a:gdLst>
              <a:gd name="connsiteX0" fmla="*/ 1441340 w 5096913"/>
              <a:gd name="connsiteY0" fmla="*/ 0 h 6858000"/>
              <a:gd name="connsiteX1" fmla="*/ 5096913 w 5096913"/>
              <a:gd name="connsiteY1" fmla="*/ 0 h 6858000"/>
              <a:gd name="connsiteX2" fmla="*/ 5096913 w 5096913"/>
              <a:gd name="connsiteY2" fmla="*/ 6858000 h 6858000"/>
              <a:gd name="connsiteX3" fmla="*/ 0 w 5096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96913" h="6858000">
                <a:moveTo>
                  <a:pt x="1441340" y="0"/>
                </a:moveTo>
                <a:lnTo>
                  <a:pt x="5096913" y="0"/>
                </a:lnTo>
                <a:lnTo>
                  <a:pt x="5096913" y="6858000"/>
                </a:lnTo>
                <a:lnTo>
                  <a:pt x="0" y="6858000"/>
                </a:lnTo>
                <a:close/>
              </a:path>
            </a:pathLst>
          </a:custGeom>
          <a:ln>
            <a:noFill/>
          </a:ln>
          <a:effectLst>
            <a:outerShdw blurRad="50800" dist="50800" dir="5400000" algn="ctr" rotWithShape="0">
              <a:schemeClr val="bg1">
                <a:lumMod val="85000"/>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Resultado de imagen para logo espe">
            <a:extLst>
              <a:ext uri="{FF2B5EF4-FFF2-40B4-BE49-F238E27FC236}">
                <a16:creationId xmlns:a16="http://schemas.microsoft.com/office/drawing/2014/main" id="{4A314B4E-602F-40B9-97BE-E87E2183E2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023" y="373405"/>
            <a:ext cx="3931953" cy="899810"/>
          </a:xfrm>
          <a:prstGeom prst="rect">
            <a:avLst/>
          </a:prstGeom>
          <a:noFill/>
          <a:ln>
            <a:noFill/>
          </a:ln>
        </p:spPr>
      </p:pic>
    </p:spTree>
    <p:extLst>
      <p:ext uri="{BB962C8B-B14F-4D97-AF65-F5344CB8AC3E}">
        <p14:creationId xmlns:p14="http://schemas.microsoft.com/office/powerpoint/2010/main" val="383540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25000" decel="25000" autoRev="1" fill="hold" grpId="0" nodeType="withEffect">
                                  <p:stCondLst>
                                    <p:cond delay="0"/>
                                  </p:stCondLst>
                                  <p:childTnLst>
                                    <p:animMotion origin="layout" path="M -1.66667E-6 -3.7037E-6 L -0.24883 0.00186 " pathEditMode="relative" rAng="0" ptsTypes="AA">
                                      <p:cBhvr>
                                        <p:cTn id="6" dur="4000" fill="hold"/>
                                        <p:tgtEl>
                                          <p:spTgt spid="12"/>
                                        </p:tgtEl>
                                        <p:attrNameLst>
                                          <p:attrName>ppt_x</p:attrName>
                                          <p:attrName>ppt_y</p:attrName>
                                        </p:attrNameLst>
                                      </p:cBhvr>
                                      <p:rCtr x="-12435" y="93"/>
                                    </p:animMotion>
                                  </p:childTnLst>
                                </p:cTn>
                              </p:par>
                              <p:par>
                                <p:cTn id="7" presetID="6" presetClass="emph" presetSubtype="0" repeatCount="indefinite" accel="25000" decel="25000" autoRev="1" fill="hold" grpId="1" nodeType="withEffect">
                                  <p:stCondLst>
                                    <p:cond delay="0"/>
                                  </p:stCondLst>
                                  <p:childTnLst>
                                    <p:animScale>
                                      <p:cBhvr>
                                        <p:cTn id="8" dur="4000" fill="hold"/>
                                        <p:tgtEl>
                                          <p:spTgt spid="12"/>
                                        </p:tgtEl>
                                      </p:cBhvr>
                                      <p:by x="150000" y="100000"/>
                                    </p:animScale>
                                  </p:childTnLst>
                                </p:cTn>
                              </p:par>
                              <p:par>
                                <p:cTn id="9" presetID="35" presetClass="path" presetSubtype="0" repeatCount="indefinite" accel="25000" decel="25000" autoRev="1" fill="hold" grpId="0" nodeType="withEffect">
                                  <p:stCondLst>
                                    <p:cond delay="0"/>
                                  </p:stCondLst>
                                  <p:childTnLst>
                                    <p:animMotion origin="layout" path="M -2.29167E-6 1.85185E-6 L -0.31679 0.00185 " pathEditMode="relative" rAng="0" ptsTypes="AA">
                                      <p:cBhvr>
                                        <p:cTn id="10" dur="4000" fill="hold"/>
                                        <p:tgtEl>
                                          <p:spTgt spid="10"/>
                                        </p:tgtEl>
                                        <p:attrNameLst>
                                          <p:attrName>ppt_x</p:attrName>
                                          <p:attrName>ppt_y</p:attrName>
                                        </p:attrNameLst>
                                      </p:cBhvr>
                                      <p:rCtr x="-15833" y="93"/>
                                    </p:animMotion>
                                  </p:childTnLst>
                                </p:cTn>
                              </p:par>
                              <p:par>
                                <p:cTn id="11" presetID="6" presetClass="emph" presetSubtype="0" repeatCount="indefinite" accel="25000" decel="25000" autoRev="1" fill="hold" grpId="1" nodeType="withEffect">
                                  <p:stCondLst>
                                    <p:cond delay="0"/>
                                  </p:stCondLst>
                                  <p:childTnLst>
                                    <p:animScale>
                                      <p:cBhvr>
                                        <p:cTn id="12" dur="4000" fill="hold"/>
                                        <p:tgtEl>
                                          <p:spTgt spid="10"/>
                                        </p:tgtEl>
                                      </p:cBhvr>
                                      <p:by x="150000" y="100000"/>
                                    </p:animScale>
                                  </p:childTnLst>
                                </p:cTn>
                              </p:par>
                              <p:par>
                                <p:cTn id="13" presetID="63" presetClass="path" presetSubtype="0" repeatCount="indefinite" accel="50000" decel="50000" autoRev="1" fill="hold" grpId="0" nodeType="withEffect">
                                  <p:stCondLst>
                                    <p:cond delay="0"/>
                                  </p:stCondLst>
                                  <p:childTnLst>
                                    <p:animMotion origin="layout" path="M 4.79167E-6 1.85185E-6 L 0.24036 0.00185 " pathEditMode="relative" rAng="0" ptsTypes="AA">
                                      <p:cBhvr>
                                        <p:cTn id="14" dur="4000" fill="hold"/>
                                        <p:tgtEl>
                                          <p:spTgt spid="16"/>
                                        </p:tgtEl>
                                        <p:attrNameLst>
                                          <p:attrName>ppt_x</p:attrName>
                                          <p:attrName>ppt_y</p:attrName>
                                        </p:attrNameLst>
                                      </p:cBhvr>
                                      <p:rCtr x="12018" y="93"/>
                                    </p:animMotion>
                                  </p:childTnLst>
                                </p:cTn>
                              </p:par>
                              <p:par>
                                <p:cTn id="15" presetID="6" presetClass="emph" presetSubtype="0" repeatCount="indefinite" accel="25000" decel="25000" autoRev="1" fill="hold" grpId="1" nodeType="withEffect">
                                  <p:stCondLst>
                                    <p:cond delay="0"/>
                                  </p:stCondLst>
                                  <p:childTnLst>
                                    <p:animScale>
                                      <p:cBhvr>
                                        <p:cTn id="16" dur="4000" fill="hold"/>
                                        <p:tgtEl>
                                          <p:spTgt spid="16"/>
                                        </p:tgtEl>
                                      </p:cBhvr>
                                      <p:by x="150000" y="100000"/>
                                    </p:animScale>
                                  </p:childTnLst>
                                </p:cTn>
                              </p:par>
                              <p:par>
                                <p:cTn id="17" presetID="63" presetClass="path" presetSubtype="0" repeatCount="indefinite" accel="50000" decel="50000" autoRev="1" fill="hold" grpId="0" nodeType="withEffect">
                                  <p:stCondLst>
                                    <p:cond delay="0"/>
                                  </p:stCondLst>
                                  <p:childTnLst>
                                    <p:animMotion origin="layout" path="M -3.54167E-6 -1.85185E-6 L 0.17748 -0.00185 " pathEditMode="relative" rAng="0" ptsTypes="AA">
                                      <p:cBhvr>
                                        <p:cTn id="18" dur="4000" fill="hold"/>
                                        <p:tgtEl>
                                          <p:spTgt spid="17"/>
                                        </p:tgtEl>
                                        <p:attrNameLst>
                                          <p:attrName>ppt_x</p:attrName>
                                          <p:attrName>ppt_y</p:attrName>
                                        </p:attrNameLst>
                                      </p:cBhvr>
                                      <p:rCtr x="8867" y="-93"/>
                                    </p:animMotion>
                                  </p:childTnLst>
                                </p:cTn>
                              </p:par>
                              <p:par>
                                <p:cTn id="19" presetID="6" presetClass="emph" presetSubtype="0" repeatCount="indefinite" accel="25000" decel="25000" autoRev="1" fill="hold" grpId="1" nodeType="withEffect">
                                  <p:stCondLst>
                                    <p:cond delay="0"/>
                                  </p:stCondLst>
                                  <p:childTnLst>
                                    <p:animScale>
                                      <p:cBhvr>
                                        <p:cTn id="20" dur="4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0" grpId="0" animBg="1"/>
      <p:bldP spid="10" grpId="1" animBg="1"/>
      <p:bldP spid="12" grpId="0" animBg="1"/>
      <p:bldP spid="12" grpId="1" animBg="1"/>
      <p:bldP spid="16" grpId="0" animBg="1"/>
      <p:bldP spid="1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57" name="Title 3">
            <a:extLst>
              <a:ext uri="{FF2B5EF4-FFF2-40B4-BE49-F238E27FC236}">
                <a16:creationId xmlns:a16="http://schemas.microsoft.com/office/drawing/2014/main" id="{041F5F1E-2400-4C50-B065-B5F84010EA5C}"/>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s-419" sz="4000" b="1" i="0" u="none" strike="noStrike" kern="1200" cap="all" spc="0" normalizeH="0" baseline="0" noProof="0" dirty="0">
                <a:ln>
                  <a:noFill/>
                </a:ln>
                <a:solidFill>
                  <a:sysClr val="window" lastClr="FFFFFF"/>
                </a:solidFill>
                <a:effectLst/>
                <a:uLnTx/>
                <a:uFillTx/>
                <a:latin typeface="Open Sans" panose="020B0606030504020204" pitchFamily="34" charset="0"/>
              </a:rPr>
              <a:t>I</a:t>
            </a:r>
            <a:r>
              <a:rPr lang="es-EC" dirty="0">
                <a:solidFill>
                  <a:sysClr val="window" lastClr="FFFFFF"/>
                </a:solidFill>
              </a:rPr>
              <a:t>NTRODUCCIÓN</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pic>
        <p:nvPicPr>
          <p:cNvPr id="2" name="Picture 2" descr="Resultado de imagen para logo espe">
            <a:extLst>
              <a:ext uri="{FF2B5EF4-FFF2-40B4-BE49-F238E27FC236}">
                <a16:creationId xmlns:a16="http://schemas.microsoft.com/office/drawing/2014/main" id="{FF5C2138-8A53-48BC-B95F-4BDF1F263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4" name="Subtitle 4">
            <a:extLst>
              <a:ext uri="{FF2B5EF4-FFF2-40B4-BE49-F238E27FC236}">
                <a16:creationId xmlns:a16="http://schemas.microsoft.com/office/drawing/2014/main" id="{D9D40398-7F24-4FEF-927A-7137E7024182}"/>
              </a:ext>
            </a:extLst>
          </p:cNvPr>
          <p:cNvSpPr txBox="1">
            <a:spLocks/>
          </p:cNvSpPr>
          <p:nvPr/>
        </p:nvSpPr>
        <p:spPr>
          <a:xfrm>
            <a:off x="723142" y="844604"/>
            <a:ext cx="2586251"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kumimoji="0" lang="es-419" sz="2800" b="1" i="0" u="none" strike="noStrike" kern="1200" cap="none" spc="0" normalizeH="0" baseline="0" dirty="0">
                <a:ln>
                  <a:noFill/>
                </a:ln>
                <a:solidFill>
                  <a:srgbClr val="2980B9">
                    <a:lumMod val="60000"/>
                    <a:lumOff val="40000"/>
                  </a:srgbClr>
                </a:solidFill>
                <a:effectLst/>
                <a:uLnTx/>
                <a:uFillTx/>
                <a:latin typeface="Open Sans" panose="020B0606030504020204" pitchFamily="34" charset="0"/>
              </a:rPr>
              <a:t>Antecedentes</a:t>
            </a:r>
          </a:p>
        </p:txBody>
      </p:sp>
      <p:pic>
        <p:nvPicPr>
          <p:cNvPr id="101" name="Picture Placeholder 9">
            <a:extLst>
              <a:ext uri="{FF2B5EF4-FFF2-40B4-BE49-F238E27FC236}">
                <a16:creationId xmlns:a16="http://schemas.microsoft.com/office/drawing/2014/main" id="{74A64992-6F62-4C61-86EF-E7B85D2105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8231" y="1529512"/>
            <a:ext cx="3290553" cy="2118014"/>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a:effectLst>
            <a:outerShdw blurRad="215900" sx="102000" sy="102000" algn="ctr" rotWithShape="0">
              <a:prstClr val="black">
                <a:alpha val="44000"/>
              </a:prstClr>
            </a:outerShdw>
          </a:effectLst>
        </p:spPr>
      </p:pic>
      <p:sp>
        <p:nvSpPr>
          <p:cNvPr id="106" name="Freeform 6">
            <a:extLst>
              <a:ext uri="{FF2B5EF4-FFF2-40B4-BE49-F238E27FC236}">
                <a16:creationId xmlns:a16="http://schemas.microsoft.com/office/drawing/2014/main" id="{2414A654-076E-443B-B25E-A1E6A522FEBC}"/>
              </a:ext>
            </a:extLst>
          </p:cNvPr>
          <p:cNvSpPr/>
          <p:nvPr/>
        </p:nvSpPr>
        <p:spPr>
          <a:xfrm>
            <a:off x="218230" y="3687735"/>
            <a:ext cx="1418419" cy="328006"/>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accent3">
              <a:lumMod val="75000"/>
            </a:scheme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Raleway Medium"/>
              <a:ea typeface="+mn-ea"/>
              <a:cs typeface="+mn-cs"/>
            </a:endParaRPr>
          </a:p>
        </p:txBody>
      </p:sp>
      <p:sp>
        <p:nvSpPr>
          <p:cNvPr id="110" name="Text Placeholder 3">
            <a:extLst>
              <a:ext uri="{FF2B5EF4-FFF2-40B4-BE49-F238E27FC236}">
                <a16:creationId xmlns:a16="http://schemas.microsoft.com/office/drawing/2014/main" id="{5B0DE9F3-3E15-4B30-A86A-37863D5B6803}"/>
              </a:ext>
            </a:extLst>
          </p:cNvPr>
          <p:cNvSpPr txBox="1">
            <a:spLocks/>
          </p:cNvSpPr>
          <p:nvPr/>
        </p:nvSpPr>
        <p:spPr>
          <a:xfrm>
            <a:off x="240204" y="3744837"/>
            <a:ext cx="1299082" cy="275913"/>
          </a:xfrm>
          <a:prstGeom prst="rect">
            <a:avLst/>
          </a:prstGeom>
        </p:spPr>
        <p:txBody>
          <a:bodyP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500" dirty="0">
                <a:solidFill>
                  <a:schemeClr val="bg1"/>
                </a:solidFill>
                <a:latin typeface="Raleway Medium"/>
              </a:rPr>
              <a:t>Agricultura</a:t>
            </a:r>
            <a:endParaRPr lang="en-GB" sz="1600" dirty="0">
              <a:solidFill>
                <a:schemeClr val="bg1"/>
              </a:solidFill>
              <a:latin typeface="Raleway Medium"/>
            </a:endParaRPr>
          </a:p>
        </p:txBody>
      </p:sp>
      <p:pic>
        <p:nvPicPr>
          <p:cNvPr id="34" name="Picture Placeholder 9">
            <a:extLst>
              <a:ext uri="{FF2B5EF4-FFF2-40B4-BE49-F238E27FC236}">
                <a16:creationId xmlns:a16="http://schemas.microsoft.com/office/drawing/2014/main" id="{16A6FF2A-B0AA-498E-B50E-F02C658BDB96}"/>
              </a:ext>
            </a:extLst>
          </p:cNvPr>
          <p:cNvPicPr>
            <a:picLocks noChangeAspect="1"/>
          </p:cNvPicPr>
          <p:nvPr/>
        </p:nvPicPr>
        <p:blipFill rotWithShape="1">
          <a:blip r:embed="rId5">
            <a:extLst>
              <a:ext uri="{28A0092B-C50C-407E-A947-70E740481C1C}">
                <a14:useLocalDpi xmlns:a14="http://schemas.microsoft.com/office/drawing/2010/main" val="0"/>
              </a:ext>
            </a:extLst>
          </a:blip>
          <a:srcRect l="6298" r="9021"/>
          <a:stretch/>
        </p:blipFill>
        <p:spPr>
          <a:xfrm>
            <a:off x="943061" y="4272274"/>
            <a:ext cx="3501432" cy="2032875"/>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a:effectLst>
            <a:outerShdw blurRad="215900" sx="102000" sy="102000" algn="ctr" rotWithShape="0">
              <a:prstClr val="black">
                <a:alpha val="44000"/>
              </a:prstClr>
            </a:outerShdw>
          </a:effectLst>
        </p:spPr>
      </p:pic>
      <p:sp>
        <p:nvSpPr>
          <p:cNvPr id="35" name="Freeform 6">
            <a:extLst>
              <a:ext uri="{FF2B5EF4-FFF2-40B4-BE49-F238E27FC236}">
                <a16:creationId xmlns:a16="http://schemas.microsoft.com/office/drawing/2014/main" id="{0EAE52A0-AF8F-4B97-A113-B781C96B5A11}"/>
              </a:ext>
            </a:extLst>
          </p:cNvPr>
          <p:cNvSpPr/>
          <p:nvPr/>
        </p:nvSpPr>
        <p:spPr>
          <a:xfrm>
            <a:off x="933782" y="6337737"/>
            <a:ext cx="3510711" cy="347463"/>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accent2">
              <a:lumMod val="75000"/>
            </a:scheme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Raleway Medium"/>
              <a:ea typeface="+mn-ea"/>
              <a:cs typeface="+mn-cs"/>
            </a:endParaRPr>
          </a:p>
        </p:txBody>
      </p:sp>
      <p:sp>
        <p:nvSpPr>
          <p:cNvPr id="36" name="Text Placeholder 3">
            <a:extLst>
              <a:ext uri="{FF2B5EF4-FFF2-40B4-BE49-F238E27FC236}">
                <a16:creationId xmlns:a16="http://schemas.microsoft.com/office/drawing/2014/main" id="{2A4BD4E2-0817-4816-99A7-B168E12853E8}"/>
              </a:ext>
            </a:extLst>
          </p:cNvPr>
          <p:cNvSpPr txBox="1">
            <a:spLocks/>
          </p:cNvSpPr>
          <p:nvPr/>
        </p:nvSpPr>
        <p:spPr>
          <a:xfrm>
            <a:off x="952789" y="6409286"/>
            <a:ext cx="3599752" cy="256484"/>
          </a:xfrm>
          <a:prstGeom prst="rect">
            <a:avLst/>
          </a:prstGeom>
        </p:spPr>
        <p:txBody>
          <a:bodyP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419" sz="1400" dirty="0">
                <a:solidFill>
                  <a:schemeClr val="bg1"/>
                </a:solidFill>
                <a:latin typeface="Raleway Medium"/>
              </a:rPr>
              <a:t>Incendios y revisión de daños estructurales</a:t>
            </a:r>
          </a:p>
        </p:txBody>
      </p:sp>
      <p:pic>
        <p:nvPicPr>
          <p:cNvPr id="37" name="Picture Placeholder 9">
            <a:extLst>
              <a:ext uri="{FF2B5EF4-FFF2-40B4-BE49-F238E27FC236}">
                <a16:creationId xmlns:a16="http://schemas.microsoft.com/office/drawing/2014/main" id="{3C3EC6B2-6F0A-4177-B974-4B656EBE1B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89322" y="1532413"/>
            <a:ext cx="3392521" cy="2118014"/>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a:effectLst>
            <a:outerShdw blurRad="215900" sx="102000" sy="102000" algn="ctr" rotWithShape="0">
              <a:prstClr val="black">
                <a:alpha val="44000"/>
              </a:prstClr>
            </a:outerShdw>
          </a:effectLst>
        </p:spPr>
      </p:pic>
      <p:sp>
        <p:nvSpPr>
          <p:cNvPr id="38" name="Freeform 6">
            <a:extLst>
              <a:ext uri="{FF2B5EF4-FFF2-40B4-BE49-F238E27FC236}">
                <a16:creationId xmlns:a16="http://schemas.microsoft.com/office/drawing/2014/main" id="{A0A64CB5-C5BB-40B4-90C5-8C80A1334D0E}"/>
              </a:ext>
            </a:extLst>
          </p:cNvPr>
          <p:cNvSpPr/>
          <p:nvPr/>
        </p:nvSpPr>
        <p:spPr>
          <a:xfrm>
            <a:off x="3989322" y="3687735"/>
            <a:ext cx="1418420" cy="328006"/>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accent5"/>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Raleway Medium"/>
              <a:ea typeface="+mn-ea"/>
              <a:cs typeface="+mn-cs"/>
            </a:endParaRPr>
          </a:p>
        </p:txBody>
      </p:sp>
      <p:sp>
        <p:nvSpPr>
          <p:cNvPr id="39" name="Text Placeholder 3">
            <a:extLst>
              <a:ext uri="{FF2B5EF4-FFF2-40B4-BE49-F238E27FC236}">
                <a16:creationId xmlns:a16="http://schemas.microsoft.com/office/drawing/2014/main" id="{BC46EACD-1C28-4D20-89C6-910A537A488B}"/>
              </a:ext>
            </a:extLst>
          </p:cNvPr>
          <p:cNvSpPr txBox="1">
            <a:spLocks/>
          </p:cNvSpPr>
          <p:nvPr/>
        </p:nvSpPr>
        <p:spPr>
          <a:xfrm>
            <a:off x="4008330" y="3700915"/>
            <a:ext cx="1299082" cy="275913"/>
          </a:xfrm>
          <a:prstGeom prst="rect">
            <a:avLst/>
          </a:prstGeom>
        </p:spPr>
        <p:txBody>
          <a:bodyP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419" sz="1400" dirty="0">
                <a:solidFill>
                  <a:schemeClr val="bg1"/>
                </a:solidFill>
                <a:latin typeface="Raleway Medium"/>
              </a:rPr>
              <a:t>Inventarios</a:t>
            </a:r>
          </a:p>
        </p:txBody>
      </p:sp>
      <p:pic>
        <p:nvPicPr>
          <p:cNvPr id="40" name="Picture Placeholder 9">
            <a:extLst>
              <a:ext uri="{FF2B5EF4-FFF2-40B4-BE49-F238E27FC236}">
                <a16:creationId xmlns:a16="http://schemas.microsoft.com/office/drawing/2014/main" id="{71F4A7B5-59EC-48B9-9286-761766B4EC6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3720" y="4313760"/>
            <a:ext cx="3228003" cy="1972733"/>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a:effectLst>
            <a:outerShdw blurRad="215900" sx="102000" sy="102000" algn="ctr" rotWithShape="0">
              <a:prstClr val="black">
                <a:alpha val="44000"/>
              </a:prstClr>
            </a:outerShdw>
          </a:effectLst>
        </p:spPr>
      </p:pic>
      <p:sp>
        <p:nvSpPr>
          <p:cNvPr id="41" name="Freeform 6">
            <a:extLst>
              <a:ext uri="{FF2B5EF4-FFF2-40B4-BE49-F238E27FC236}">
                <a16:creationId xmlns:a16="http://schemas.microsoft.com/office/drawing/2014/main" id="{E26D2E88-04C6-4A20-AD5D-52E149DBDCAB}"/>
              </a:ext>
            </a:extLst>
          </p:cNvPr>
          <p:cNvSpPr/>
          <p:nvPr/>
        </p:nvSpPr>
        <p:spPr>
          <a:xfrm>
            <a:off x="4893991" y="6327059"/>
            <a:ext cx="2968389" cy="328006"/>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accent2"/>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Raleway Medium"/>
              <a:ea typeface="+mn-ea"/>
              <a:cs typeface="+mn-cs"/>
            </a:endParaRPr>
          </a:p>
        </p:txBody>
      </p:sp>
      <p:sp>
        <p:nvSpPr>
          <p:cNvPr id="42" name="Text Placeholder 3">
            <a:extLst>
              <a:ext uri="{FF2B5EF4-FFF2-40B4-BE49-F238E27FC236}">
                <a16:creationId xmlns:a16="http://schemas.microsoft.com/office/drawing/2014/main" id="{74391BC7-53A3-4448-9255-BAC7631DFE4E}"/>
              </a:ext>
            </a:extLst>
          </p:cNvPr>
          <p:cNvSpPr txBox="1">
            <a:spLocks/>
          </p:cNvSpPr>
          <p:nvPr/>
        </p:nvSpPr>
        <p:spPr>
          <a:xfrm>
            <a:off x="4913000" y="6369422"/>
            <a:ext cx="2705740" cy="286001"/>
          </a:xfrm>
          <a:prstGeom prst="rect">
            <a:avLst/>
          </a:prstGeom>
        </p:spPr>
        <p:txBody>
          <a:bodyPr>
            <a:normAutofit fontScale="85000" lnSpcReduction="1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419" sz="1600" dirty="0">
                <a:solidFill>
                  <a:schemeClr val="bg1"/>
                </a:solidFill>
                <a:latin typeface="Raleway Medium"/>
              </a:rPr>
              <a:t>Rastreo</a:t>
            </a:r>
            <a:r>
              <a:rPr lang="en-GB" sz="1600" dirty="0">
                <a:solidFill>
                  <a:schemeClr val="bg1"/>
                </a:solidFill>
                <a:latin typeface="Raleway Medium"/>
              </a:rPr>
              <a:t> y </a:t>
            </a:r>
            <a:r>
              <a:rPr lang="es-419" sz="1600" dirty="0">
                <a:solidFill>
                  <a:schemeClr val="bg1"/>
                </a:solidFill>
                <a:latin typeface="Raleway Medium"/>
              </a:rPr>
              <a:t>monitoreo</a:t>
            </a:r>
            <a:r>
              <a:rPr lang="en-GB" sz="1600" dirty="0">
                <a:solidFill>
                  <a:schemeClr val="bg1"/>
                </a:solidFill>
                <a:latin typeface="Raleway Medium"/>
              </a:rPr>
              <a:t> de zonas</a:t>
            </a:r>
          </a:p>
        </p:txBody>
      </p:sp>
      <p:pic>
        <p:nvPicPr>
          <p:cNvPr id="44" name="Picture Placeholder 9">
            <a:extLst>
              <a:ext uri="{FF2B5EF4-FFF2-40B4-BE49-F238E27FC236}">
                <a16:creationId xmlns:a16="http://schemas.microsoft.com/office/drawing/2014/main" id="{413CF96A-621A-4108-83F7-B8C1976B8FD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862381" y="1504659"/>
            <a:ext cx="3528708" cy="2118013"/>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a:effectLst>
            <a:outerShdw blurRad="215900" sx="102000" sy="102000" algn="ctr" rotWithShape="0">
              <a:prstClr val="black">
                <a:alpha val="44000"/>
              </a:prstClr>
            </a:outerShdw>
          </a:effectLst>
        </p:spPr>
      </p:pic>
      <p:sp>
        <p:nvSpPr>
          <p:cNvPr id="47" name="Freeform 6">
            <a:extLst>
              <a:ext uri="{FF2B5EF4-FFF2-40B4-BE49-F238E27FC236}">
                <a16:creationId xmlns:a16="http://schemas.microsoft.com/office/drawing/2014/main" id="{B4C9EAE0-0958-454C-BC2E-F70A2DE787A6}"/>
              </a:ext>
            </a:extLst>
          </p:cNvPr>
          <p:cNvSpPr/>
          <p:nvPr/>
        </p:nvSpPr>
        <p:spPr>
          <a:xfrm>
            <a:off x="7862380" y="3665346"/>
            <a:ext cx="1299082" cy="328006"/>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accent4">
              <a:lumMod val="75000"/>
            </a:scheme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Raleway Medium"/>
              <a:ea typeface="+mn-ea"/>
              <a:cs typeface="+mn-cs"/>
            </a:endParaRPr>
          </a:p>
        </p:txBody>
      </p:sp>
      <p:sp>
        <p:nvSpPr>
          <p:cNvPr id="48" name="Text Placeholder 3">
            <a:extLst>
              <a:ext uri="{FF2B5EF4-FFF2-40B4-BE49-F238E27FC236}">
                <a16:creationId xmlns:a16="http://schemas.microsoft.com/office/drawing/2014/main" id="{E8073646-D63B-4E55-B8F0-9EC841DFD8C2}"/>
              </a:ext>
            </a:extLst>
          </p:cNvPr>
          <p:cNvSpPr txBox="1">
            <a:spLocks/>
          </p:cNvSpPr>
          <p:nvPr/>
        </p:nvSpPr>
        <p:spPr>
          <a:xfrm>
            <a:off x="7881388" y="3717438"/>
            <a:ext cx="1299082" cy="275913"/>
          </a:xfrm>
          <a:prstGeom prst="rect">
            <a:avLst/>
          </a:prstGeom>
        </p:spPr>
        <p:txBody>
          <a:bodyP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419" sz="1500" dirty="0">
                <a:solidFill>
                  <a:schemeClr val="bg1"/>
                </a:solidFill>
                <a:latin typeface="Raleway Medium"/>
              </a:rPr>
              <a:t>Logística</a:t>
            </a:r>
            <a:endParaRPr lang="es-419" sz="1400" dirty="0">
              <a:solidFill>
                <a:schemeClr val="bg1"/>
              </a:solidFill>
              <a:latin typeface="Raleway Medium"/>
            </a:endParaRPr>
          </a:p>
        </p:txBody>
      </p:sp>
      <p:pic>
        <p:nvPicPr>
          <p:cNvPr id="1024" name="Picture Placeholder 9">
            <a:extLst>
              <a:ext uri="{FF2B5EF4-FFF2-40B4-BE49-F238E27FC236}">
                <a16:creationId xmlns:a16="http://schemas.microsoft.com/office/drawing/2014/main" id="{D88E8D38-6DA5-40FD-9CEF-E0A40BDB721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581222" y="4291730"/>
            <a:ext cx="3228004" cy="1992655"/>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a:effectLst>
            <a:outerShdw blurRad="215900" sx="102000" sy="102000" algn="ctr" rotWithShape="0">
              <a:prstClr val="black">
                <a:alpha val="44000"/>
              </a:prstClr>
            </a:outerShdw>
          </a:effectLst>
        </p:spPr>
      </p:pic>
      <p:sp>
        <p:nvSpPr>
          <p:cNvPr id="1025" name="Freeform 6">
            <a:extLst>
              <a:ext uri="{FF2B5EF4-FFF2-40B4-BE49-F238E27FC236}">
                <a16:creationId xmlns:a16="http://schemas.microsoft.com/office/drawing/2014/main" id="{CE6BD40D-5E8C-442B-9B78-60D1B31771E8}"/>
              </a:ext>
            </a:extLst>
          </p:cNvPr>
          <p:cNvSpPr/>
          <p:nvPr/>
        </p:nvSpPr>
        <p:spPr>
          <a:xfrm>
            <a:off x="8581219" y="6327059"/>
            <a:ext cx="2185103" cy="328006"/>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accent4">
              <a:lumMod val="50000"/>
            </a:scheme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Raleway Medium"/>
              <a:ea typeface="+mn-ea"/>
              <a:cs typeface="+mn-cs"/>
            </a:endParaRPr>
          </a:p>
        </p:txBody>
      </p:sp>
      <p:sp>
        <p:nvSpPr>
          <p:cNvPr id="1027" name="Text Placeholder 3">
            <a:extLst>
              <a:ext uri="{FF2B5EF4-FFF2-40B4-BE49-F238E27FC236}">
                <a16:creationId xmlns:a16="http://schemas.microsoft.com/office/drawing/2014/main" id="{3666358D-B1EC-48BF-9B70-A4CF59BC4D3D}"/>
              </a:ext>
            </a:extLst>
          </p:cNvPr>
          <p:cNvSpPr txBox="1">
            <a:spLocks/>
          </p:cNvSpPr>
          <p:nvPr/>
        </p:nvSpPr>
        <p:spPr>
          <a:xfrm>
            <a:off x="8600229" y="6379151"/>
            <a:ext cx="2343386" cy="268788"/>
          </a:xfrm>
          <a:prstGeom prst="rect">
            <a:avLst/>
          </a:prstGeom>
        </p:spPr>
        <p:txBody>
          <a:bodyPr>
            <a:normAutofit fontScale="850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419" sz="1600" dirty="0">
                <a:solidFill>
                  <a:schemeClr val="bg1"/>
                </a:solidFill>
                <a:latin typeface="Raleway Medium"/>
              </a:rPr>
              <a:t>Seguridad y defensa</a:t>
            </a:r>
          </a:p>
        </p:txBody>
      </p:sp>
      <p:sp>
        <p:nvSpPr>
          <p:cNvPr id="1029" name="Rectangle 2">
            <a:extLst>
              <a:ext uri="{FF2B5EF4-FFF2-40B4-BE49-F238E27FC236}">
                <a16:creationId xmlns:a16="http://schemas.microsoft.com/office/drawing/2014/main" id="{D712E04D-A09E-438F-873B-B4FF462B954F}"/>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164" name="Freeform 7">
            <a:extLst>
              <a:ext uri="{FF2B5EF4-FFF2-40B4-BE49-F238E27FC236}">
                <a16:creationId xmlns:a16="http://schemas.microsoft.com/office/drawing/2014/main" id="{70604B12-E329-4123-9CCD-26F67056F24D}"/>
              </a:ext>
            </a:extLst>
          </p:cNvPr>
          <p:cNvSpPr/>
          <p:nvPr/>
        </p:nvSpPr>
        <p:spPr>
          <a:xfrm>
            <a:off x="3309393" y="901704"/>
            <a:ext cx="5613382" cy="402318"/>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ysClr val="window" lastClr="FFFFFF"/>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Raleway Medium"/>
              <a:ea typeface="+mn-ea"/>
              <a:cs typeface="+mn-cs"/>
            </a:endParaRPr>
          </a:p>
        </p:txBody>
      </p:sp>
      <p:sp>
        <p:nvSpPr>
          <p:cNvPr id="165" name="Text Placeholder 3">
            <a:extLst>
              <a:ext uri="{FF2B5EF4-FFF2-40B4-BE49-F238E27FC236}">
                <a16:creationId xmlns:a16="http://schemas.microsoft.com/office/drawing/2014/main" id="{7B89B8EF-8E4F-4AB4-A08C-E79052D86267}"/>
              </a:ext>
            </a:extLst>
          </p:cNvPr>
          <p:cNvSpPr txBox="1">
            <a:spLocks/>
          </p:cNvSpPr>
          <p:nvPr/>
        </p:nvSpPr>
        <p:spPr>
          <a:xfrm>
            <a:off x="3472683" y="917164"/>
            <a:ext cx="5306088" cy="377026"/>
          </a:xfrm>
          <a:prstGeom prst="rect">
            <a:avLst/>
          </a:prstGeom>
        </p:spPr>
        <p:txBody>
          <a:bodyPr>
            <a:norm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419" sz="1600" dirty="0">
                <a:solidFill>
                  <a:schemeClr val="accent3">
                    <a:lumMod val="50000"/>
                  </a:schemeClr>
                </a:solidFill>
                <a:latin typeface="Raleway Medium"/>
              </a:rPr>
              <a:t>Sensores, Navegación autónoma e Inteligencia Artificial </a:t>
            </a:r>
          </a:p>
        </p:txBody>
      </p:sp>
      <p:sp>
        <p:nvSpPr>
          <p:cNvPr id="115" name="Oval 24">
            <a:extLst>
              <a:ext uri="{FF2B5EF4-FFF2-40B4-BE49-F238E27FC236}">
                <a16:creationId xmlns:a16="http://schemas.microsoft.com/office/drawing/2014/main" id="{41104238-A0A5-46D1-8AF8-40D539BF3A7D}"/>
              </a:ext>
            </a:extLst>
          </p:cNvPr>
          <p:cNvSpPr/>
          <p:nvPr/>
        </p:nvSpPr>
        <p:spPr>
          <a:xfrm>
            <a:off x="5982135" y="1214660"/>
            <a:ext cx="200225" cy="202659"/>
          </a:xfrm>
          <a:prstGeom prst="ellipse">
            <a:avLst/>
          </a:prstGeom>
          <a:solidFill>
            <a:srgbClr val="4AB5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Raleway Medium"/>
              <a:ea typeface="+mn-ea"/>
              <a:cs typeface="+mn-cs"/>
            </a:endParaRPr>
          </a:p>
        </p:txBody>
      </p:sp>
    </p:spTree>
    <p:extLst>
      <p:ext uri="{BB962C8B-B14F-4D97-AF65-F5344CB8AC3E}">
        <p14:creationId xmlns:p14="http://schemas.microsoft.com/office/powerpoint/2010/main" val="370354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p:cTn id="7" dur="500" fill="hold"/>
                                        <p:tgtEl>
                                          <p:spTgt spid="115"/>
                                        </p:tgtEl>
                                        <p:attrNameLst>
                                          <p:attrName>ppt_w</p:attrName>
                                        </p:attrNameLst>
                                      </p:cBhvr>
                                      <p:tavLst>
                                        <p:tav tm="0">
                                          <p:val>
                                            <p:fltVal val="0"/>
                                          </p:val>
                                        </p:tav>
                                        <p:tav tm="100000">
                                          <p:val>
                                            <p:strVal val="#ppt_w"/>
                                          </p:val>
                                        </p:tav>
                                      </p:tavLst>
                                    </p:anim>
                                    <p:anim calcmode="lin" valueType="num">
                                      <p:cBhvr>
                                        <p:cTn id="8" dur="500" fill="hold"/>
                                        <p:tgtEl>
                                          <p:spTgt spid="115"/>
                                        </p:tgtEl>
                                        <p:attrNameLst>
                                          <p:attrName>ppt_h</p:attrName>
                                        </p:attrNameLst>
                                      </p:cBhvr>
                                      <p:tavLst>
                                        <p:tav tm="0">
                                          <p:val>
                                            <p:fltVal val="0"/>
                                          </p:val>
                                        </p:tav>
                                        <p:tav tm="100000">
                                          <p:val>
                                            <p:strVal val="#ppt_h"/>
                                          </p:val>
                                        </p:tav>
                                      </p:tavLst>
                                    </p:anim>
                                    <p:animEffect transition="in" filter="fade">
                                      <p:cBhvr>
                                        <p:cTn id="9"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46" name="Rectangle 537">
            <a:extLst>
              <a:ext uri="{FF2B5EF4-FFF2-40B4-BE49-F238E27FC236}">
                <a16:creationId xmlns:a16="http://schemas.microsoft.com/office/drawing/2014/main" id="{16CC3E75-55E9-4C78-8CA1-439A848055CC}"/>
              </a:ext>
            </a:extLst>
          </p:cNvPr>
          <p:cNvSpPr/>
          <p:nvPr/>
        </p:nvSpPr>
        <p:spPr>
          <a:xfrm>
            <a:off x="606851" y="1416028"/>
            <a:ext cx="3741629" cy="5008242"/>
          </a:xfrm>
          <a:prstGeom prst="rect">
            <a:avLst/>
          </a:prstGeom>
          <a:solidFill>
            <a:srgbClr val="455F51"/>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Raleway Medium"/>
              <a:ea typeface="+mn-ea"/>
              <a:cs typeface="+mn-cs"/>
            </a:endParaRPr>
          </a:p>
        </p:txBody>
      </p:sp>
      <p:sp>
        <p:nvSpPr>
          <p:cNvPr id="49" name="Rectangle 536">
            <a:extLst>
              <a:ext uri="{FF2B5EF4-FFF2-40B4-BE49-F238E27FC236}">
                <a16:creationId xmlns:a16="http://schemas.microsoft.com/office/drawing/2014/main" id="{A81DA116-F50F-428F-A4E6-79CA63D40283}"/>
              </a:ext>
            </a:extLst>
          </p:cNvPr>
          <p:cNvSpPr/>
          <p:nvPr/>
        </p:nvSpPr>
        <p:spPr>
          <a:xfrm>
            <a:off x="4348480" y="1409893"/>
            <a:ext cx="7236669" cy="5008242"/>
          </a:xfrm>
          <a:prstGeom prst="rect">
            <a:avLst/>
          </a:prstGeom>
          <a:gradFill>
            <a:gsLst>
              <a:gs pos="0">
                <a:srgbClr val="0989B1">
                  <a:lumMod val="75000"/>
                  <a:alpha val="76000"/>
                </a:srgbClr>
              </a:gs>
              <a:gs pos="33000">
                <a:srgbClr val="4AB5C4">
                  <a:lumMod val="75000"/>
                </a:srgbClr>
              </a:gs>
            </a:gsLst>
            <a:lin ang="19200000" scaled="0"/>
          </a:gradFill>
          <a:ln w="12700" cap="flat" cmpd="sng" algn="ctr">
            <a:noFill/>
            <a:prstDash val="solid"/>
            <a:miter lim="800000"/>
          </a:ln>
          <a:effectLst>
            <a:outerShdw blurRad="685800" sx="102000" sy="102000" algn="ctr" rotWithShape="0">
              <a:prstClr val="black">
                <a:alpha val="31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Raleway Medium"/>
              <a:ea typeface="+mn-ea"/>
              <a:cs typeface="+mn-cs"/>
            </a:endParaRPr>
          </a:p>
        </p:txBody>
      </p:sp>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57" name="Title 3">
            <a:extLst>
              <a:ext uri="{FF2B5EF4-FFF2-40B4-BE49-F238E27FC236}">
                <a16:creationId xmlns:a16="http://schemas.microsoft.com/office/drawing/2014/main" id="{041F5F1E-2400-4C50-B065-B5F84010EA5C}"/>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s-419" sz="4000" b="1" i="0" u="none" strike="noStrike" kern="1200" cap="all" spc="0" normalizeH="0" baseline="0" noProof="0" dirty="0">
                <a:ln>
                  <a:noFill/>
                </a:ln>
                <a:solidFill>
                  <a:sysClr val="window" lastClr="FFFFFF"/>
                </a:solidFill>
                <a:effectLst/>
                <a:uLnTx/>
                <a:uFillTx/>
                <a:latin typeface="Open Sans" panose="020B0606030504020204" pitchFamily="34" charset="0"/>
              </a:rPr>
              <a:t>I</a:t>
            </a:r>
            <a:r>
              <a:rPr lang="es-EC" dirty="0">
                <a:solidFill>
                  <a:sysClr val="window" lastClr="FFFFFF"/>
                </a:solidFill>
              </a:rPr>
              <a:t>NTRODUCCIÓN</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pic>
        <p:nvPicPr>
          <p:cNvPr id="2" name="Picture 2" descr="Resultado de imagen para logo espe">
            <a:extLst>
              <a:ext uri="{FF2B5EF4-FFF2-40B4-BE49-F238E27FC236}">
                <a16:creationId xmlns:a16="http://schemas.microsoft.com/office/drawing/2014/main" id="{FF5C2138-8A53-48BC-B95F-4BDF1F263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4" name="Subtitle 4">
            <a:extLst>
              <a:ext uri="{FF2B5EF4-FFF2-40B4-BE49-F238E27FC236}">
                <a16:creationId xmlns:a16="http://schemas.microsoft.com/office/drawing/2014/main" id="{D9D40398-7F24-4FEF-927A-7137E7024182}"/>
              </a:ext>
            </a:extLst>
          </p:cNvPr>
          <p:cNvSpPr txBox="1">
            <a:spLocks/>
          </p:cNvSpPr>
          <p:nvPr/>
        </p:nvSpPr>
        <p:spPr>
          <a:xfrm>
            <a:off x="723142" y="844604"/>
            <a:ext cx="2586251"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Propuesta</a:t>
            </a:r>
            <a:endParaRPr kumimoji="0" lang="es-419" sz="2800" b="1" i="0" u="none" strike="noStrike" kern="1200" cap="none" spc="0" normalizeH="0" baseline="0" dirty="0">
              <a:ln>
                <a:noFill/>
              </a:ln>
              <a:solidFill>
                <a:srgbClr val="2980B9">
                  <a:lumMod val="60000"/>
                  <a:lumOff val="40000"/>
                </a:srgbClr>
              </a:solidFill>
              <a:effectLst/>
              <a:uLnTx/>
              <a:uFillTx/>
              <a:latin typeface="Open Sans" panose="020B0606030504020204" pitchFamily="34" charset="0"/>
            </a:endParaRPr>
          </a:p>
        </p:txBody>
      </p:sp>
      <p:sp>
        <p:nvSpPr>
          <p:cNvPr id="1029" name="Rectangle 2">
            <a:extLst>
              <a:ext uri="{FF2B5EF4-FFF2-40B4-BE49-F238E27FC236}">
                <a16:creationId xmlns:a16="http://schemas.microsoft.com/office/drawing/2014/main" id="{D712E04D-A09E-438F-873B-B4FF462B954F}"/>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165" name="Text Placeholder 3">
            <a:extLst>
              <a:ext uri="{FF2B5EF4-FFF2-40B4-BE49-F238E27FC236}">
                <a16:creationId xmlns:a16="http://schemas.microsoft.com/office/drawing/2014/main" id="{7B89B8EF-8E4F-4AB4-A08C-E79052D86267}"/>
              </a:ext>
            </a:extLst>
          </p:cNvPr>
          <p:cNvSpPr txBox="1">
            <a:spLocks/>
          </p:cNvSpPr>
          <p:nvPr/>
        </p:nvSpPr>
        <p:spPr>
          <a:xfrm>
            <a:off x="3472683" y="917164"/>
            <a:ext cx="5306088" cy="377026"/>
          </a:xfrm>
          <a:prstGeom prst="rect">
            <a:avLst/>
          </a:prstGeom>
        </p:spPr>
        <p:txBody>
          <a:bodyPr>
            <a:norm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s-419" sz="1600" dirty="0">
              <a:solidFill>
                <a:schemeClr val="accent3">
                  <a:lumMod val="50000"/>
                </a:schemeClr>
              </a:solidFill>
              <a:latin typeface="Raleway Medium"/>
            </a:endParaRPr>
          </a:p>
        </p:txBody>
      </p:sp>
      <p:pic>
        <p:nvPicPr>
          <p:cNvPr id="28" name="Imagen 27">
            <a:extLst>
              <a:ext uri="{FF2B5EF4-FFF2-40B4-BE49-F238E27FC236}">
                <a16:creationId xmlns:a16="http://schemas.microsoft.com/office/drawing/2014/main" id="{6C3B07F1-1A4C-4122-BB97-CD8443171B7C}"/>
              </a:ext>
            </a:extLst>
          </p:cNvPr>
          <p:cNvPicPr/>
          <p:nvPr/>
        </p:nvPicPr>
        <p:blipFill>
          <a:blip r:embed="rId4">
            <a:extLst>
              <a:ext uri="{28A0092B-C50C-407E-A947-70E740481C1C}">
                <a14:useLocalDpi xmlns:a14="http://schemas.microsoft.com/office/drawing/2010/main" val="0"/>
              </a:ext>
            </a:extLst>
          </a:blip>
          <a:srcRect t="35799" r="4640"/>
          <a:stretch>
            <a:fillRect/>
          </a:stretch>
        </p:blipFill>
        <p:spPr bwMode="auto">
          <a:xfrm>
            <a:off x="4480561" y="1479101"/>
            <a:ext cx="6965100" cy="4860740"/>
          </a:xfrm>
          <a:prstGeom prst="rect">
            <a:avLst/>
          </a:prstGeom>
          <a:noFill/>
          <a:ln>
            <a:noFill/>
          </a:ln>
        </p:spPr>
      </p:pic>
      <p:sp>
        <p:nvSpPr>
          <p:cNvPr id="8" name="TextBox 33">
            <a:extLst>
              <a:ext uri="{FF2B5EF4-FFF2-40B4-BE49-F238E27FC236}">
                <a16:creationId xmlns:a16="http://schemas.microsoft.com/office/drawing/2014/main" id="{5CDC7FA8-BC24-470C-8A99-DB7BE76212B0}"/>
              </a:ext>
            </a:extLst>
          </p:cNvPr>
          <p:cNvSpPr txBox="1"/>
          <p:nvPr/>
        </p:nvSpPr>
        <p:spPr>
          <a:xfrm>
            <a:off x="780313" y="2944866"/>
            <a:ext cx="2128942" cy="369332"/>
          </a:xfrm>
          <a:prstGeom prst="rect">
            <a:avLst/>
          </a:prstGeom>
          <a:noFill/>
        </p:spPr>
        <p:txBody>
          <a:bodyPr wrap="square" rtlCol="0" anchor="ctr">
            <a:spAutoFit/>
          </a:bodyPr>
          <a:lstStyle/>
          <a:p>
            <a:r>
              <a:rPr lang="en-US" altLang="ko-KR" b="1" dirty="0">
                <a:solidFill>
                  <a:schemeClr val="bg1"/>
                </a:solidFill>
                <a:cs typeface="Arial" pitchFamily="34" charset="0"/>
              </a:rPr>
              <a:t>PERCEPCIÓN </a:t>
            </a:r>
            <a:endParaRPr lang="ko-KR" altLang="en-US" b="1" dirty="0">
              <a:solidFill>
                <a:schemeClr val="bg1"/>
              </a:solidFill>
              <a:cs typeface="Arial" pitchFamily="34" charset="0"/>
            </a:endParaRPr>
          </a:p>
        </p:txBody>
      </p:sp>
      <p:sp>
        <p:nvSpPr>
          <p:cNvPr id="9" name="TextBox 33">
            <a:extLst>
              <a:ext uri="{FF2B5EF4-FFF2-40B4-BE49-F238E27FC236}">
                <a16:creationId xmlns:a16="http://schemas.microsoft.com/office/drawing/2014/main" id="{4B884130-9674-4828-AA17-0EC7BBAE723E}"/>
              </a:ext>
            </a:extLst>
          </p:cNvPr>
          <p:cNvSpPr txBox="1"/>
          <p:nvPr/>
        </p:nvSpPr>
        <p:spPr>
          <a:xfrm>
            <a:off x="780313" y="3473603"/>
            <a:ext cx="3223892" cy="369332"/>
          </a:xfrm>
          <a:prstGeom prst="rect">
            <a:avLst/>
          </a:prstGeom>
          <a:noFill/>
        </p:spPr>
        <p:txBody>
          <a:bodyPr wrap="square" rtlCol="0" anchor="ctr">
            <a:spAutoFit/>
          </a:bodyPr>
          <a:lstStyle/>
          <a:p>
            <a:r>
              <a:rPr lang="en-US" altLang="ko-KR" b="1" dirty="0">
                <a:solidFill>
                  <a:schemeClr val="bg1"/>
                </a:solidFill>
                <a:cs typeface="Arial" pitchFamily="34" charset="0"/>
              </a:rPr>
              <a:t>CONTROL DE NAVEGACIÓN</a:t>
            </a:r>
            <a:endParaRPr lang="ko-KR" altLang="en-US" b="1" dirty="0">
              <a:solidFill>
                <a:schemeClr val="bg1"/>
              </a:solidFill>
              <a:cs typeface="Arial" pitchFamily="34" charset="0"/>
            </a:endParaRPr>
          </a:p>
        </p:txBody>
      </p:sp>
      <p:sp>
        <p:nvSpPr>
          <p:cNvPr id="10" name="TextBox 33">
            <a:extLst>
              <a:ext uri="{FF2B5EF4-FFF2-40B4-BE49-F238E27FC236}">
                <a16:creationId xmlns:a16="http://schemas.microsoft.com/office/drawing/2014/main" id="{ECC68F2A-C263-4BEF-8DEB-A49346ADCF4B}"/>
              </a:ext>
            </a:extLst>
          </p:cNvPr>
          <p:cNvSpPr txBox="1"/>
          <p:nvPr/>
        </p:nvSpPr>
        <p:spPr>
          <a:xfrm>
            <a:off x="780313" y="4002340"/>
            <a:ext cx="2850301" cy="369332"/>
          </a:xfrm>
          <a:prstGeom prst="rect">
            <a:avLst/>
          </a:prstGeom>
          <a:noFill/>
        </p:spPr>
        <p:txBody>
          <a:bodyPr wrap="square" rtlCol="0" anchor="ctr">
            <a:spAutoFit/>
          </a:bodyPr>
          <a:lstStyle/>
          <a:p>
            <a:r>
              <a:rPr lang="en-US" altLang="ko-KR" b="1" dirty="0">
                <a:solidFill>
                  <a:schemeClr val="bg1"/>
                </a:solidFill>
                <a:cs typeface="Arial" pitchFamily="34" charset="0"/>
              </a:rPr>
              <a:t>BÚSQUEDA DE OBJETIVO</a:t>
            </a:r>
            <a:endParaRPr lang="ko-KR" altLang="en-US" b="1" dirty="0">
              <a:solidFill>
                <a:schemeClr val="bg1"/>
              </a:solidFill>
              <a:cs typeface="Arial" pitchFamily="34" charset="0"/>
            </a:endParaRPr>
          </a:p>
        </p:txBody>
      </p:sp>
      <p:sp>
        <p:nvSpPr>
          <p:cNvPr id="55" name="CuadroTexto 54">
            <a:extLst>
              <a:ext uri="{FF2B5EF4-FFF2-40B4-BE49-F238E27FC236}">
                <a16:creationId xmlns:a16="http://schemas.microsoft.com/office/drawing/2014/main" id="{7A0A5C4B-0BAA-4E6B-B6AC-96E334C83ADF}"/>
              </a:ext>
            </a:extLst>
          </p:cNvPr>
          <p:cNvSpPr txBox="1"/>
          <p:nvPr/>
        </p:nvSpPr>
        <p:spPr>
          <a:xfrm>
            <a:off x="4672750" y="3928674"/>
            <a:ext cx="1064686" cy="276999"/>
          </a:xfrm>
          <a:prstGeom prst="rect">
            <a:avLst/>
          </a:prstGeom>
          <a:noFill/>
        </p:spPr>
        <p:txBody>
          <a:bodyPr wrap="square">
            <a:spAutoFit/>
          </a:bodyPr>
          <a:lstStyle/>
          <a:p>
            <a:r>
              <a:rPr lang="es-EC" sz="1200" dirty="0">
                <a:solidFill>
                  <a:schemeClr val="bg1"/>
                </a:solidFill>
              </a:rPr>
              <a:t> Wi-Fi 2.4Ghz</a:t>
            </a:r>
          </a:p>
        </p:txBody>
      </p:sp>
      <p:sp>
        <p:nvSpPr>
          <p:cNvPr id="56" name="CuadroTexto 55">
            <a:extLst>
              <a:ext uri="{FF2B5EF4-FFF2-40B4-BE49-F238E27FC236}">
                <a16:creationId xmlns:a16="http://schemas.microsoft.com/office/drawing/2014/main" id="{C51D2535-24B4-4841-94CE-7DB7F75B4288}"/>
              </a:ext>
            </a:extLst>
          </p:cNvPr>
          <p:cNvSpPr txBox="1"/>
          <p:nvPr/>
        </p:nvSpPr>
        <p:spPr>
          <a:xfrm>
            <a:off x="6587383" y="4160920"/>
            <a:ext cx="1281326" cy="276999"/>
          </a:xfrm>
          <a:prstGeom prst="rect">
            <a:avLst/>
          </a:prstGeom>
          <a:noFill/>
        </p:spPr>
        <p:txBody>
          <a:bodyPr wrap="square">
            <a:spAutoFit/>
          </a:bodyPr>
          <a:lstStyle/>
          <a:p>
            <a:r>
              <a:rPr lang="es-EC" sz="1200" dirty="0">
                <a:solidFill>
                  <a:schemeClr val="bg1"/>
                </a:solidFill>
              </a:rPr>
              <a:t>IP: 192.168.42.1</a:t>
            </a:r>
            <a:endParaRPr lang="es-EC" sz="1200" dirty="0"/>
          </a:p>
        </p:txBody>
      </p:sp>
    </p:spTree>
    <p:extLst>
      <p:ext uri="{BB962C8B-B14F-4D97-AF65-F5344CB8AC3E}">
        <p14:creationId xmlns:p14="http://schemas.microsoft.com/office/powerpoint/2010/main" val="202217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58" name="Subtitle 4">
            <a:extLst>
              <a:ext uri="{FF2B5EF4-FFF2-40B4-BE49-F238E27FC236}">
                <a16:creationId xmlns:a16="http://schemas.microsoft.com/office/drawing/2014/main" id="{2F2E2C71-77A7-4EDE-B2F3-64F6D2CE0B4E}"/>
              </a:ext>
            </a:extLst>
          </p:cNvPr>
          <p:cNvSpPr txBox="1">
            <a:spLocks/>
          </p:cNvSpPr>
          <p:nvPr/>
        </p:nvSpPr>
        <p:spPr>
          <a:xfrm>
            <a:off x="187751" y="2139435"/>
            <a:ext cx="1841521"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n-US" dirty="0">
                <a:solidFill>
                  <a:srgbClr val="2980B9">
                    <a:lumMod val="60000"/>
                    <a:lumOff val="40000"/>
                  </a:srgbClr>
                </a:solidFill>
              </a:rPr>
              <a:t>General</a:t>
            </a:r>
            <a:endParaRPr kumimoji="0" lang="en-US" sz="2800" i="0"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grpSp>
        <p:nvGrpSpPr>
          <p:cNvPr id="60" name="Group 13">
            <a:extLst>
              <a:ext uri="{FF2B5EF4-FFF2-40B4-BE49-F238E27FC236}">
                <a16:creationId xmlns:a16="http://schemas.microsoft.com/office/drawing/2014/main" id="{AE7EB18D-2FED-44F4-B1AD-A7BE68370FEC}"/>
              </a:ext>
            </a:extLst>
          </p:cNvPr>
          <p:cNvGrpSpPr/>
          <p:nvPr/>
        </p:nvGrpSpPr>
        <p:grpSpPr>
          <a:xfrm>
            <a:off x="4975476" y="5781246"/>
            <a:ext cx="6879142" cy="868270"/>
            <a:chOff x="-544532" y="2826095"/>
            <a:chExt cx="6124644" cy="868270"/>
          </a:xfrm>
        </p:grpSpPr>
        <p:sp>
          <p:nvSpPr>
            <p:cNvPr id="62" name="Oval 15">
              <a:extLst>
                <a:ext uri="{FF2B5EF4-FFF2-40B4-BE49-F238E27FC236}">
                  <a16:creationId xmlns:a16="http://schemas.microsoft.com/office/drawing/2014/main" id="{8E881C2B-E497-4DA5-9373-68708F39ABEF}"/>
                </a:ext>
              </a:extLst>
            </p:cNvPr>
            <p:cNvSpPr/>
            <p:nvPr/>
          </p:nvSpPr>
          <p:spPr>
            <a:xfrm>
              <a:off x="5033093" y="2826095"/>
              <a:ext cx="547019" cy="547019"/>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r"/>
              <a:endParaRPr lang="ko-KR" altLang="en-US" sz="1200" dirty="0">
                <a:solidFill>
                  <a:schemeClr val="tx1">
                    <a:lumMod val="75000"/>
                    <a:lumOff val="25000"/>
                  </a:schemeClr>
                </a:solidFill>
              </a:endParaRPr>
            </a:p>
          </p:txBody>
        </p:sp>
        <p:sp>
          <p:nvSpPr>
            <p:cNvPr id="63" name="TextBox 16">
              <a:extLst>
                <a:ext uri="{FF2B5EF4-FFF2-40B4-BE49-F238E27FC236}">
                  <a16:creationId xmlns:a16="http://schemas.microsoft.com/office/drawing/2014/main" id="{BEFE6E55-88F4-4FBE-8991-1802F3832502}"/>
                </a:ext>
              </a:extLst>
            </p:cNvPr>
            <p:cNvSpPr txBox="1"/>
            <p:nvPr/>
          </p:nvSpPr>
          <p:spPr>
            <a:xfrm>
              <a:off x="-414645" y="3109590"/>
              <a:ext cx="5316321" cy="584775"/>
            </a:xfrm>
            <a:prstGeom prst="rect">
              <a:avLst/>
            </a:prstGeom>
            <a:noFill/>
          </p:spPr>
          <p:txBody>
            <a:bodyPr wrap="square" rtlCol="0">
              <a:spAutoFit/>
            </a:bodyPr>
            <a:lstStyle/>
            <a:p>
              <a:pPr algn="r"/>
              <a:r>
                <a:rPr lang="es-MX" altLang="ko-KR" sz="1600" dirty="0">
                  <a:solidFill>
                    <a:schemeClr val="bg1"/>
                  </a:solidFill>
                  <a:cs typeface="Arial" pitchFamily="34" charset="0"/>
                </a:rPr>
                <a:t>Realizar la evaluación del desempeño del sistema en diferentes entornos</a:t>
              </a:r>
              <a:endParaRPr lang="ko-KR" altLang="en-US" sz="1600" dirty="0">
                <a:solidFill>
                  <a:schemeClr val="bg1"/>
                </a:solidFill>
                <a:cs typeface="Arial" pitchFamily="34" charset="0"/>
              </a:endParaRPr>
            </a:p>
          </p:txBody>
        </p:sp>
        <p:cxnSp>
          <p:nvCxnSpPr>
            <p:cNvPr id="65" name="Straight Connector 18">
              <a:extLst>
                <a:ext uri="{FF2B5EF4-FFF2-40B4-BE49-F238E27FC236}">
                  <a16:creationId xmlns:a16="http://schemas.microsoft.com/office/drawing/2014/main" id="{F25D4221-9C5F-456F-968C-1433146C56F1}"/>
                </a:ext>
              </a:extLst>
            </p:cNvPr>
            <p:cNvCxnSpPr>
              <a:cxnSpLocks/>
              <a:endCxn id="62" idx="2"/>
            </p:cNvCxnSpPr>
            <p:nvPr/>
          </p:nvCxnSpPr>
          <p:spPr>
            <a:xfrm>
              <a:off x="-544532" y="3096114"/>
              <a:ext cx="5577625" cy="3491"/>
            </a:xfrm>
            <a:prstGeom prst="line">
              <a:avLst/>
            </a:prstGeom>
            <a:ln>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67" name="Group 20">
            <a:extLst>
              <a:ext uri="{FF2B5EF4-FFF2-40B4-BE49-F238E27FC236}">
                <a16:creationId xmlns:a16="http://schemas.microsoft.com/office/drawing/2014/main" id="{FE461FBF-87C9-4A71-A294-003C99A1EEF4}"/>
              </a:ext>
            </a:extLst>
          </p:cNvPr>
          <p:cNvGrpSpPr/>
          <p:nvPr/>
        </p:nvGrpSpPr>
        <p:grpSpPr>
          <a:xfrm>
            <a:off x="5000270" y="3544327"/>
            <a:ext cx="6854348" cy="1114492"/>
            <a:chOff x="-643406" y="2826095"/>
            <a:chExt cx="6223518" cy="1114492"/>
          </a:xfrm>
        </p:grpSpPr>
        <p:sp>
          <p:nvSpPr>
            <p:cNvPr id="69" name="Oval 22">
              <a:extLst>
                <a:ext uri="{FF2B5EF4-FFF2-40B4-BE49-F238E27FC236}">
                  <a16:creationId xmlns:a16="http://schemas.microsoft.com/office/drawing/2014/main" id="{8B908931-6AB0-4463-A556-0B9547310E32}"/>
                </a:ext>
              </a:extLst>
            </p:cNvPr>
            <p:cNvSpPr/>
            <p:nvPr/>
          </p:nvSpPr>
          <p:spPr>
            <a:xfrm>
              <a:off x="5033093" y="2826095"/>
              <a:ext cx="547019" cy="547019"/>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r"/>
              <a:endParaRPr lang="ko-KR" altLang="en-US" sz="1200" dirty="0">
                <a:solidFill>
                  <a:schemeClr val="tx1">
                    <a:lumMod val="75000"/>
                    <a:lumOff val="25000"/>
                  </a:schemeClr>
                </a:solidFill>
              </a:endParaRPr>
            </a:p>
          </p:txBody>
        </p:sp>
        <p:sp>
          <p:nvSpPr>
            <p:cNvPr id="70" name="TextBox 23">
              <a:extLst>
                <a:ext uri="{FF2B5EF4-FFF2-40B4-BE49-F238E27FC236}">
                  <a16:creationId xmlns:a16="http://schemas.microsoft.com/office/drawing/2014/main" id="{78824F41-EF22-4E54-9B4E-943C8C861515}"/>
                </a:ext>
              </a:extLst>
            </p:cNvPr>
            <p:cNvSpPr txBox="1"/>
            <p:nvPr/>
          </p:nvSpPr>
          <p:spPr>
            <a:xfrm>
              <a:off x="-533457" y="3109590"/>
              <a:ext cx="5435135" cy="830997"/>
            </a:xfrm>
            <a:prstGeom prst="rect">
              <a:avLst/>
            </a:prstGeom>
            <a:noFill/>
          </p:spPr>
          <p:txBody>
            <a:bodyPr wrap="square" rtlCol="0">
              <a:spAutoFit/>
            </a:bodyPr>
            <a:lstStyle/>
            <a:p>
              <a:pPr algn="r"/>
              <a:r>
                <a:rPr lang="es-MX" altLang="ko-KR" sz="1600" dirty="0">
                  <a:solidFill>
                    <a:schemeClr val="bg1"/>
                  </a:solidFill>
                  <a:cs typeface="Arial" pitchFamily="34" charset="0"/>
                </a:rPr>
                <a:t>Desarrollar el sistema de evasión de obstáculos mediante estimación de profundidad en imágenes monoculares, además del seguimiento y búsqueda de objetivos</a:t>
              </a:r>
              <a:endParaRPr lang="ko-KR" altLang="en-US" sz="1600" dirty="0">
                <a:solidFill>
                  <a:schemeClr val="bg1"/>
                </a:solidFill>
                <a:cs typeface="Arial" pitchFamily="34" charset="0"/>
              </a:endParaRPr>
            </a:p>
          </p:txBody>
        </p:sp>
        <p:cxnSp>
          <p:nvCxnSpPr>
            <p:cNvPr id="72" name="Straight Connector 25">
              <a:extLst>
                <a:ext uri="{FF2B5EF4-FFF2-40B4-BE49-F238E27FC236}">
                  <a16:creationId xmlns:a16="http://schemas.microsoft.com/office/drawing/2014/main" id="{DABC9BBD-9FE8-4E48-A4B5-A37E2D5967F3}"/>
                </a:ext>
              </a:extLst>
            </p:cNvPr>
            <p:cNvCxnSpPr>
              <a:cxnSpLocks/>
              <a:endCxn id="69" idx="2"/>
            </p:cNvCxnSpPr>
            <p:nvPr/>
          </p:nvCxnSpPr>
          <p:spPr>
            <a:xfrm flipV="1">
              <a:off x="-643406" y="3099605"/>
              <a:ext cx="5676499" cy="9985"/>
            </a:xfrm>
            <a:prstGeom prst="line">
              <a:avLst/>
            </a:prstGeom>
            <a:ln>
              <a:solidFill>
                <a:schemeClr val="accent3"/>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74" name="Group 27">
            <a:extLst>
              <a:ext uri="{FF2B5EF4-FFF2-40B4-BE49-F238E27FC236}">
                <a16:creationId xmlns:a16="http://schemas.microsoft.com/office/drawing/2014/main" id="{536B35E1-3FF1-461F-8F46-CD4940788ED3}"/>
              </a:ext>
            </a:extLst>
          </p:cNvPr>
          <p:cNvGrpSpPr/>
          <p:nvPr/>
        </p:nvGrpSpPr>
        <p:grpSpPr>
          <a:xfrm>
            <a:off x="5000269" y="2481396"/>
            <a:ext cx="6854348" cy="868270"/>
            <a:chOff x="-703599" y="2826095"/>
            <a:chExt cx="6283711" cy="868270"/>
          </a:xfrm>
        </p:grpSpPr>
        <p:sp>
          <p:nvSpPr>
            <p:cNvPr id="76" name="Oval 29">
              <a:extLst>
                <a:ext uri="{FF2B5EF4-FFF2-40B4-BE49-F238E27FC236}">
                  <a16:creationId xmlns:a16="http://schemas.microsoft.com/office/drawing/2014/main" id="{8CCC7B2D-F673-4194-B1C5-D20E7DE402CC}"/>
                </a:ext>
              </a:extLst>
            </p:cNvPr>
            <p:cNvSpPr/>
            <p:nvPr/>
          </p:nvSpPr>
          <p:spPr>
            <a:xfrm>
              <a:off x="5033093" y="2826095"/>
              <a:ext cx="547019" cy="547019"/>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r"/>
              <a:endParaRPr lang="ko-KR" altLang="en-US" sz="1200" dirty="0">
                <a:solidFill>
                  <a:schemeClr val="tx1">
                    <a:lumMod val="75000"/>
                    <a:lumOff val="25000"/>
                  </a:schemeClr>
                </a:solidFill>
              </a:endParaRPr>
            </a:p>
          </p:txBody>
        </p:sp>
        <p:sp>
          <p:nvSpPr>
            <p:cNvPr id="77" name="TextBox 30">
              <a:extLst>
                <a:ext uri="{FF2B5EF4-FFF2-40B4-BE49-F238E27FC236}">
                  <a16:creationId xmlns:a16="http://schemas.microsoft.com/office/drawing/2014/main" id="{5010311E-2615-42EF-91A3-1E5C92182878}"/>
                </a:ext>
              </a:extLst>
            </p:cNvPr>
            <p:cNvSpPr txBox="1"/>
            <p:nvPr/>
          </p:nvSpPr>
          <p:spPr>
            <a:xfrm>
              <a:off x="-592587" y="3109590"/>
              <a:ext cx="5494262" cy="584775"/>
            </a:xfrm>
            <a:prstGeom prst="rect">
              <a:avLst/>
            </a:prstGeom>
            <a:noFill/>
          </p:spPr>
          <p:txBody>
            <a:bodyPr wrap="square" rtlCol="0">
              <a:spAutoFit/>
            </a:bodyPr>
            <a:lstStyle/>
            <a:p>
              <a:pPr algn="r"/>
              <a:r>
                <a:rPr lang="es-MX" altLang="ko-KR" sz="1600" dirty="0">
                  <a:solidFill>
                    <a:schemeClr val="bg1"/>
                  </a:solidFill>
                  <a:cs typeface="Arial" pitchFamily="34" charset="0"/>
                </a:rPr>
                <a:t>Desarrollar el sistema de detección y reconocimiento de objetivos mediante algoritmos basados en visión por computador</a:t>
              </a:r>
              <a:endParaRPr lang="ko-KR" altLang="en-US" sz="1600" dirty="0">
                <a:solidFill>
                  <a:schemeClr val="bg1"/>
                </a:solidFill>
                <a:cs typeface="Arial" pitchFamily="34" charset="0"/>
              </a:endParaRPr>
            </a:p>
          </p:txBody>
        </p:sp>
        <p:cxnSp>
          <p:nvCxnSpPr>
            <p:cNvPr id="79" name="Straight Connector 32">
              <a:extLst>
                <a:ext uri="{FF2B5EF4-FFF2-40B4-BE49-F238E27FC236}">
                  <a16:creationId xmlns:a16="http://schemas.microsoft.com/office/drawing/2014/main" id="{6C32A55C-EA41-46A4-8D91-9D094406B779}"/>
                </a:ext>
              </a:extLst>
            </p:cNvPr>
            <p:cNvCxnSpPr>
              <a:cxnSpLocks/>
              <a:endCxn id="76" idx="2"/>
            </p:cNvCxnSpPr>
            <p:nvPr/>
          </p:nvCxnSpPr>
          <p:spPr>
            <a:xfrm>
              <a:off x="-703599" y="3099605"/>
              <a:ext cx="5736692" cy="0"/>
            </a:xfrm>
            <a:prstGeom prst="line">
              <a:avLst/>
            </a:prstGeom>
            <a:ln>
              <a:solidFill>
                <a:schemeClr val="accent4"/>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81" name="Group 34">
            <a:extLst>
              <a:ext uri="{FF2B5EF4-FFF2-40B4-BE49-F238E27FC236}">
                <a16:creationId xmlns:a16="http://schemas.microsoft.com/office/drawing/2014/main" id="{BF3F92A7-2F9A-4DC3-9E32-C054F574F781}"/>
              </a:ext>
            </a:extLst>
          </p:cNvPr>
          <p:cNvGrpSpPr/>
          <p:nvPr/>
        </p:nvGrpSpPr>
        <p:grpSpPr>
          <a:xfrm>
            <a:off x="4975476" y="4658154"/>
            <a:ext cx="6879141" cy="1114492"/>
            <a:chOff x="-291139" y="2826095"/>
            <a:chExt cx="5871251" cy="1114492"/>
          </a:xfrm>
        </p:grpSpPr>
        <p:sp>
          <p:nvSpPr>
            <p:cNvPr id="83" name="Oval 36">
              <a:extLst>
                <a:ext uri="{FF2B5EF4-FFF2-40B4-BE49-F238E27FC236}">
                  <a16:creationId xmlns:a16="http://schemas.microsoft.com/office/drawing/2014/main" id="{DA6A509C-0A72-4FB4-9151-C0EFAE245D85}"/>
                </a:ext>
              </a:extLst>
            </p:cNvPr>
            <p:cNvSpPr/>
            <p:nvPr/>
          </p:nvSpPr>
          <p:spPr>
            <a:xfrm>
              <a:off x="5033093" y="2826095"/>
              <a:ext cx="547019" cy="547019"/>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r"/>
              <a:endParaRPr lang="ko-KR" altLang="en-US" sz="1200">
                <a:solidFill>
                  <a:schemeClr val="tx1">
                    <a:lumMod val="75000"/>
                    <a:lumOff val="25000"/>
                  </a:schemeClr>
                </a:solidFill>
              </a:endParaRPr>
            </a:p>
          </p:txBody>
        </p:sp>
        <p:sp>
          <p:nvSpPr>
            <p:cNvPr id="98" name="TextBox 37">
              <a:extLst>
                <a:ext uri="{FF2B5EF4-FFF2-40B4-BE49-F238E27FC236}">
                  <a16:creationId xmlns:a16="http://schemas.microsoft.com/office/drawing/2014/main" id="{496AFCEA-2F4B-45A4-BEFB-5508C2B3D909}"/>
                </a:ext>
              </a:extLst>
            </p:cNvPr>
            <p:cNvSpPr txBox="1"/>
            <p:nvPr/>
          </p:nvSpPr>
          <p:spPr>
            <a:xfrm>
              <a:off x="-166626" y="3109590"/>
              <a:ext cx="5068303" cy="830997"/>
            </a:xfrm>
            <a:prstGeom prst="rect">
              <a:avLst/>
            </a:prstGeom>
            <a:noFill/>
          </p:spPr>
          <p:txBody>
            <a:bodyPr wrap="square" rtlCol="0">
              <a:spAutoFit/>
            </a:bodyPr>
            <a:lstStyle/>
            <a:p>
              <a:pPr algn="r"/>
              <a:r>
                <a:rPr lang="es-MX" altLang="ko-KR" sz="1600" dirty="0">
                  <a:solidFill>
                    <a:schemeClr val="bg1"/>
                  </a:solidFill>
                  <a:cs typeface="Arial" pitchFamily="34" charset="0"/>
                </a:rPr>
                <a:t>Desarrollar el algoritmo para el sistema de control de vuelo autónomo de un micro-UAV integrando la detección, el seguimiento, la evasión de obstáculos, y la búsqueda de un objetivo</a:t>
              </a:r>
              <a:r>
                <a:rPr lang="en-US" altLang="ko-KR" sz="1600" dirty="0">
                  <a:solidFill>
                    <a:schemeClr val="bg1"/>
                  </a:solidFill>
                  <a:cs typeface="Arial" pitchFamily="34" charset="0"/>
                </a:rPr>
                <a:t>. </a:t>
              </a:r>
              <a:endParaRPr lang="ko-KR" altLang="en-US" sz="1600" dirty="0">
                <a:solidFill>
                  <a:schemeClr val="bg1"/>
                </a:solidFill>
                <a:cs typeface="Arial" pitchFamily="34" charset="0"/>
              </a:endParaRPr>
            </a:p>
          </p:txBody>
        </p:sp>
        <p:cxnSp>
          <p:nvCxnSpPr>
            <p:cNvPr id="105" name="Straight Connector 39">
              <a:extLst>
                <a:ext uri="{FF2B5EF4-FFF2-40B4-BE49-F238E27FC236}">
                  <a16:creationId xmlns:a16="http://schemas.microsoft.com/office/drawing/2014/main" id="{2C8C8B43-261A-4A2F-9974-A6041013A9D2}"/>
                </a:ext>
              </a:extLst>
            </p:cNvPr>
            <p:cNvCxnSpPr>
              <a:cxnSpLocks/>
              <a:endCxn id="83" idx="2"/>
            </p:cNvCxnSpPr>
            <p:nvPr/>
          </p:nvCxnSpPr>
          <p:spPr>
            <a:xfrm flipV="1">
              <a:off x="-291139" y="3099605"/>
              <a:ext cx="5324232" cy="16044"/>
            </a:xfrm>
            <a:prstGeom prst="line">
              <a:avLst/>
            </a:prstGeom>
            <a:ln>
              <a:solidFill>
                <a:schemeClr val="accent2"/>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106" name="Group 37">
            <a:extLst>
              <a:ext uri="{FF2B5EF4-FFF2-40B4-BE49-F238E27FC236}">
                <a16:creationId xmlns:a16="http://schemas.microsoft.com/office/drawing/2014/main" id="{610C1B07-740E-4389-A9F0-76C005245CD4}"/>
              </a:ext>
            </a:extLst>
          </p:cNvPr>
          <p:cNvGrpSpPr/>
          <p:nvPr/>
        </p:nvGrpSpPr>
        <p:grpSpPr>
          <a:xfrm>
            <a:off x="179790" y="1502513"/>
            <a:ext cx="4588980" cy="4526789"/>
            <a:chOff x="5988388" y="483017"/>
            <a:chExt cx="12359700" cy="2109868"/>
          </a:xfrm>
        </p:grpSpPr>
        <p:sp>
          <p:nvSpPr>
            <p:cNvPr id="107" name="TextBox 38">
              <a:extLst>
                <a:ext uri="{FF2B5EF4-FFF2-40B4-BE49-F238E27FC236}">
                  <a16:creationId xmlns:a16="http://schemas.microsoft.com/office/drawing/2014/main" id="{8E343161-20A5-40AC-80A4-7DFF7CC45CFC}"/>
                </a:ext>
              </a:extLst>
            </p:cNvPr>
            <p:cNvSpPr txBox="1"/>
            <p:nvPr/>
          </p:nvSpPr>
          <p:spPr>
            <a:xfrm>
              <a:off x="5988388" y="483017"/>
              <a:ext cx="12359700" cy="365794"/>
            </a:xfrm>
            <a:prstGeom prst="rect">
              <a:avLst/>
            </a:prstGeom>
            <a:noFill/>
          </p:spPr>
          <p:txBody>
            <a:bodyPr wrap="square" lIns="45711" tIns="22856" rIns="45711" bIns="22856" rtlCol="0">
              <a:spAutoFit/>
            </a:bodyPr>
            <a:lstStyle/>
            <a:p>
              <a:r>
                <a:rPr lang="es-419" sz="4800"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Objetivo</a:t>
              </a:r>
            </a:p>
          </p:txBody>
        </p:sp>
        <p:sp>
          <p:nvSpPr>
            <p:cNvPr id="108" name="Subtitle 2">
              <a:extLst>
                <a:ext uri="{FF2B5EF4-FFF2-40B4-BE49-F238E27FC236}">
                  <a16:creationId xmlns:a16="http://schemas.microsoft.com/office/drawing/2014/main" id="{80B07B39-F6C8-402B-89A3-C7BD0EE4F072}"/>
                </a:ext>
              </a:extLst>
            </p:cNvPr>
            <p:cNvSpPr txBox="1">
              <a:spLocks/>
            </p:cNvSpPr>
            <p:nvPr/>
          </p:nvSpPr>
          <p:spPr>
            <a:xfrm>
              <a:off x="5988388" y="1056738"/>
              <a:ext cx="11655184" cy="1536147"/>
            </a:xfrm>
            <a:prstGeom prst="rect">
              <a:avLst/>
            </a:prstGeom>
          </p:spPr>
          <p:txBody>
            <a:bodyPr vert="horz" lIns="108745" tIns="54373" rIns="108745" bIns="54373"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r>
                <a:rPr lang="es-MX"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Desarrollar un sistema en el framework ROS para el seguimiento y búsqueda de objetivos en entornos complejos usando micro vehículos aéreos y técnicas de estimación de profundidad en imágenes monoculares, para aplicaciones militares tales como el apoyo en la toma de decisiones en tiempo real en operaciones urbanas</a:t>
              </a:r>
              <a:endParaRPr lang="en-US" sz="2000" dirty="0">
                <a:solidFill>
                  <a:schemeClr val="bg1"/>
                </a:solidFill>
                <a:latin typeface="Calibri" panose="020F0502020204030204"/>
                <a:cs typeface="Lato Light"/>
              </a:endParaRPr>
            </a:p>
          </p:txBody>
        </p:sp>
      </p:grpSp>
      <p:sp>
        <p:nvSpPr>
          <p:cNvPr id="2" name="Freeform 25">
            <a:extLst>
              <a:ext uri="{FF2B5EF4-FFF2-40B4-BE49-F238E27FC236}">
                <a16:creationId xmlns:a16="http://schemas.microsoft.com/office/drawing/2014/main" id="{7E01D012-017C-4378-96C2-504CBCBBA8FD}"/>
              </a:ext>
            </a:extLst>
          </p:cNvPr>
          <p:cNvSpPr>
            <a:spLocks noEditPoints="1"/>
          </p:cNvSpPr>
          <p:nvPr/>
        </p:nvSpPr>
        <p:spPr bwMode="auto">
          <a:xfrm>
            <a:off x="11367077" y="2586556"/>
            <a:ext cx="387906" cy="356669"/>
          </a:xfrm>
          <a:custGeom>
            <a:avLst/>
            <a:gdLst>
              <a:gd name="T0" fmla="*/ 1639 w 1648"/>
              <a:gd name="T1" fmla="*/ 674 h 1648"/>
              <a:gd name="T2" fmla="*/ 1648 w 1648"/>
              <a:gd name="T3" fmla="*/ 621 h 1648"/>
              <a:gd name="T4" fmla="*/ 1576 w 1648"/>
              <a:gd name="T5" fmla="*/ 485 h 1648"/>
              <a:gd name="T6" fmla="*/ 1392 w 1648"/>
              <a:gd name="T7" fmla="*/ 242 h 1648"/>
              <a:gd name="T8" fmla="*/ 1225 w 1648"/>
              <a:gd name="T9" fmla="*/ 125 h 1648"/>
              <a:gd name="T10" fmla="*/ 1225 w 1648"/>
              <a:gd name="T11" fmla="*/ 125 h 1648"/>
              <a:gd name="T12" fmla="*/ 927 w 1648"/>
              <a:gd name="T13" fmla="*/ 32 h 1648"/>
              <a:gd name="T14" fmla="*/ 824 w 1648"/>
              <a:gd name="T15" fmla="*/ 0 h 1648"/>
              <a:gd name="T16" fmla="*/ 721 w 1648"/>
              <a:gd name="T17" fmla="*/ 32 h 1648"/>
              <a:gd name="T18" fmla="*/ 423 w 1648"/>
              <a:gd name="T19" fmla="*/ 125 h 1648"/>
              <a:gd name="T20" fmla="*/ 423 w 1648"/>
              <a:gd name="T21" fmla="*/ 125 h 1648"/>
              <a:gd name="T22" fmla="*/ 256 w 1648"/>
              <a:gd name="T23" fmla="*/ 242 h 1648"/>
              <a:gd name="T24" fmla="*/ 73 w 1648"/>
              <a:gd name="T25" fmla="*/ 485 h 1648"/>
              <a:gd name="T26" fmla="*/ 0 w 1648"/>
              <a:gd name="T27" fmla="*/ 621 h 1648"/>
              <a:gd name="T28" fmla="*/ 9 w 1648"/>
              <a:gd name="T29" fmla="*/ 674 h 1648"/>
              <a:gd name="T30" fmla="*/ 9 w 1648"/>
              <a:gd name="T31" fmla="*/ 974 h 1648"/>
              <a:gd name="T32" fmla="*/ 0 w 1648"/>
              <a:gd name="T33" fmla="*/ 1027 h 1648"/>
              <a:gd name="T34" fmla="*/ 73 w 1648"/>
              <a:gd name="T35" fmla="*/ 1163 h 1648"/>
              <a:gd name="T36" fmla="*/ 256 w 1648"/>
              <a:gd name="T37" fmla="*/ 1406 h 1648"/>
              <a:gd name="T38" fmla="*/ 423 w 1648"/>
              <a:gd name="T39" fmla="*/ 1523 h 1648"/>
              <a:gd name="T40" fmla="*/ 423 w 1648"/>
              <a:gd name="T41" fmla="*/ 1523 h 1648"/>
              <a:gd name="T42" fmla="*/ 721 w 1648"/>
              <a:gd name="T43" fmla="*/ 1616 h 1648"/>
              <a:gd name="T44" fmla="*/ 824 w 1648"/>
              <a:gd name="T45" fmla="*/ 1648 h 1648"/>
              <a:gd name="T46" fmla="*/ 927 w 1648"/>
              <a:gd name="T47" fmla="*/ 1616 h 1648"/>
              <a:gd name="T48" fmla="*/ 1225 w 1648"/>
              <a:gd name="T49" fmla="*/ 1523 h 1648"/>
              <a:gd name="T50" fmla="*/ 1225 w 1648"/>
              <a:gd name="T51" fmla="*/ 1523 h 1648"/>
              <a:gd name="T52" fmla="*/ 1392 w 1648"/>
              <a:gd name="T53" fmla="*/ 1406 h 1648"/>
              <a:gd name="T54" fmla="*/ 1576 w 1648"/>
              <a:gd name="T55" fmla="*/ 1163 h 1648"/>
              <a:gd name="T56" fmla="*/ 1648 w 1648"/>
              <a:gd name="T57" fmla="*/ 1027 h 1648"/>
              <a:gd name="T58" fmla="*/ 1639 w 1648"/>
              <a:gd name="T59" fmla="*/ 974 h 1648"/>
              <a:gd name="T60" fmla="*/ 1639 w 1648"/>
              <a:gd name="T61" fmla="*/ 674 h 1648"/>
              <a:gd name="T62" fmla="*/ 824 w 1648"/>
              <a:gd name="T63" fmla="*/ 1408 h 1648"/>
              <a:gd name="T64" fmla="*/ 240 w 1648"/>
              <a:gd name="T65" fmla="*/ 824 h 1648"/>
              <a:gd name="T66" fmla="*/ 824 w 1648"/>
              <a:gd name="T67" fmla="*/ 240 h 1648"/>
              <a:gd name="T68" fmla="*/ 1408 w 1648"/>
              <a:gd name="T69" fmla="*/ 824 h 1648"/>
              <a:gd name="T70" fmla="*/ 824 w 1648"/>
              <a:gd name="T71" fmla="*/ 1408 h 1648"/>
              <a:gd name="T72" fmla="*/ 738 w 1648"/>
              <a:gd name="T73" fmla="*/ 1096 h 1648"/>
              <a:gd name="T74" fmla="*/ 481 w 1648"/>
              <a:gd name="T75" fmla="*/ 846 h 1648"/>
              <a:gd name="T76" fmla="*/ 587 w 1648"/>
              <a:gd name="T77" fmla="*/ 740 h 1648"/>
              <a:gd name="T78" fmla="*/ 738 w 1648"/>
              <a:gd name="T79" fmla="*/ 883 h 1648"/>
              <a:gd name="T80" fmla="*/ 1061 w 1648"/>
              <a:gd name="T81" fmla="*/ 552 h 1648"/>
              <a:gd name="T82" fmla="*/ 1167 w 1648"/>
              <a:gd name="T83" fmla="*/ 658 h 1648"/>
              <a:gd name="T84" fmla="*/ 738 w 1648"/>
              <a:gd name="T85" fmla="*/ 1096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8" h="1648">
                <a:moveTo>
                  <a:pt x="1639" y="674"/>
                </a:moveTo>
                <a:cubicBezTo>
                  <a:pt x="1645" y="656"/>
                  <a:pt x="1648" y="639"/>
                  <a:pt x="1648" y="621"/>
                </a:cubicBezTo>
                <a:cubicBezTo>
                  <a:pt x="1648" y="568"/>
                  <a:pt x="1622" y="517"/>
                  <a:pt x="1576" y="485"/>
                </a:cubicBezTo>
                <a:cubicBezTo>
                  <a:pt x="1428" y="383"/>
                  <a:pt x="1447" y="408"/>
                  <a:pt x="1392" y="242"/>
                </a:cubicBezTo>
                <a:cubicBezTo>
                  <a:pt x="1368" y="172"/>
                  <a:pt x="1301" y="125"/>
                  <a:pt x="1225" y="125"/>
                </a:cubicBezTo>
                <a:cubicBezTo>
                  <a:pt x="1225" y="125"/>
                  <a:pt x="1225" y="125"/>
                  <a:pt x="1225" y="125"/>
                </a:cubicBezTo>
                <a:cubicBezTo>
                  <a:pt x="1043" y="126"/>
                  <a:pt x="1074" y="136"/>
                  <a:pt x="927" y="32"/>
                </a:cubicBezTo>
                <a:cubicBezTo>
                  <a:pt x="896" y="11"/>
                  <a:pt x="860" y="0"/>
                  <a:pt x="824" y="0"/>
                </a:cubicBezTo>
                <a:cubicBezTo>
                  <a:pt x="788" y="0"/>
                  <a:pt x="752" y="11"/>
                  <a:pt x="721" y="32"/>
                </a:cubicBezTo>
                <a:cubicBezTo>
                  <a:pt x="573" y="136"/>
                  <a:pt x="605" y="126"/>
                  <a:pt x="423" y="125"/>
                </a:cubicBezTo>
                <a:cubicBezTo>
                  <a:pt x="423" y="125"/>
                  <a:pt x="423" y="125"/>
                  <a:pt x="423" y="125"/>
                </a:cubicBezTo>
                <a:cubicBezTo>
                  <a:pt x="347" y="125"/>
                  <a:pt x="280" y="172"/>
                  <a:pt x="256" y="242"/>
                </a:cubicBezTo>
                <a:cubicBezTo>
                  <a:pt x="201" y="409"/>
                  <a:pt x="220" y="383"/>
                  <a:pt x="73" y="485"/>
                </a:cubicBezTo>
                <a:cubicBezTo>
                  <a:pt x="26" y="517"/>
                  <a:pt x="0" y="568"/>
                  <a:pt x="0" y="621"/>
                </a:cubicBezTo>
                <a:cubicBezTo>
                  <a:pt x="0" y="639"/>
                  <a:pt x="3" y="656"/>
                  <a:pt x="9" y="674"/>
                </a:cubicBezTo>
                <a:cubicBezTo>
                  <a:pt x="66" y="840"/>
                  <a:pt x="66" y="808"/>
                  <a:pt x="9" y="974"/>
                </a:cubicBezTo>
                <a:cubicBezTo>
                  <a:pt x="3" y="992"/>
                  <a:pt x="0" y="1009"/>
                  <a:pt x="0" y="1027"/>
                </a:cubicBezTo>
                <a:cubicBezTo>
                  <a:pt x="0" y="1080"/>
                  <a:pt x="26" y="1131"/>
                  <a:pt x="73" y="1163"/>
                </a:cubicBezTo>
                <a:cubicBezTo>
                  <a:pt x="220" y="1265"/>
                  <a:pt x="201" y="1239"/>
                  <a:pt x="256" y="1406"/>
                </a:cubicBezTo>
                <a:cubicBezTo>
                  <a:pt x="280" y="1476"/>
                  <a:pt x="347" y="1523"/>
                  <a:pt x="423" y="1523"/>
                </a:cubicBezTo>
                <a:cubicBezTo>
                  <a:pt x="423" y="1523"/>
                  <a:pt x="423" y="1523"/>
                  <a:pt x="423" y="1523"/>
                </a:cubicBezTo>
                <a:cubicBezTo>
                  <a:pt x="605" y="1522"/>
                  <a:pt x="574" y="1512"/>
                  <a:pt x="721" y="1616"/>
                </a:cubicBezTo>
                <a:cubicBezTo>
                  <a:pt x="752" y="1637"/>
                  <a:pt x="788" y="1648"/>
                  <a:pt x="824" y="1648"/>
                </a:cubicBezTo>
                <a:cubicBezTo>
                  <a:pt x="860" y="1648"/>
                  <a:pt x="896" y="1637"/>
                  <a:pt x="927" y="1616"/>
                </a:cubicBezTo>
                <a:cubicBezTo>
                  <a:pt x="1074" y="1512"/>
                  <a:pt x="1042" y="1522"/>
                  <a:pt x="1225" y="1523"/>
                </a:cubicBezTo>
                <a:cubicBezTo>
                  <a:pt x="1225" y="1523"/>
                  <a:pt x="1225" y="1523"/>
                  <a:pt x="1225" y="1523"/>
                </a:cubicBezTo>
                <a:cubicBezTo>
                  <a:pt x="1301" y="1523"/>
                  <a:pt x="1368" y="1476"/>
                  <a:pt x="1392" y="1406"/>
                </a:cubicBezTo>
                <a:cubicBezTo>
                  <a:pt x="1447" y="1239"/>
                  <a:pt x="1428" y="1265"/>
                  <a:pt x="1576" y="1163"/>
                </a:cubicBezTo>
                <a:cubicBezTo>
                  <a:pt x="1622" y="1131"/>
                  <a:pt x="1648" y="1080"/>
                  <a:pt x="1648" y="1027"/>
                </a:cubicBezTo>
                <a:cubicBezTo>
                  <a:pt x="1648" y="1009"/>
                  <a:pt x="1645" y="992"/>
                  <a:pt x="1639" y="974"/>
                </a:cubicBezTo>
                <a:cubicBezTo>
                  <a:pt x="1582" y="808"/>
                  <a:pt x="1582" y="840"/>
                  <a:pt x="1639" y="674"/>
                </a:cubicBezTo>
                <a:close/>
                <a:moveTo>
                  <a:pt x="824" y="1408"/>
                </a:moveTo>
                <a:cubicBezTo>
                  <a:pt x="502" y="1408"/>
                  <a:pt x="240" y="1146"/>
                  <a:pt x="240" y="824"/>
                </a:cubicBezTo>
                <a:cubicBezTo>
                  <a:pt x="240" y="502"/>
                  <a:pt x="502" y="240"/>
                  <a:pt x="824" y="240"/>
                </a:cubicBezTo>
                <a:cubicBezTo>
                  <a:pt x="1146" y="240"/>
                  <a:pt x="1408" y="502"/>
                  <a:pt x="1408" y="824"/>
                </a:cubicBezTo>
                <a:cubicBezTo>
                  <a:pt x="1408" y="1146"/>
                  <a:pt x="1146" y="1408"/>
                  <a:pt x="824" y="1408"/>
                </a:cubicBezTo>
                <a:close/>
                <a:moveTo>
                  <a:pt x="738" y="1096"/>
                </a:moveTo>
                <a:cubicBezTo>
                  <a:pt x="481" y="846"/>
                  <a:pt x="481" y="846"/>
                  <a:pt x="481" y="846"/>
                </a:cubicBezTo>
                <a:cubicBezTo>
                  <a:pt x="587" y="740"/>
                  <a:pt x="587" y="740"/>
                  <a:pt x="587" y="740"/>
                </a:cubicBezTo>
                <a:cubicBezTo>
                  <a:pt x="738" y="883"/>
                  <a:pt x="738" y="883"/>
                  <a:pt x="738" y="883"/>
                </a:cubicBezTo>
                <a:cubicBezTo>
                  <a:pt x="1061" y="552"/>
                  <a:pt x="1061" y="552"/>
                  <a:pt x="1061" y="552"/>
                </a:cubicBezTo>
                <a:cubicBezTo>
                  <a:pt x="1167" y="658"/>
                  <a:pt x="1167" y="658"/>
                  <a:pt x="1167" y="658"/>
                </a:cubicBezTo>
                <a:lnTo>
                  <a:pt x="738" y="10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dirty="0">
              <a:latin typeface="Lato Light"/>
            </a:endParaRPr>
          </a:p>
        </p:txBody>
      </p:sp>
      <p:sp>
        <p:nvSpPr>
          <p:cNvPr id="10" name="Title 3">
            <a:extLst>
              <a:ext uri="{FF2B5EF4-FFF2-40B4-BE49-F238E27FC236}">
                <a16:creationId xmlns:a16="http://schemas.microsoft.com/office/drawing/2014/main" id="{7CB7FE86-F320-4C87-8967-34ABA248B481}"/>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s-419" sz="4000" b="1" i="0" u="none" strike="noStrike" kern="1200" cap="all" spc="0" normalizeH="0" baseline="0" noProof="0" dirty="0">
                <a:ln>
                  <a:noFill/>
                </a:ln>
                <a:solidFill>
                  <a:sysClr val="window" lastClr="FFFFFF"/>
                </a:solidFill>
                <a:effectLst/>
                <a:uLnTx/>
                <a:uFillTx/>
                <a:latin typeface="Open Sans" panose="020B0606030504020204" pitchFamily="34" charset="0"/>
              </a:rPr>
              <a:t>I</a:t>
            </a:r>
            <a:r>
              <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rPr>
              <a:t>NTRODUCCIÓN</a:t>
            </a: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19" name="Freeform 25">
            <a:extLst>
              <a:ext uri="{FF2B5EF4-FFF2-40B4-BE49-F238E27FC236}">
                <a16:creationId xmlns:a16="http://schemas.microsoft.com/office/drawing/2014/main" id="{FD5AB82B-D2A1-47FA-BB49-AC197BB6221E}"/>
              </a:ext>
            </a:extLst>
          </p:cNvPr>
          <p:cNvSpPr>
            <a:spLocks noEditPoints="1"/>
          </p:cNvSpPr>
          <p:nvPr/>
        </p:nvSpPr>
        <p:spPr bwMode="auto">
          <a:xfrm>
            <a:off x="11367077" y="3639500"/>
            <a:ext cx="387906" cy="356669"/>
          </a:xfrm>
          <a:custGeom>
            <a:avLst/>
            <a:gdLst>
              <a:gd name="T0" fmla="*/ 1639 w 1648"/>
              <a:gd name="T1" fmla="*/ 674 h 1648"/>
              <a:gd name="T2" fmla="*/ 1648 w 1648"/>
              <a:gd name="T3" fmla="*/ 621 h 1648"/>
              <a:gd name="T4" fmla="*/ 1576 w 1648"/>
              <a:gd name="T5" fmla="*/ 485 h 1648"/>
              <a:gd name="T6" fmla="*/ 1392 w 1648"/>
              <a:gd name="T7" fmla="*/ 242 h 1648"/>
              <a:gd name="T8" fmla="*/ 1225 w 1648"/>
              <a:gd name="T9" fmla="*/ 125 h 1648"/>
              <a:gd name="T10" fmla="*/ 1225 w 1648"/>
              <a:gd name="T11" fmla="*/ 125 h 1648"/>
              <a:gd name="T12" fmla="*/ 927 w 1648"/>
              <a:gd name="T13" fmla="*/ 32 h 1648"/>
              <a:gd name="T14" fmla="*/ 824 w 1648"/>
              <a:gd name="T15" fmla="*/ 0 h 1648"/>
              <a:gd name="T16" fmla="*/ 721 w 1648"/>
              <a:gd name="T17" fmla="*/ 32 h 1648"/>
              <a:gd name="T18" fmla="*/ 423 w 1648"/>
              <a:gd name="T19" fmla="*/ 125 h 1648"/>
              <a:gd name="T20" fmla="*/ 423 w 1648"/>
              <a:gd name="T21" fmla="*/ 125 h 1648"/>
              <a:gd name="T22" fmla="*/ 256 w 1648"/>
              <a:gd name="T23" fmla="*/ 242 h 1648"/>
              <a:gd name="T24" fmla="*/ 73 w 1648"/>
              <a:gd name="T25" fmla="*/ 485 h 1648"/>
              <a:gd name="T26" fmla="*/ 0 w 1648"/>
              <a:gd name="T27" fmla="*/ 621 h 1648"/>
              <a:gd name="T28" fmla="*/ 9 w 1648"/>
              <a:gd name="T29" fmla="*/ 674 h 1648"/>
              <a:gd name="T30" fmla="*/ 9 w 1648"/>
              <a:gd name="T31" fmla="*/ 974 h 1648"/>
              <a:gd name="T32" fmla="*/ 0 w 1648"/>
              <a:gd name="T33" fmla="*/ 1027 h 1648"/>
              <a:gd name="T34" fmla="*/ 73 w 1648"/>
              <a:gd name="T35" fmla="*/ 1163 h 1648"/>
              <a:gd name="T36" fmla="*/ 256 w 1648"/>
              <a:gd name="T37" fmla="*/ 1406 h 1648"/>
              <a:gd name="T38" fmla="*/ 423 w 1648"/>
              <a:gd name="T39" fmla="*/ 1523 h 1648"/>
              <a:gd name="T40" fmla="*/ 423 w 1648"/>
              <a:gd name="T41" fmla="*/ 1523 h 1648"/>
              <a:gd name="T42" fmla="*/ 721 w 1648"/>
              <a:gd name="T43" fmla="*/ 1616 h 1648"/>
              <a:gd name="T44" fmla="*/ 824 w 1648"/>
              <a:gd name="T45" fmla="*/ 1648 h 1648"/>
              <a:gd name="T46" fmla="*/ 927 w 1648"/>
              <a:gd name="T47" fmla="*/ 1616 h 1648"/>
              <a:gd name="T48" fmla="*/ 1225 w 1648"/>
              <a:gd name="T49" fmla="*/ 1523 h 1648"/>
              <a:gd name="T50" fmla="*/ 1225 w 1648"/>
              <a:gd name="T51" fmla="*/ 1523 h 1648"/>
              <a:gd name="T52" fmla="*/ 1392 w 1648"/>
              <a:gd name="T53" fmla="*/ 1406 h 1648"/>
              <a:gd name="T54" fmla="*/ 1576 w 1648"/>
              <a:gd name="T55" fmla="*/ 1163 h 1648"/>
              <a:gd name="T56" fmla="*/ 1648 w 1648"/>
              <a:gd name="T57" fmla="*/ 1027 h 1648"/>
              <a:gd name="T58" fmla="*/ 1639 w 1648"/>
              <a:gd name="T59" fmla="*/ 974 h 1648"/>
              <a:gd name="T60" fmla="*/ 1639 w 1648"/>
              <a:gd name="T61" fmla="*/ 674 h 1648"/>
              <a:gd name="T62" fmla="*/ 824 w 1648"/>
              <a:gd name="T63" fmla="*/ 1408 h 1648"/>
              <a:gd name="T64" fmla="*/ 240 w 1648"/>
              <a:gd name="T65" fmla="*/ 824 h 1648"/>
              <a:gd name="T66" fmla="*/ 824 w 1648"/>
              <a:gd name="T67" fmla="*/ 240 h 1648"/>
              <a:gd name="T68" fmla="*/ 1408 w 1648"/>
              <a:gd name="T69" fmla="*/ 824 h 1648"/>
              <a:gd name="T70" fmla="*/ 824 w 1648"/>
              <a:gd name="T71" fmla="*/ 1408 h 1648"/>
              <a:gd name="T72" fmla="*/ 738 w 1648"/>
              <a:gd name="T73" fmla="*/ 1096 h 1648"/>
              <a:gd name="T74" fmla="*/ 481 w 1648"/>
              <a:gd name="T75" fmla="*/ 846 h 1648"/>
              <a:gd name="T76" fmla="*/ 587 w 1648"/>
              <a:gd name="T77" fmla="*/ 740 h 1648"/>
              <a:gd name="T78" fmla="*/ 738 w 1648"/>
              <a:gd name="T79" fmla="*/ 883 h 1648"/>
              <a:gd name="T80" fmla="*/ 1061 w 1648"/>
              <a:gd name="T81" fmla="*/ 552 h 1648"/>
              <a:gd name="T82" fmla="*/ 1167 w 1648"/>
              <a:gd name="T83" fmla="*/ 658 h 1648"/>
              <a:gd name="T84" fmla="*/ 738 w 1648"/>
              <a:gd name="T85" fmla="*/ 1096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8" h="1648">
                <a:moveTo>
                  <a:pt x="1639" y="674"/>
                </a:moveTo>
                <a:cubicBezTo>
                  <a:pt x="1645" y="656"/>
                  <a:pt x="1648" y="639"/>
                  <a:pt x="1648" y="621"/>
                </a:cubicBezTo>
                <a:cubicBezTo>
                  <a:pt x="1648" y="568"/>
                  <a:pt x="1622" y="517"/>
                  <a:pt x="1576" y="485"/>
                </a:cubicBezTo>
                <a:cubicBezTo>
                  <a:pt x="1428" y="383"/>
                  <a:pt x="1447" y="408"/>
                  <a:pt x="1392" y="242"/>
                </a:cubicBezTo>
                <a:cubicBezTo>
                  <a:pt x="1368" y="172"/>
                  <a:pt x="1301" y="125"/>
                  <a:pt x="1225" y="125"/>
                </a:cubicBezTo>
                <a:cubicBezTo>
                  <a:pt x="1225" y="125"/>
                  <a:pt x="1225" y="125"/>
                  <a:pt x="1225" y="125"/>
                </a:cubicBezTo>
                <a:cubicBezTo>
                  <a:pt x="1043" y="126"/>
                  <a:pt x="1074" y="136"/>
                  <a:pt x="927" y="32"/>
                </a:cubicBezTo>
                <a:cubicBezTo>
                  <a:pt x="896" y="11"/>
                  <a:pt x="860" y="0"/>
                  <a:pt x="824" y="0"/>
                </a:cubicBezTo>
                <a:cubicBezTo>
                  <a:pt x="788" y="0"/>
                  <a:pt x="752" y="11"/>
                  <a:pt x="721" y="32"/>
                </a:cubicBezTo>
                <a:cubicBezTo>
                  <a:pt x="573" y="136"/>
                  <a:pt x="605" y="126"/>
                  <a:pt x="423" y="125"/>
                </a:cubicBezTo>
                <a:cubicBezTo>
                  <a:pt x="423" y="125"/>
                  <a:pt x="423" y="125"/>
                  <a:pt x="423" y="125"/>
                </a:cubicBezTo>
                <a:cubicBezTo>
                  <a:pt x="347" y="125"/>
                  <a:pt x="280" y="172"/>
                  <a:pt x="256" y="242"/>
                </a:cubicBezTo>
                <a:cubicBezTo>
                  <a:pt x="201" y="409"/>
                  <a:pt x="220" y="383"/>
                  <a:pt x="73" y="485"/>
                </a:cubicBezTo>
                <a:cubicBezTo>
                  <a:pt x="26" y="517"/>
                  <a:pt x="0" y="568"/>
                  <a:pt x="0" y="621"/>
                </a:cubicBezTo>
                <a:cubicBezTo>
                  <a:pt x="0" y="639"/>
                  <a:pt x="3" y="656"/>
                  <a:pt x="9" y="674"/>
                </a:cubicBezTo>
                <a:cubicBezTo>
                  <a:pt x="66" y="840"/>
                  <a:pt x="66" y="808"/>
                  <a:pt x="9" y="974"/>
                </a:cubicBezTo>
                <a:cubicBezTo>
                  <a:pt x="3" y="992"/>
                  <a:pt x="0" y="1009"/>
                  <a:pt x="0" y="1027"/>
                </a:cubicBezTo>
                <a:cubicBezTo>
                  <a:pt x="0" y="1080"/>
                  <a:pt x="26" y="1131"/>
                  <a:pt x="73" y="1163"/>
                </a:cubicBezTo>
                <a:cubicBezTo>
                  <a:pt x="220" y="1265"/>
                  <a:pt x="201" y="1239"/>
                  <a:pt x="256" y="1406"/>
                </a:cubicBezTo>
                <a:cubicBezTo>
                  <a:pt x="280" y="1476"/>
                  <a:pt x="347" y="1523"/>
                  <a:pt x="423" y="1523"/>
                </a:cubicBezTo>
                <a:cubicBezTo>
                  <a:pt x="423" y="1523"/>
                  <a:pt x="423" y="1523"/>
                  <a:pt x="423" y="1523"/>
                </a:cubicBezTo>
                <a:cubicBezTo>
                  <a:pt x="605" y="1522"/>
                  <a:pt x="574" y="1512"/>
                  <a:pt x="721" y="1616"/>
                </a:cubicBezTo>
                <a:cubicBezTo>
                  <a:pt x="752" y="1637"/>
                  <a:pt x="788" y="1648"/>
                  <a:pt x="824" y="1648"/>
                </a:cubicBezTo>
                <a:cubicBezTo>
                  <a:pt x="860" y="1648"/>
                  <a:pt x="896" y="1637"/>
                  <a:pt x="927" y="1616"/>
                </a:cubicBezTo>
                <a:cubicBezTo>
                  <a:pt x="1074" y="1512"/>
                  <a:pt x="1042" y="1522"/>
                  <a:pt x="1225" y="1523"/>
                </a:cubicBezTo>
                <a:cubicBezTo>
                  <a:pt x="1225" y="1523"/>
                  <a:pt x="1225" y="1523"/>
                  <a:pt x="1225" y="1523"/>
                </a:cubicBezTo>
                <a:cubicBezTo>
                  <a:pt x="1301" y="1523"/>
                  <a:pt x="1368" y="1476"/>
                  <a:pt x="1392" y="1406"/>
                </a:cubicBezTo>
                <a:cubicBezTo>
                  <a:pt x="1447" y="1239"/>
                  <a:pt x="1428" y="1265"/>
                  <a:pt x="1576" y="1163"/>
                </a:cubicBezTo>
                <a:cubicBezTo>
                  <a:pt x="1622" y="1131"/>
                  <a:pt x="1648" y="1080"/>
                  <a:pt x="1648" y="1027"/>
                </a:cubicBezTo>
                <a:cubicBezTo>
                  <a:pt x="1648" y="1009"/>
                  <a:pt x="1645" y="992"/>
                  <a:pt x="1639" y="974"/>
                </a:cubicBezTo>
                <a:cubicBezTo>
                  <a:pt x="1582" y="808"/>
                  <a:pt x="1582" y="840"/>
                  <a:pt x="1639" y="674"/>
                </a:cubicBezTo>
                <a:close/>
                <a:moveTo>
                  <a:pt x="824" y="1408"/>
                </a:moveTo>
                <a:cubicBezTo>
                  <a:pt x="502" y="1408"/>
                  <a:pt x="240" y="1146"/>
                  <a:pt x="240" y="824"/>
                </a:cubicBezTo>
                <a:cubicBezTo>
                  <a:pt x="240" y="502"/>
                  <a:pt x="502" y="240"/>
                  <a:pt x="824" y="240"/>
                </a:cubicBezTo>
                <a:cubicBezTo>
                  <a:pt x="1146" y="240"/>
                  <a:pt x="1408" y="502"/>
                  <a:pt x="1408" y="824"/>
                </a:cubicBezTo>
                <a:cubicBezTo>
                  <a:pt x="1408" y="1146"/>
                  <a:pt x="1146" y="1408"/>
                  <a:pt x="824" y="1408"/>
                </a:cubicBezTo>
                <a:close/>
                <a:moveTo>
                  <a:pt x="738" y="1096"/>
                </a:moveTo>
                <a:cubicBezTo>
                  <a:pt x="481" y="846"/>
                  <a:pt x="481" y="846"/>
                  <a:pt x="481" y="846"/>
                </a:cubicBezTo>
                <a:cubicBezTo>
                  <a:pt x="587" y="740"/>
                  <a:pt x="587" y="740"/>
                  <a:pt x="587" y="740"/>
                </a:cubicBezTo>
                <a:cubicBezTo>
                  <a:pt x="738" y="883"/>
                  <a:pt x="738" y="883"/>
                  <a:pt x="738" y="883"/>
                </a:cubicBezTo>
                <a:cubicBezTo>
                  <a:pt x="1061" y="552"/>
                  <a:pt x="1061" y="552"/>
                  <a:pt x="1061" y="552"/>
                </a:cubicBezTo>
                <a:cubicBezTo>
                  <a:pt x="1167" y="658"/>
                  <a:pt x="1167" y="658"/>
                  <a:pt x="1167" y="658"/>
                </a:cubicBezTo>
                <a:lnTo>
                  <a:pt x="738" y="10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dirty="0">
              <a:latin typeface="Lato Light"/>
            </a:endParaRPr>
          </a:p>
        </p:txBody>
      </p:sp>
      <p:sp>
        <p:nvSpPr>
          <p:cNvPr id="21" name="Freeform 25">
            <a:extLst>
              <a:ext uri="{FF2B5EF4-FFF2-40B4-BE49-F238E27FC236}">
                <a16:creationId xmlns:a16="http://schemas.microsoft.com/office/drawing/2014/main" id="{5FF31BCE-AB41-4150-8248-B01945B75124}"/>
              </a:ext>
            </a:extLst>
          </p:cNvPr>
          <p:cNvSpPr>
            <a:spLocks noEditPoints="1"/>
          </p:cNvSpPr>
          <p:nvPr/>
        </p:nvSpPr>
        <p:spPr bwMode="auto">
          <a:xfrm>
            <a:off x="11350600" y="4753328"/>
            <a:ext cx="387906" cy="356669"/>
          </a:xfrm>
          <a:custGeom>
            <a:avLst/>
            <a:gdLst>
              <a:gd name="T0" fmla="*/ 1639 w 1648"/>
              <a:gd name="T1" fmla="*/ 674 h 1648"/>
              <a:gd name="T2" fmla="*/ 1648 w 1648"/>
              <a:gd name="T3" fmla="*/ 621 h 1648"/>
              <a:gd name="T4" fmla="*/ 1576 w 1648"/>
              <a:gd name="T5" fmla="*/ 485 h 1648"/>
              <a:gd name="T6" fmla="*/ 1392 w 1648"/>
              <a:gd name="T7" fmla="*/ 242 h 1648"/>
              <a:gd name="T8" fmla="*/ 1225 w 1648"/>
              <a:gd name="T9" fmla="*/ 125 h 1648"/>
              <a:gd name="T10" fmla="*/ 1225 w 1648"/>
              <a:gd name="T11" fmla="*/ 125 h 1648"/>
              <a:gd name="T12" fmla="*/ 927 w 1648"/>
              <a:gd name="T13" fmla="*/ 32 h 1648"/>
              <a:gd name="T14" fmla="*/ 824 w 1648"/>
              <a:gd name="T15" fmla="*/ 0 h 1648"/>
              <a:gd name="T16" fmla="*/ 721 w 1648"/>
              <a:gd name="T17" fmla="*/ 32 h 1648"/>
              <a:gd name="T18" fmla="*/ 423 w 1648"/>
              <a:gd name="T19" fmla="*/ 125 h 1648"/>
              <a:gd name="T20" fmla="*/ 423 w 1648"/>
              <a:gd name="T21" fmla="*/ 125 h 1648"/>
              <a:gd name="T22" fmla="*/ 256 w 1648"/>
              <a:gd name="T23" fmla="*/ 242 h 1648"/>
              <a:gd name="T24" fmla="*/ 73 w 1648"/>
              <a:gd name="T25" fmla="*/ 485 h 1648"/>
              <a:gd name="T26" fmla="*/ 0 w 1648"/>
              <a:gd name="T27" fmla="*/ 621 h 1648"/>
              <a:gd name="T28" fmla="*/ 9 w 1648"/>
              <a:gd name="T29" fmla="*/ 674 h 1648"/>
              <a:gd name="T30" fmla="*/ 9 w 1648"/>
              <a:gd name="T31" fmla="*/ 974 h 1648"/>
              <a:gd name="T32" fmla="*/ 0 w 1648"/>
              <a:gd name="T33" fmla="*/ 1027 h 1648"/>
              <a:gd name="T34" fmla="*/ 73 w 1648"/>
              <a:gd name="T35" fmla="*/ 1163 h 1648"/>
              <a:gd name="T36" fmla="*/ 256 w 1648"/>
              <a:gd name="T37" fmla="*/ 1406 h 1648"/>
              <a:gd name="T38" fmla="*/ 423 w 1648"/>
              <a:gd name="T39" fmla="*/ 1523 h 1648"/>
              <a:gd name="T40" fmla="*/ 423 w 1648"/>
              <a:gd name="T41" fmla="*/ 1523 h 1648"/>
              <a:gd name="T42" fmla="*/ 721 w 1648"/>
              <a:gd name="T43" fmla="*/ 1616 h 1648"/>
              <a:gd name="T44" fmla="*/ 824 w 1648"/>
              <a:gd name="T45" fmla="*/ 1648 h 1648"/>
              <a:gd name="T46" fmla="*/ 927 w 1648"/>
              <a:gd name="T47" fmla="*/ 1616 h 1648"/>
              <a:gd name="T48" fmla="*/ 1225 w 1648"/>
              <a:gd name="T49" fmla="*/ 1523 h 1648"/>
              <a:gd name="T50" fmla="*/ 1225 w 1648"/>
              <a:gd name="T51" fmla="*/ 1523 h 1648"/>
              <a:gd name="T52" fmla="*/ 1392 w 1648"/>
              <a:gd name="T53" fmla="*/ 1406 h 1648"/>
              <a:gd name="T54" fmla="*/ 1576 w 1648"/>
              <a:gd name="T55" fmla="*/ 1163 h 1648"/>
              <a:gd name="T56" fmla="*/ 1648 w 1648"/>
              <a:gd name="T57" fmla="*/ 1027 h 1648"/>
              <a:gd name="T58" fmla="*/ 1639 w 1648"/>
              <a:gd name="T59" fmla="*/ 974 h 1648"/>
              <a:gd name="T60" fmla="*/ 1639 w 1648"/>
              <a:gd name="T61" fmla="*/ 674 h 1648"/>
              <a:gd name="T62" fmla="*/ 824 w 1648"/>
              <a:gd name="T63" fmla="*/ 1408 h 1648"/>
              <a:gd name="T64" fmla="*/ 240 w 1648"/>
              <a:gd name="T65" fmla="*/ 824 h 1648"/>
              <a:gd name="T66" fmla="*/ 824 w 1648"/>
              <a:gd name="T67" fmla="*/ 240 h 1648"/>
              <a:gd name="T68" fmla="*/ 1408 w 1648"/>
              <a:gd name="T69" fmla="*/ 824 h 1648"/>
              <a:gd name="T70" fmla="*/ 824 w 1648"/>
              <a:gd name="T71" fmla="*/ 1408 h 1648"/>
              <a:gd name="T72" fmla="*/ 738 w 1648"/>
              <a:gd name="T73" fmla="*/ 1096 h 1648"/>
              <a:gd name="T74" fmla="*/ 481 w 1648"/>
              <a:gd name="T75" fmla="*/ 846 h 1648"/>
              <a:gd name="T76" fmla="*/ 587 w 1648"/>
              <a:gd name="T77" fmla="*/ 740 h 1648"/>
              <a:gd name="T78" fmla="*/ 738 w 1648"/>
              <a:gd name="T79" fmla="*/ 883 h 1648"/>
              <a:gd name="T80" fmla="*/ 1061 w 1648"/>
              <a:gd name="T81" fmla="*/ 552 h 1648"/>
              <a:gd name="T82" fmla="*/ 1167 w 1648"/>
              <a:gd name="T83" fmla="*/ 658 h 1648"/>
              <a:gd name="T84" fmla="*/ 738 w 1648"/>
              <a:gd name="T85" fmla="*/ 1096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8" h="1648">
                <a:moveTo>
                  <a:pt x="1639" y="674"/>
                </a:moveTo>
                <a:cubicBezTo>
                  <a:pt x="1645" y="656"/>
                  <a:pt x="1648" y="639"/>
                  <a:pt x="1648" y="621"/>
                </a:cubicBezTo>
                <a:cubicBezTo>
                  <a:pt x="1648" y="568"/>
                  <a:pt x="1622" y="517"/>
                  <a:pt x="1576" y="485"/>
                </a:cubicBezTo>
                <a:cubicBezTo>
                  <a:pt x="1428" y="383"/>
                  <a:pt x="1447" y="408"/>
                  <a:pt x="1392" y="242"/>
                </a:cubicBezTo>
                <a:cubicBezTo>
                  <a:pt x="1368" y="172"/>
                  <a:pt x="1301" y="125"/>
                  <a:pt x="1225" y="125"/>
                </a:cubicBezTo>
                <a:cubicBezTo>
                  <a:pt x="1225" y="125"/>
                  <a:pt x="1225" y="125"/>
                  <a:pt x="1225" y="125"/>
                </a:cubicBezTo>
                <a:cubicBezTo>
                  <a:pt x="1043" y="126"/>
                  <a:pt x="1074" y="136"/>
                  <a:pt x="927" y="32"/>
                </a:cubicBezTo>
                <a:cubicBezTo>
                  <a:pt x="896" y="11"/>
                  <a:pt x="860" y="0"/>
                  <a:pt x="824" y="0"/>
                </a:cubicBezTo>
                <a:cubicBezTo>
                  <a:pt x="788" y="0"/>
                  <a:pt x="752" y="11"/>
                  <a:pt x="721" y="32"/>
                </a:cubicBezTo>
                <a:cubicBezTo>
                  <a:pt x="573" y="136"/>
                  <a:pt x="605" y="126"/>
                  <a:pt x="423" y="125"/>
                </a:cubicBezTo>
                <a:cubicBezTo>
                  <a:pt x="423" y="125"/>
                  <a:pt x="423" y="125"/>
                  <a:pt x="423" y="125"/>
                </a:cubicBezTo>
                <a:cubicBezTo>
                  <a:pt x="347" y="125"/>
                  <a:pt x="280" y="172"/>
                  <a:pt x="256" y="242"/>
                </a:cubicBezTo>
                <a:cubicBezTo>
                  <a:pt x="201" y="409"/>
                  <a:pt x="220" y="383"/>
                  <a:pt x="73" y="485"/>
                </a:cubicBezTo>
                <a:cubicBezTo>
                  <a:pt x="26" y="517"/>
                  <a:pt x="0" y="568"/>
                  <a:pt x="0" y="621"/>
                </a:cubicBezTo>
                <a:cubicBezTo>
                  <a:pt x="0" y="639"/>
                  <a:pt x="3" y="656"/>
                  <a:pt x="9" y="674"/>
                </a:cubicBezTo>
                <a:cubicBezTo>
                  <a:pt x="66" y="840"/>
                  <a:pt x="66" y="808"/>
                  <a:pt x="9" y="974"/>
                </a:cubicBezTo>
                <a:cubicBezTo>
                  <a:pt x="3" y="992"/>
                  <a:pt x="0" y="1009"/>
                  <a:pt x="0" y="1027"/>
                </a:cubicBezTo>
                <a:cubicBezTo>
                  <a:pt x="0" y="1080"/>
                  <a:pt x="26" y="1131"/>
                  <a:pt x="73" y="1163"/>
                </a:cubicBezTo>
                <a:cubicBezTo>
                  <a:pt x="220" y="1265"/>
                  <a:pt x="201" y="1239"/>
                  <a:pt x="256" y="1406"/>
                </a:cubicBezTo>
                <a:cubicBezTo>
                  <a:pt x="280" y="1476"/>
                  <a:pt x="347" y="1523"/>
                  <a:pt x="423" y="1523"/>
                </a:cubicBezTo>
                <a:cubicBezTo>
                  <a:pt x="423" y="1523"/>
                  <a:pt x="423" y="1523"/>
                  <a:pt x="423" y="1523"/>
                </a:cubicBezTo>
                <a:cubicBezTo>
                  <a:pt x="605" y="1522"/>
                  <a:pt x="574" y="1512"/>
                  <a:pt x="721" y="1616"/>
                </a:cubicBezTo>
                <a:cubicBezTo>
                  <a:pt x="752" y="1637"/>
                  <a:pt x="788" y="1648"/>
                  <a:pt x="824" y="1648"/>
                </a:cubicBezTo>
                <a:cubicBezTo>
                  <a:pt x="860" y="1648"/>
                  <a:pt x="896" y="1637"/>
                  <a:pt x="927" y="1616"/>
                </a:cubicBezTo>
                <a:cubicBezTo>
                  <a:pt x="1074" y="1512"/>
                  <a:pt x="1042" y="1522"/>
                  <a:pt x="1225" y="1523"/>
                </a:cubicBezTo>
                <a:cubicBezTo>
                  <a:pt x="1225" y="1523"/>
                  <a:pt x="1225" y="1523"/>
                  <a:pt x="1225" y="1523"/>
                </a:cubicBezTo>
                <a:cubicBezTo>
                  <a:pt x="1301" y="1523"/>
                  <a:pt x="1368" y="1476"/>
                  <a:pt x="1392" y="1406"/>
                </a:cubicBezTo>
                <a:cubicBezTo>
                  <a:pt x="1447" y="1239"/>
                  <a:pt x="1428" y="1265"/>
                  <a:pt x="1576" y="1163"/>
                </a:cubicBezTo>
                <a:cubicBezTo>
                  <a:pt x="1622" y="1131"/>
                  <a:pt x="1648" y="1080"/>
                  <a:pt x="1648" y="1027"/>
                </a:cubicBezTo>
                <a:cubicBezTo>
                  <a:pt x="1648" y="1009"/>
                  <a:pt x="1645" y="992"/>
                  <a:pt x="1639" y="974"/>
                </a:cubicBezTo>
                <a:cubicBezTo>
                  <a:pt x="1582" y="808"/>
                  <a:pt x="1582" y="840"/>
                  <a:pt x="1639" y="674"/>
                </a:cubicBezTo>
                <a:close/>
                <a:moveTo>
                  <a:pt x="824" y="1408"/>
                </a:moveTo>
                <a:cubicBezTo>
                  <a:pt x="502" y="1408"/>
                  <a:pt x="240" y="1146"/>
                  <a:pt x="240" y="824"/>
                </a:cubicBezTo>
                <a:cubicBezTo>
                  <a:pt x="240" y="502"/>
                  <a:pt x="502" y="240"/>
                  <a:pt x="824" y="240"/>
                </a:cubicBezTo>
                <a:cubicBezTo>
                  <a:pt x="1146" y="240"/>
                  <a:pt x="1408" y="502"/>
                  <a:pt x="1408" y="824"/>
                </a:cubicBezTo>
                <a:cubicBezTo>
                  <a:pt x="1408" y="1146"/>
                  <a:pt x="1146" y="1408"/>
                  <a:pt x="824" y="1408"/>
                </a:cubicBezTo>
                <a:close/>
                <a:moveTo>
                  <a:pt x="738" y="1096"/>
                </a:moveTo>
                <a:cubicBezTo>
                  <a:pt x="481" y="846"/>
                  <a:pt x="481" y="846"/>
                  <a:pt x="481" y="846"/>
                </a:cubicBezTo>
                <a:cubicBezTo>
                  <a:pt x="587" y="740"/>
                  <a:pt x="587" y="740"/>
                  <a:pt x="587" y="740"/>
                </a:cubicBezTo>
                <a:cubicBezTo>
                  <a:pt x="738" y="883"/>
                  <a:pt x="738" y="883"/>
                  <a:pt x="738" y="883"/>
                </a:cubicBezTo>
                <a:cubicBezTo>
                  <a:pt x="1061" y="552"/>
                  <a:pt x="1061" y="552"/>
                  <a:pt x="1061" y="552"/>
                </a:cubicBezTo>
                <a:cubicBezTo>
                  <a:pt x="1167" y="658"/>
                  <a:pt x="1167" y="658"/>
                  <a:pt x="1167" y="658"/>
                </a:cubicBezTo>
                <a:lnTo>
                  <a:pt x="738" y="10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dirty="0">
              <a:latin typeface="Lato Light"/>
            </a:endParaRPr>
          </a:p>
        </p:txBody>
      </p:sp>
      <p:sp>
        <p:nvSpPr>
          <p:cNvPr id="23" name="Freeform 25">
            <a:extLst>
              <a:ext uri="{FF2B5EF4-FFF2-40B4-BE49-F238E27FC236}">
                <a16:creationId xmlns:a16="http://schemas.microsoft.com/office/drawing/2014/main" id="{CA2E03B5-A432-42FE-A97A-62F49BDBAF35}"/>
              </a:ext>
            </a:extLst>
          </p:cNvPr>
          <p:cNvSpPr>
            <a:spLocks noEditPoints="1"/>
          </p:cNvSpPr>
          <p:nvPr/>
        </p:nvSpPr>
        <p:spPr bwMode="auto">
          <a:xfrm>
            <a:off x="11362175" y="5886406"/>
            <a:ext cx="387906" cy="356669"/>
          </a:xfrm>
          <a:custGeom>
            <a:avLst/>
            <a:gdLst>
              <a:gd name="T0" fmla="*/ 1639 w 1648"/>
              <a:gd name="T1" fmla="*/ 674 h 1648"/>
              <a:gd name="T2" fmla="*/ 1648 w 1648"/>
              <a:gd name="T3" fmla="*/ 621 h 1648"/>
              <a:gd name="T4" fmla="*/ 1576 w 1648"/>
              <a:gd name="T5" fmla="*/ 485 h 1648"/>
              <a:gd name="T6" fmla="*/ 1392 w 1648"/>
              <a:gd name="T7" fmla="*/ 242 h 1648"/>
              <a:gd name="T8" fmla="*/ 1225 w 1648"/>
              <a:gd name="T9" fmla="*/ 125 h 1648"/>
              <a:gd name="T10" fmla="*/ 1225 w 1648"/>
              <a:gd name="T11" fmla="*/ 125 h 1648"/>
              <a:gd name="T12" fmla="*/ 927 w 1648"/>
              <a:gd name="T13" fmla="*/ 32 h 1648"/>
              <a:gd name="T14" fmla="*/ 824 w 1648"/>
              <a:gd name="T15" fmla="*/ 0 h 1648"/>
              <a:gd name="T16" fmla="*/ 721 w 1648"/>
              <a:gd name="T17" fmla="*/ 32 h 1648"/>
              <a:gd name="T18" fmla="*/ 423 w 1648"/>
              <a:gd name="T19" fmla="*/ 125 h 1648"/>
              <a:gd name="T20" fmla="*/ 423 w 1648"/>
              <a:gd name="T21" fmla="*/ 125 h 1648"/>
              <a:gd name="T22" fmla="*/ 256 w 1648"/>
              <a:gd name="T23" fmla="*/ 242 h 1648"/>
              <a:gd name="T24" fmla="*/ 73 w 1648"/>
              <a:gd name="T25" fmla="*/ 485 h 1648"/>
              <a:gd name="T26" fmla="*/ 0 w 1648"/>
              <a:gd name="T27" fmla="*/ 621 h 1648"/>
              <a:gd name="T28" fmla="*/ 9 w 1648"/>
              <a:gd name="T29" fmla="*/ 674 h 1648"/>
              <a:gd name="T30" fmla="*/ 9 w 1648"/>
              <a:gd name="T31" fmla="*/ 974 h 1648"/>
              <a:gd name="T32" fmla="*/ 0 w 1648"/>
              <a:gd name="T33" fmla="*/ 1027 h 1648"/>
              <a:gd name="T34" fmla="*/ 73 w 1648"/>
              <a:gd name="T35" fmla="*/ 1163 h 1648"/>
              <a:gd name="T36" fmla="*/ 256 w 1648"/>
              <a:gd name="T37" fmla="*/ 1406 h 1648"/>
              <a:gd name="T38" fmla="*/ 423 w 1648"/>
              <a:gd name="T39" fmla="*/ 1523 h 1648"/>
              <a:gd name="T40" fmla="*/ 423 w 1648"/>
              <a:gd name="T41" fmla="*/ 1523 h 1648"/>
              <a:gd name="T42" fmla="*/ 721 w 1648"/>
              <a:gd name="T43" fmla="*/ 1616 h 1648"/>
              <a:gd name="T44" fmla="*/ 824 w 1648"/>
              <a:gd name="T45" fmla="*/ 1648 h 1648"/>
              <a:gd name="T46" fmla="*/ 927 w 1648"/>
              <a:gd name="T47" fmla="*/ 1616 h 1648"/>
              <a:gd name="T48" fmla="*/ 1225 w 1648"/>
              <a:gd name="T49" fmla="*/ 1523 h 1648"/>
              <a:gd name="T50" fmla="*/ 1225 w 1648"/>
              <a:gd name="T51" fmla="*/ 1523 h 1648"/>
              <a:gd name="T52" fmla="*/ 1392 w 1648"/>
              <a:gd name="T53" fmla="*/ 1406 h 1648"/>
              <a:gd name="T54" fmla="*/ 1576 w 1648"/>
              <a:gd name="T55" fmla="*/ 1163 h 1648"/>
              <a:gd name="T56" fmla="*/ 1648 w 1648"/>
              <a:gd name="T57" fmla="*/ 1027 h 1648"/>
              <a:gd name="T58" fmla="*/ 1639 w 1648"/>
              <a:gd name="T59" fmla="*/ 974 h 1648"/>
              <a:gd name="T60" fmla="*/ 1639 w 1648"/>
              <a:gd name="T61" fmla="*/ 674 h 1648"/>
              <a:gd name="T62" fmla="*/ 824 w 1648"/>
              <a:gd name="T63" fmla="*/ 1408 h 1648"/>
              <a:gd name="T64" fmla="*/ 240 w 1648"/>
              <a:gd name="T65" fmla="*/ 824 h 1648"/>
              <a:gd name="T66" fmla="*/ 824 w 1648"/>
              <a:gd name="T67" fmla="*/ 240 h 1648"/>
              <a:gd name="T68" fmla="*/ 1408 w 1648"/>
              <a:gd name="T69" fmla="*/ 824 h 1648"/>
              <a:gd name="T70" fmla="*/ 824 w 1648"/>
              <a:gd name="T71" fmla="*/ 1408 h 1648"/>
              <a:gd name="T72" fmla="*/ 738 w 1648"/>
              <a:gd name="T73" fmla="*/ 1096 h 1648"/>
              <a:gd name="T74" fmla="*/ 481 w 1648"/>
              <a:gd name="T75" fmla="*/ 846 h 1648"/>
              <a:gd name="T76" fmla="*/ 587 w 1648"/>
              <a:gd name="T77" fmla="*/ 740 h 1648"/>
              <a:gd name="T78" fmla="*/ 738 w 1648"/>
              <a:gd name="T79" fmla="*/ 883 h 1648"/>
              <a:gd name="T80" fmla="*/ 1061 w 1648"/>
              <a:gd name="T81" fmla="*/ 552 h 1648"/>
              <a:gd name="T82" fmla="*/ 1167 w 1648"/>
              <a:gd name="T83" fmla="*/ 658 h 1648"/>
              <a:gd name="T84" fmla="*/ 738 w 1648"/>
              <a:gd name="T85" fmla="*/ 1096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8" h="1648">
                <a:moveTo>
                  <a:pt x="1639" y="674"/>
                </a:moveTo>
                <a:cubicBezTo>
                  <a:pt x="1645" y="656"/>
                  <a:pt x="1648" y="639"/>
                  <a:pt x="1648" y="621"/>
                </a:cubicBezTo>
                <a:cubicBezTo>
                  <a:pt x="1648" y="568"/>
                  <a:pt x="1622" y="517"/>
                  <a:pt x="1576" y="485"/>
                </a:cubicBezTo>
                <a:cubicBezTo>
                  <a:pt x="1428" y="383"/>
                  <a:pt x="1447" y="408"/>
                  <a:pt x="1392" y="242"/>
                </a:cubicBezTo>
                <a:cubicBezTo>
                  <a:pt x="1368" y="172"/>
                  <a:pt x="1301" y="125"/>
                  <a:pt x="1225" y="125"/>
                </a:cubicBezTo>
                <a:cubicBezTo>
                  <a:pt x="1225" y="125"/>
                  <a:pt x="1225" y="125"/>
                  <a:pt x="1225" y="125"/>
                </a:cubicBezTo>
                <a:cubicBezTo>
                  <a:pt x="1043" y="126"/>
                  <a:pt x="1074" y="136"/>
                  <a:pt x="927" y="32"/>
                </a:cubicBezTo>
                <a:cubicBezTo>
                  <a:pt x="896" y="11"/>
                  <a:pt x="860" y="0"/>
                  <a:pt x="824" y="0"/>
                </a:cubicBezTo>
                <a:cubicBezTo>
                  <a:pt x="788" y="0"/>
                  <a:pt x="752" y="11"/>
                  <a:pt x="721" y="32"/>
                </a:cubicBezTo>
                <a:cubicBezTo>
                  <a:pt x="573" y="136"/>
                  <a:pt x="605" y="126"/>
                  <a:pt x="423" y="125"/>
                </a:cubicBezTo>
                <a:cubicBezTo>
                  <a:pt x="423" y="125"/>
                  <a:pt x="423" y="125"/>
                  <a:pt x="423" y="125"/>
                </a:cubicBezTo>
                <a:cubicBezTo>
                  <a:pt x="347" y="125"/>
                  <a:pt x="280" y="172"/>
                  <a:pt x="256" y="242"/>
                </a:cubicBezTo>
                <a:cubicBezTo>
                  <a:pt x="201" y="409"/>
                  <a:pt x="220" y="383"/>
                  <a:pt x="73" y="485"/>
                </a:cubicBezTo>
                <a:cubicBezTo>
                  <a:pt x="26" y="517"/>
                  <a:pt x="0" y="568"/>
                  <a:pt x="0" y="621"/>
                </a:cubicBezTo>
                <a:cubicBezTo>
                  <a:pt x="0" y="639"/>
                  <a:pt x="3" y="656"/>
                  <a:pt x="9" y="674"/>
                </a:cubicBezTo>
                <a:cubicBezTo>
                  <a:pt x="66" y="840"/>
                  <a:pt x="66" y="808"/>
                  <a:pt x="9" y="974"/>
                </a:cubicBezTo>
                <a:cubicBezTo>
                  <a:pt x="3" y="992"/>
                  <a:pt x="0" y="1009"/>
                  <a:pt x="0" y="1027"/>
                </a:cubicBezTo>
                <a:cubicBezTo>
                  <a:pt x="0" y="1080"/>
                  <a:pt x="26" y="1131"/>
                  <a:pt x="73" y="1163"/>
                </a:cubicBezTo>
                <a:cubicBezTo>
                  <a:pt x="220" y="1265"/>
                  <a:pt x="201" y="1239"/>
                  <a:pt x="256" y="1406"/>
                </a:cubicBezTo>
                <a:cubicBezTo>
                  <a:pt x="280" y="1476"/>
                  <a:pt x="347" y="1523"/>
                  <a:pt x="423" y="1523"/>
                </a:cubicBezTo>
                <a:cubicBezTo>
                  <a:pt x="423" y="1523"/>
                  <a:pt x="423" y="1523"/>
                  <a:pt x="423" y="1523"/>
                </a:cubicBezTo>
                <a:cubicBezTo>
                  <a:pt x="605" y="1522"/>
                  <a:pt x="574" y="1512"/>
                  <a:pt x="721" y="1616"/>
                </a:cubicBezTo>
                <a:cubicBezTo>
                  <a:pt x="752" y="1637"/>
                  <a:pt x="788" y="1648"/>
                  <a:pt x="824" y="1648"/>
                </a:cubicBezTo>
                <a:cubicBezTo>
                  <a:pt x="860" y="1648"/>
                  <a:pt x="896" y="1637"/>
                  <a:pt x="927" y="1616"/>
                </a:cubicBezTo>
                <a:cubicBezTo>
                  <a:pt x="1074" y="1512"/>
                  <a:pt x="1042" y="1522"/>
                  <a:pt x="1225" y="1523"/>
                </a:cubicBezTo>
                <a:cubicBezTo>
                  <a:pt x="1225" y="1523"/>
                  <a:pt x="1225" y="1523"/>
                  <a:pt x="1225" y="1523"/>
                </a:cubicBezTo>
                <a:cubicBezTo>
                  <a:pt x="1301" y="1523"/>
                  <a:pt x="1368" y="1476"/>
                  <a:pt x="1392" y="1406"/>
                </a:cubicBezTo>
                <a:cubicBezTo>
                  <a:pt x="1447" y="1239"/>
                  <a:pt x="1428" y="1265"/>
                  <a:pt x="1576" y="1163"/>
                </a:cubicBezTo>
                <a:cubicBezTo>
                  <a:pt x="1622" y="1131"/>
                  <a:pt x="1648" y="1080"/>
                  <a:pt x="1648" y="1027"/>
                </a:cubicBezTo>
                <a:cubicBezTo>
                  <a:pt x="1648" y="1009"/>
                  <a:pt x="1645" y="992"/>
                  <a:pt x="1639" y="974"/>
                </a:cubicBezTo>
                <a:cubicBezTo>
                  <a:pt x="1582" y="808"/>
                  <a:pt x="1582" y="840"/>
                  <a:pt x="1639" y="674"/>
                </a:cubicBezTo>
                <a:close/>
                <a:moveTo>
                  <a:pt x="824" y="1408"/>
                </a:moveTo>
                <a:cubicBezTo>
                  <a:pt x="502" y="1408"/>
                  <a:pt x="240" y="1146"/>
                  <a:pt x="240" y="824"/>
                </a:cubicBezTo>
                <a:cubicBezTo>
                  <a:pt x="240" y="502"/>
                  <a:pt x="502" y="240"/>
                  <a:pt x="824" y="240"/>
                </a:cubicBezTo>
                <a:cubicBezTo>
                  <a:pt x="1146" y="240"/>
                  <a:pt x="1408" y="502"/>
                  <a:pt x="1408" y="824"/>
                </a:cubicBezTo>
                <a:cubicBezTo>
                  <a:pt x="1408" y="1146"/>
                  <a:pt x="1146" y="1408"/>
                  <a:pt x="824" y="1408"/>
                </a:cubicBezTo>
                <a:close/>
                <a:moveTo>
                  <a:pt x="738" y="1096"/>
                </a:moveTo>
                <a:cubicBezTo>
                  <a:pt x="481" y="846"/>
                  <a:pt x="481" y="846"/>
                  <a:pt x="481" y="846"/>
                </a:cubicBezTo>
                <a:cubicBezTo>
                  <a:pt x="587" y="740"/>
                  <a:pt x="587" y="740"/>
                  <a:pt x="587" y="740"/>
                </a:cubicBezTo>
                <a:cubicBezTo>
                  <a:pt x="738" y="883"/>
                  <a:pt x="738" y="883"/>
                  <a:pt x="738" y="883"/>
                </a:cubicBezTo>
                <a:cubicBezTo>
                  <a:pt x="1061" y="552"/>
                  <a:pt x="1061" y="552"/>
                  <a:pt x="1061" y="552"/>
                </a:cubicBezTo>
                <a:cubicBezTo>
                  <a:pt x="1167" y="658"/>
                  <a:pt x="1167" y="658"/>
                  <a:pt x="1167" y="658"/>
                </a:cubicBezTo>
                <a:lnTo>
                  <a:pt x="738" y="10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dirty="0">
              <a:latin typeface="Lato Light"/>
            </a:endParaRPr>
          </a:p>
        </p:txBody>
      </p:sp>
      <p:grpSp>
        <p:nvGrpSpPr>
          <p:cNvPr id="152" name="Group 27">
            <a:extLst>
              <a:ext uri="{FF2B5EF4-FFF2-40B4-BE49-F238E27FC236}">
                <a16:creationId xmlns:a16="http://schemas.microsoft.com/office/drawing/2014/main" id="{39E25E08-5562-4BC8-AA8B-DE3A0F1B3E9B}"/>
              </a:ext>
            </a:extLst>
          </p:cNvPr>
          <p:cNvGrpSpPr/>
          <p:nvPr/>
        </p:nvGrpSpPr>
        <p:grpSpPr>
          <a:xfrm>
            <a:off x="5000269" y="1247017"/>
            <a:ext cx="6854348" cy="1360713"/>
            <a:chOff x="-703599" y="2826095"/>
            <a:chExt cx="6283711" cy="1360713"/>
          </a:xfrm>
        </p:grpSpPr>
        <p:sp>
          <p:nvSpPr>
            <p:cNvPr id="153" name="Oval 29">
              <a:extLst>
                <a:ext uri="{FF2B5EF4-FFF2-40B4-BE49-F238E27FC236}">
                  <a16:creationId xmlns:a16="http://schemas.microsoft.com/office/drawing/2014/main" id="{FBD10339-38DF-480D-A846-FE5F0C310DA9}"/>
                </a:ext>
              </a:extLst>
            </p:cNvPr>
            <p:cNvSpPr/>
            <p:nvPr/>
          </p:nvSpPr>
          <p:spPr>
            <a:xfrm>
              <a:off x="5033093" y="2826095"/>
              <a:ext cx="547019" cy="547019"/>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r"/>
              <a:endParaRPr lang="ko-KR" altLang="en-US" sz="1200" dirty="0">
                <a:solidFill>
                  <a:schemeClr val="tx1">
                    <a:lumMod val="75000"/>
                    <a:lumOff val="25000"/>
                  </a:schemeClr>
                </a:solidFill>
              </a:endParaRPr>
            </a:p>
          </p:txBody>
        </p:sp>
        <p:sp>
          <p:nvSpPr>
            <p:cNvPr id="154" name="TextBox 30">
              <a:extLst>
                <a:ext uri="{FF2B5EF4-FFF2-40B4-BE49-F238E27FC236}">
                  <a16:creationId xmlns:a16="http://schemas.microsoft.com/office/drawing/2014/main" id="{5777F06A-4966-482D-ADE6-4FD4BD69121A}"/>
                </a:ext>
              </a:extLst>
            </p:cNvPr>
            <p:cNvSpPr txBox="1"/>
            <p:nvPr/>
          </p:nvSpPr>
          <p:spPr>
            <a:xfrm>
              <a:off x="-592587" y="3109590"/>
              <a:ext cx="5494262" cy="1077218"/>
            </a:xfrm>
            <a:prstGeom prst="rect">
              <a:avLst/>
            </a:prstGeom>
            <a:noFill/>
          </p:spPr>
          <p:txBody>
            <a:bodyPr wrap="square" rtlCol="0">
              <a:spAutoFit/>
            </a:bodyPr>
            <a:lstStyle/>
            <a:p>
              <a:pPr algn="r"/>
              <a:r>
                <a:rPr lang="es-MX" altLang="ko-KR" sz="1600" dirty="0">
                  <a:solidFill>
                    <a:schemeClr val="bg1"/>
                  </a:solidFill>
                  <a:cs typeface="Arial" pitchFamily="34" charset="0"/>
                </a:rPr>
                <a:t>Realizar un estudio del estado del arte sobre algoritmos de estimación de profundidad en imágenes monoculares y algoritmos enfocados en la detección, evasión de obstáculos, seguimiento y búsqueda de objetivos</a:t>
              </a:r>
              <a:endParaRPr lang="ko-KR" altLang="en-US" sz="1600" dirty="0">
                <a:solidFill>
                  <a:schemeClr val="bg1"/>
                </a:solidFill>
                <a:cs typeface="Arial" pitchFamily="34" charset="0"/>
              </a:endParaRPr>
            </a:p>
          </p:txBody>
        </p:sp>
        <p:cxnSp>
          <p:nvCxnSpPr>
            <p:cNvPr id="155" name="Straight Connector 32">
              <a:extLst>
                <a:ext uri="{FF2B5EF4-FFF2-40B4-BE49-F238E27FC236}">
                  <a16:creationId xmlns:a16="http://schemas.microsoft.com/office/drawing/2014/main" id="{C7C39DF8-1ED7-4C22-B8A9-13B05B96EFBB}"/>
                </a:ext>
              </a:extLst>
            </p:cNvPr>
            <p:cNvCxnSpPr>
              <a:cxnSpLocks/>
              <a:endCxn id="153" idx="2"/>
            </p:cNvCxnSpPr>
            <p:nvPr/>
          </p:nvCxnSpPr>
          <p:spPr>
            <a:xfrm>
              <a:off x="-703599" y="3099605"/>
              <a:ext cx="5736692" cy="0"/>
            </a:xfrm>
            <a:prstGeom prst="line">
              <a:avLst/>
            </a:prstGeom>
            <a:ln>
              <a:solidFill>
                <a:schemeClr val="accent4"/>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156" name="Freeform 25">
            <a:extLst>
              <a:ext uri="{FF2B5EF4-FFF2-40B4-BE49-F238E27FC236}">
                <a16:creationId xmlns:a16="http://schemas.microsoft.com/office/drawing/2014/main" id="{91487CA3-A34E-432A-B558-5F57252FDCE5}"/>
              </a:ext>
            </a:extLst>
          </p:cNvPr>
          <p:cNvSpPr>
            <a:spLocks noEditPoints="1"/>
          </p:cNvSpPr>
          <p:nvPr/>
        </p:nvSpPr>
        <p:spPr bwMode="auto">
          <a:xfrm>
            <a:off x="11367077" y="1340602"/>
            <a:ext cx="387906" cy="356669"/>
          </a:xfrm>
          <a:custGeom>
            <a:avLst/>
            <a:gdLst>
              <a:gd name="T0" fmla="*/ 1639 w 1648"/>
              <a:gd name="T1" fmla="*/ 674 h 1648"/>
              <a:gd name="T2" fmla="*/ 1648 w 1648"/>
              <a:gd name="T3" fmla="*/ 621 h 1648"/>
              <a:gd name="T4" fmla="*/ 1576 w 1648"/>
              <a:gd name="T5" fmla="*/ 485 h 1648"/>
              <a:gd name="T6" fmla="*/ 1392 w 1648"/>
              <a:gd name="T7" fmla="*/ 242 h 1648"/>
              <a:gd name="T8" fmla="*/ 1225 w 1648"/>
              <a:gd name="T9" fmla="*/ 125 h 1648"/>
              <a:gd name="T10" fmla="*/ 1225 w 1648"/>
              <a:gd name="T11" fmla="*/ 125 h 1648"/>
              <a:gd name="T12" fmla="*/ 927 w 1648"/>
              <a:gd name="T13" fmla="*/ 32 h 1648"/>
              <a:gd name="T14" fmla="*/ 824 w 1648"/>
              <a:gd name="T15" fmla="*/ 0 h 1648"/>
              <a:gd name="T16" fmla="*/ 721 w 1648"/>
              <a:gd name="T17" fmla="*/ 32 h 1648"/>
              <a:gd name="T18" fmla="*/ 423 w 1648"/>
              <a:gd name="T19" fmla="*/ 125 h 1648"/>
              <a:gd name="T20" fmla="*/ 423 w 1648"/>
              <a:gd name="T21" fmla="*/ 125 h 1648"/>
              <a:gd name="T22" fmla="*/ 256 w 1648"/>
              <a:gd name="T23" fmla="*/ 242 h 1648"/>
              <a:gd name="T24" fmla="*/ 73 w 1648"/>
              <a:gd name="T25" fmla="*/ 485 h 1648"/>
              <a:gd name="T26" fmla="*/ 0 w 1648"/>
              <a:gd name="T27" fmla="*/ 621 h 1648"/>
              <a:gd name="T28" fmla="*/ 9 w 1648"/>
              <a:gd name="T29" fmla="*/ 674 h 1648"/>
              <a:gd name="T30" fmla="*/ 9 w 1648"/>
              <a:gd name="T31" fmla="*/ 974 h 1648"/>
              <a:gd name="T32" fmla="*/ 0 w 1648"/>
              <a:gd name="T33" fmla="*/ 1027 h 1648"/>
              <a:gd name="T34" fmla="*/ 73 w 1648"/>
              <a:gd name="T35" fmla="*/ 1163 h 1648"/>
              <a:gd name="T36" fmla="*/ 256 w 1648"/>
              <a:gd name="T37" fmla="*/ 1406 h 1648"/>
              <a:gd name="T38" fmla="*/ 423 w 1648"/>
              <a:gd name="T39" fmla="*/ 1523 h 1648"/>
              <a:gd name="T40" fmla="*/ 423 w 1648"/>
              <a:gd name="T41" fmla="*/ 1523 h 1648"/>
              <a:gd name="T42" fmla="*/ 721 w 1648"/>
              <a:gd name="T43" fmla="*/ 1616 h 1648"/>
              <a:gd name="T44" fmla="*/ 824 w 1648"/>
              <a:gd name="T45" fmla="*/ 1648 h 1648"/>
              <a:gd name="T46" fmla="*/ 927 w 1648"/>
              <a:gd name="T47" fmla="*/ 1616 h 1648"/>
              <a:gd name="T48" fmla="*/ 1225 w 1648"/>
              <a:gd name="T49" fmla="*/ 1523 h 1648"/>
              <a:gd name="T50" fmla="*/ 1225 w 1648"/>
              <a:gd name="T51" fmla="*/ 1523 h 1648"/>
              <a:gd name="T52" fmla="*/ 1392 w 1648"/>
              <a:gd name="T53" fmla="*/ 1406 h 1648"/>
              <a:gd name="T54" fmla="*/ 1576 w 1648"/>
              <a:gd name="T55" fmla="*/ 1163 h 1648"/>
              <a:gd name="T56" fmla="*/ 1648 w 1648"/>
              <a:gd name="T57" fmla="*/ 1027 h 1648"/>
              <a:gd name="T58" fmla="*/ 1639 w 1648"/>
              <a:gd name="T59" fmla="*/ 974 h 1648"/>
              <a:gd name="T60" fmla="*/ 1639 w 1648"/>
              <a:gd name="T61" fmla="*/ 674 h 1648"/>
              <a:gd name="T62" fmla="*/ 824 w 1648"/>
              <a:gd name="T63" fmla="*/ 1408 h 1648"/>
              <a:gd name="T64" fmla="*/ 240 w 1648"/>
              <a:gd name="T65" fmla="*/ 824 h 1648"/>
              <a:gd name="T66" fmla="*/ 824 w 1648"/>
              <a:gd name="T67" fmla="*/ 240 h 1648"/>
              <a:gd name="T68" fmla="*/ 1408 w 1648"/>
              <a:gd name="T69" fmla="*/ 824 h 1648"/>
              <a:gd name="T70" fmla="*/ 824 w 1648"/>
              <a:gd name="T71" fmla="*/ 1408 h 1648"/>
              <a:gd name="T72" fmla="*/ 738 w 1648"/>
              <a:gd name="T73" fmla="*/ 1096 h 1648"/>
              <a:gd name="T74" fmla="*/ 481 w 1648"/>
              <a:gd name="T75" fmla="*/ 846 h 1648"/>
              <a:gd name="T76" fmla="*/ 587 w 1648"/>
              <a:gd name="T77" fmla="*/ 740 h 1648"/>
              <a:gd name="T78" fmla="*/ 738 w 1648"/>
              <a:gd name="T79" fmla="*/ 883 h 1648"/>
              <a:gd name="T80" fmla="*/ 1061 w 1648"/>
              <a:gd name="T81" fmla="*/ 552 h 1648"/>
              <a:gd name="T82" fmla="*/ 1167 w 1648"/>
              <a:gd name="T83" fmla="*/ 658 h 1648"/>
              <a:gd name="T84" fmla="*/ 738 w 1648"/>
              <a:gd name="T85" fmla="*/ 1096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8" h="1648">
                <a:moveTo>
                  <a:pt x="1639" y="674"/>
                </a:moveTo>
                <a:cubicBezTo>
                  <a:pt x="1645" y="656"/>
                  <a:pt x="1648" y="639"/>
                  <a:pt x="1648" y="621"/>
                </a:cubicBezTo>
                <a:cubicBezTo>
                  <a:pt x="1648" y="568"/>
                  <a:pt x="1622" y="517"/>
                  <a:pt x="1576" y="485"/>
                </a:cubicBezTo>
                <a:cubicBezTo>
                  <a:pt x="1428" y="383"/>
                  <a:pt x="1447" y="408"/>
                  <a:pt x="1392" y="242"/>
                </a:cubicBezTo>
                <a:cubicBezTo>
                  <a:pt x="1368" y="172"/>
                  <a:pt x="1301" y="125"/>
                  <a:pt x="1225" y="125"/>
                </a:cubicBezTo>
                <a:cubicBezTo>
                  <a:pt x="1225" y="125"/>
                  <a:pt x="1225" y="125"/>
                  <a:pt x="1225" y="125"/>
                </a:cubicBezTo>
                <a:cubicBezTo>
                  <a:pt x="1043" y="126"/>
                  <a:pt x="1074" y="136"/>
                  <a:pt x="927" y="32"/>
                </a:cubicBezTo>
                <a:cubicBezTo>
                  <a:pt x="896" y="11"/>
                  <a:pt x="860" y="0"/>
                  <a:pt x="824" y="0"/>
                </a:cubicBezTo>
                <a:cubicBezTo>
                  <a:pt x="788" y="0"/>
                  <a:pt x="752" y="11"/>
                  <a:pt x="721" y="32"/>
                </a:cubicBezTo>
                <a:cubicBezTo>
                  <a:pt x="573" y="136"/>
                  <a:pt x="605" y="126"/>
                  <a:pt x="423" y="125"/>
                </a:cubicBezTo>
                <a:cubicBezTo>
                  <a:pt x="423" y="125"/>
                  <a:pt x="423" y="125"/>
                  <a:pt x="423" y="125"/>
                </a:cubicBezTo>
                <a:cubicBezTo>
                  <a:pt x="347" y="125"/>
                  <a:pt x="280" y="172"/>
                  <a:pt x="256" y="242"/>
                </a:cubicBezTo>
                <a:cubicBezTo>
                  <a:pt x="201" y="409"/>
                  <a:pt x="220" y="383"/>
                  <a:pt x="73" y="485"/>
                </a:cubicBezTo>
                <a:cubicBezTo>
                  <a:pt x="26" y="517"/>
                  <a:pt x="0" y="568"/>
                  <a:pt x="0" y="621"/>
                </a:cubicBezTo>
                <a:cubicBezTo>
                  <a:pt x="0" y="639"/>
                  <a:pt x="3" y="656"/>
                  <a:pt x="9" y="674"/>
                </a:cubicBezTo>
                <a:cubicBezTo>
                  <a:pt x="66" y="840"/>
                  <a:pt x="66" y="808"/>
                  <a:pt x="9" y="974"/>
                </a:cubicBezTo>
                <a:cubicBezTo>
                  <a:pt x="3" y="992"/>
                  <a:pt x="0" y="1009"/>
                  <a:pt x="0" y="1027"/>
                </a:cubicBezTo>
                <a:cubicBezTo>
                  <a:pt x="0" y="1080"/>
                  <a:pt x="26" y="1131"/>
                  <a:pt x="73" y="1163"/>
                </a:cubicBezTo>
                <a:cubicBezTo>
                  <a:pt x="220" y="1265"/>
                  <a:pt x="201" y="1239"/>
                  <a:pt x="256" y="1406"/>
                </a:cubicBezTo>
                <a:cubicBezTo>
                  <a:pt x="280" y="1476"/>
                  <a:pt x="347" y="1523"/>
                  <a:pt x="423" y="1523"/>
                </a:cubicBezTo>
                <a:cubicBezTo>
                  <a:pt x="423" y="1523"/>
                  <a:pt x="423" y="1523"/>
                  <a:pt x="423" y="1523"/>
                </a:cubicBezTo>
                <a:cubicBezTo>
                  <a:pt x="605" y="1522"/>
                  <a:pt x="574" y="1512"/>
                  <a:pt x="721" y="1616"/>
                </a:cubicBezTo>
                <a:cubicBezTo>
                  <a:pt x="752" y="1637"/>
                  <a:pt x="788" y="1648"/>
                  <a:pt x="824" y="1648"/>
                </a:cubicBezTo>
                <a:cubicBezTo>
                  <a:pt x="860" y="1648"/>
                  <a:pt x="896" y="1637"/>
                  <a:pt x="927" y="1616"/>
                </a:cubicBezTo>
                <a:cubicBezTo>
                  <a:pt x="1074" y="1512"/>
                  <a:pt x="1042" y="1522"/>
                  <a:pt x="1225" y="1523"/>
                </a:cubicBezTo>
                <a:cubicBezTo>
                  <a:pt x="1225" y="1523"/>
                  <a:pt x="1225" y="1523"/>
                  <a:pt x="1225" y="1523"/>
                </a:cubicBezTo>
                <a:cubicBezTo>
                  <a:pt x="1301" y="1523"/>
                  <a:pt x="1368" y="1476"/>
                  <a:pt x="1392" y="1406"/>
                </a:cubicBezTo>
                <a:cubicBezTo>
                  <a:pt x="1447" y="1239"/>
                  <a:pt x="1428" y="1265"/>
                  <a:pt x="1576" y="1163"/>
                </a:cubicBezTo>
                <a:cubicBezTo>
                  <a:pt x="1622" y="1131"/>
                  <a:pt x="1648" y="1080"/>
                  <a:pt x="1648" y="1027"/>
                </a:cubicBezTo>
                <a:cubicBezTo>
                  <a:pt x="1648" y="1009"/>
                  <a:pt x="1645" y="992"/>
                  <a:pt x="1639" y="974"/>
                </a:cubicBezTo>
                <a:cubicBezTo>
                  <a:pt x="1582" y="808"/>
                  <a:pt x="1582" y="840"/>
                  <a:pt x="1639" y="674"/>
                </a:cubicBezTo>
                <a:close/>
                <a:moveTo>
                  <a:pt x="824" y="1408"/>
                </a:moveTo>
                <a:cubicBezTo>
                  <a:pt x="502" y="1408"/>
                  <a:pt x="240" y="1146"/>
                  <a:pt x="240" y="824"/>
                </a:cubicBezTo>
                <a:cubicBezTo>
                  <a:pt x="240" y="502"/>
                  <a:pt x="502" y="240"/>
                  <a:pt x="824" y="240"/>
                </a:cubicBezTo>
                <a:cubicBezTo>
                  <a:pt x="1146" y="240"/>
                  <a:pt x="1408" y="502"/>
                  <a:pt x="1408" y="824"/>
                </a:cubicBezTo>
                <a:cubicBezTo>
                  <a:pt x="1408" y="1146"/>
                  <a:pt x="1146" y="1408"/>
                  <a:pt x="824" y="1408"/>
                </a:cubicBezTo>
                <a:close/>
                <a:moveTo>
                  <a:pt x="738" y="1096"/>
                </a:moveTo>
                <a:cubicBezTo>
                  <a:pt x="481" y="846"/>
                  <a:pt x="481" y="846"/>
                  <a:pt x="481" y="846"/>
                </a:cubicBezTo>
                <a:cubicBezTo>
                  <a:pt x="587" y="740"/>
                  <a:pt x="587" y="740"/>
                  <a:pt x="587" y="740"/>
                </a:cubicBezTo>
                <a:cubicBezTo>
                  <a:pt x="738" y="883"/>
                  <a:pt x="738" y="883"/>
                  <a:pt x="738" y="883"/>
                </a:cubicBezTo>
                <a:cubicBezTo>
                  <a:pt x="1061" y="552"/>
                  <a:pt x="1061" y="552"/>
                  <a:pt x="1061" y="552"/>
                </a:cubicBezTo>
                <a:cubicBezTo>
                  <a:pt x="1167" y="658"/>
                  <a:pt x="1167" y="658"/>
                  <a:pt x="1167" y="658"/>
                </a:cubicBezTo>
                <a:lnTo>
                  <a:pt x="738" y="10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dirty="0">
              <a:latin typeface="Lato Light"/>
            </a:endParaRPr>
          </a:p>
        </p:txBody>
      </p:sp>
      <p:sp>
        <p:nvSpPr>
          <p:cNvPr id="25" name="Subtitle 4">
            <a:extLst>
              <a:ext uri="{FF2B5EF4-FFF2-40B4-BE49-F238E27FC236}">
                <a16:creationId xmlns:a16="http://schemas.microsoft.com/office/drawing/2014/main" id="{44CB5297-B053-430B-BD8D-A254691DD568}"/>
              </a:ext>
            </a:extLst>
          </p:cNvPr>
          <p:cNvSpPr txBox="1">
            <a:spLocks/>
          </p:cNvSpPr>
          <p:nvPr/>
        </p:nvSpPr>
        <p:spPr>
          <a:xfrm>
            <a:off x="4865852" y="909313"/>
            <a:ext cx="2102107"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kumimoji="0" lang="en-US" sz="2800" i="0"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rPr>
              <a:t>Específicos</a:t>
            </a:r>
          </a:p>
        </p:txBody>
      </p:sp>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379035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125" name="사각형: 둥근 위쪽 모서리 40">
            <a:extLst>
              <a:ext uri="{FF2B5EF4-FFF2-40B4-BE49-F238E27FC236}">
                <a16:creationId xmlns:a16="http://schemas.microsoft.com/office/drawing/2014/main" id="{B90BC5AB-630B-481A-BB8B-0A1DF8C11A6A}"/>
              </a:ext>
            </a:extLst>
          </p:cNvPr>
          <p:cNvSpPr/>
          <p:nvPr/>
        </p:nvSpPr>
        <p:spPr>
          <a:xfrm rot="16200000">
            <a:off x="5486657" y="965424"/>
            <a:ext cx="393134" cy="2894573"/>
          </a:xfrm>
          <a:prstGeom prst="round2SameRect">
            <a:avLst>
              <a:gd name="adj1" fmla="val 50000"/>
              <a:gd name="adj2" fmla="val 936"/>
            </a:avLst>
          </a:prstGeom>
          <a:gradFill>
            <a:gsLst>
              <a:gs pos="100000">
                <a:schemeClr val="accent5">
                  <a:lumMod val="75000"/>
                  <a:alpha val="50000"/>
                </a:schemeClr>
              </a:gs>
              <a:gs pos="0">
                <a:srgbClr val="FFC000">
                  <a:alpha val="68000"/>
                </a:srgb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dirty="0"/>
          </a:p>
        </p:txBody>
      </p:sp>
      <p:sp>
        <p:nvSpPr>
          <p:cNvPr id="100" name="사각형: 둥근 위쪽 모서리 40">
            <a:extLst>
              <a:ext uri="{FF2B5EF4-FFF2-40B4-BE49-F238E27FC236}">
                <a16:creationId xmlns:a16="http://schemas.microsoft.com/office/drawing/2014/main" id="{2BE83380-097E-49ED-8264-0D91700C30EC}"/>
              </a:ext>
            </a:extLst>
          </p:cNvPr>
          <p:cNvSpPr/>
          <p:nvPr/>
        </p:nvSpPr>
        <p:spPr>
          <a:xfrm rot="16200000">
            <a:off x="5483945" y="550975"/>
            <a:ext cx="400217" cy="2894573"/>
          </a:xfrm>
          <a:prstGeom prst="round2SameRect">
            <a:avLst>
              <a:gd name="adj1" fmla="val 50000"/>
              <a:gd name="adj2" fmla="val 936"/>
            </a:avLst>
          </a:prstGeom>
          <a:gradFill>
            <a:gsLst>
              <a:gs pos="100000">
                <a:schemeClr val="accent5">
                  <a:lumMod val="75000"/>
                  <a:alpha val="50000"/>
                </a:schemeClr>
              </a:gs>
              <a:gs pos="0">
                <a:srgbClr val="FFC000">
                  <a:alpha val="68000"/>
                </a:srgb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a:p>
        </p:txBody>
      </p:sp>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58" name="Subtitle 4">
            <a:extLst>
              <a:ext uri="{FF2B5EF4-FFF2-40B4-BE49-F238E27FC236}">
                <a16:creationId xmlns:a16="http://schemas.microsoft.com/office/drawing/2014/main" id="{2F2E2C71-77A7-4EDE-B2F3-64F6D2CE0B4E}"/>
              </a:ext>
            </a:extLst>
          </p:cNvPr>
          <p:cNvSpPr txBox="1">
            <a:spLocks/>
          </p:cNvSpPr>
          <p:nvPr/>
        </p:nvSpPr>
        <p:spPr>
          <a:xfrm>
            <a:off x="723142" y="986138"/>
            <a:ext cx="5146249"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rPr>
              <a:t>IN</a:t>
            </a:r>
            <a:r>
              <a:rPr lang="en-US" b="1" dirty="0">
                <a:solidFill>
                  <a:srgbClr val="2980B9">
                    <a:lumMod val="60000"/>
                    <a:lumOff val="40000"/>
                  </a:srgbClr>
                </a:solidFill>
              </a:rPr>
              <a:t>TELIGENCIA ARTIFICIAL</a:t>
            </a:r>
            <a:endPar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sp>
        <p:nvSpPr>
          <p:cNvPr id="10" name="Title 3">
            <a:extLst>
              <a:ext uri="{FF2B5EF4-FFF2-40B4-BE49-F238E27FC236}">
                <a16:creationId xmlns:a16="http://schemas.microsoft.com/office/drawing/2014/main" id="{7CB7FE86-F320-4C87-8967-34ABA248B481}"/>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s-419" sz="4000" b="1" i="0" u="none" strike="noStrike" kern="1200" cap="all" spc="0" normalizeH="0" baseline="0" noProof="0" dirty="0">
                <a:ln>
                  <a:noFill/>
                </a:ln>
                <a:solidFill>
                  <a:sysClr val="window" lastClr="FFFFFF"/>
                </a:solidFill>
                <a:effectLst/>
                <a:uLnTx/>
                <a:uFillTx/>
                <a:latin typeface="Open Sans" panose="020B0606030504020204" pitchFamily="34" charset="0"/>
              </a:rPr>
              <a:t>I</a:t>
            </a:r>
            <a:r>
              <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rPr>
              <a:t>NTRODUCCIÓN</a:t>
            </a: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pic>
        <p:nvPicPr>
          <p:cNvPr id="36" name="Imagen 35">
            <a:extLst>
              <a:ext uri="{FF2B5EF4-FFF2-40B4-BE49-F238E27FC236}">
                <a16:creationId xmlns:a16="http://schemas.microsoft.com/office/drawing/2014/main" id="{347711B3-9696-44C8-AC03-7D8B101D3DA1}"/>
              </a:ext>
            </a:extLst>
          </p:cNvPr>
          <p:cNvPicPr/>
          <p:nvPr/>
        </p:nvPicPr>
        <p:blipFill rotWithShape="1">
          <a:blip r:embed="rId4">
            <a:extLst>
              <a:ext uri="{BEBA8EAE-BF5A-486C-A8C5-ECC9F3942E4B}">
                <a14:imgProps xmlns:a14="http://schemas.microsoft.com/office/drawing/2010/main">
                  <a14:imgLayer r:embed="rId5">
                    <a14:imgEffect>
                      <a14:backgroundRemoval t="3408" b="100000" l="0" r="100000"/>
                    </a14:imgEffect>
                  </a14:imgLayer>
                </a14:imgProps>
              </a:ext>
            </a:extLst>
          </a:blip>
          <a:srcRect l="2733" t="5858" r="2744" b="8740"/>
          <a:stretch/>
        </p:blipFill>
        <p:spPr bwMode="auto">
          <a:xfrm>
            <a:off x="469142" y="1581515"/>
            <a:ext cx="3827780" cy="4994207"/>
          </a:xfrm>
          <a:prstGeom prst="rect">
            <a:avLst/>
          </a:prstGeom>
          <a:ln>
            <a:noFill/>
          </a:ln>
          <a:extLst>
            <a:ext uri="{53640926-AAD7-44D8-BBD7-CCE9431645EC}">
              <a14:shadowObscured xmlns:a14="http://schemas.microsoft.com/office/drawing/2010/main"/>
            </a:ext>
          </a:extLst>
        </p:spPr>
      </p:pic>
      <p:pic>
        <p:nvPicPr>
          <p:cNvPr id="3" name="Picture Placeholder 9">
            <a:extLst>
              <a:ext uri="{FF2B5EF4-FFF2-40B4-BE49-F238E27FC236}">
                <a16:creationId xmlns:a16="http://schemas.microsoft.com/office/drawing/2014/main" id="{96435CC7-D997-44D5-A87E-D238DF4281B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79803" y="4239509"/>
            <a:ext cx="7450586" cy="2336213"/>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a:effectLst>
            <a:outerShdw blurRad="215900" sx="102000" sy="102000" algn="ctr" rotWithShape="0">
              <a:prstClr val="black">
                <a:alpha val="44000"/>
              </a:prstClr>
            </a:outerShdw>
          </a:effectLst>
        </p:spPr>
      </p:pic>
      <p:pic>
        <p:nvPicPr>
          <p:cNvPr id="4" name="Picture Placeholder 9">
            <a:extLst>
              <a:ext uri="{FF2B5EF4-FFF2-40B4-BE49-F238E27FC236}">
                <a16:creationId xmlns:a16="http://schemas.microsoft.com/office/drawing/2014/main" id="{EE363D42-BF34-4537-A993-0462C7F756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605202" y="1824025"/>
            <a:ext cx="4325187" cy="1702526"/>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a:effectLst>
            <a:outerShdw blurRad="215900" sx="102000" sy="102000" algn="ctr" rotWithShape="0">
              <a:prstClr val="black">
                <a:alpha val="44000"/>
              </a:prstClr>
            </a:outerShdw>
          </a:effectLst>
        </p:spPr>
      </p:pic>
      <p:cxnSp>
        <p:nvCxnSpPr>
          <p:cNvPr id="43" name="Elbow Connector 59">
            <a:extLst>
              <a:ext uri="{FF2B5EF4-FFF2-40B4-BE49-F238E27FC236}">
                <a16:creationId xmlns:a16="http://schemas.microsoft.com/office/drawing/2014/main" id="{A9CF15FC-9239-4AFE-8C2A-81DA1C7BB55D}"/>
              </a:ext>
            </a:extLst>
          </p:cNvPr>
          <p:cNvCxnSpPr>
            <a:cxnSpLocks/>
          </p:cNvCxnSpPr>
          <p:nvPr/>
        </p:nvCxnSpPr>
        <p:spPr>
          <a:xfrm rot="10800000">
            <a:off x="854767" y="1509360"/>
            <a:ext cx="3910378" cy="2148240"/>
          </a:xfrm>
          <a:prstGeom prst="bentConnector3">
            <a:avLst>
              <a:gd name="adj1" fmla="val -60722"/>
            </a:avLst>
          </a:prstGeom>
          <a:ln>
            <a:headEnd type="oval"/>
            <a:tailEnd type="oval"/>
          </a:ln>
        </p:spPr>
        <p:style>
          <a:lnRef idx="3">
            <a:schemeClr val="accent3"/>
          </a:lnRef>
          <a:fillRef idx="0">
            <a:schemeClr val="accent3"/>
          </a:fillRef>
          <a:effectRef idx="2">
            <a:schemeClr val="accent3"/>
          </a:effectRef>
          <a:fontRef idx="minor">
            <a:schemeClr val="tx1"/>
          </a:fontRef>
        </p:style>
      </p:cxnSp>
      <p:sp>
        <p:nvSpPr>
          <p:cNvPr id="94" name="TextBox 13">
            <a:extLst>
              <a:ext uri="{FF2B5EF4-FFF2-40B4-BE49-F238E27FC236}">
                <a16:creationId xmlns:a16="http://schemas.microsoft.com/office/drawing/2014/main" id="{3D17B275-0389-47EE-B121-AEC052DB959D}"/>
              </a:ext>
            </a:extLst>
          </p:cNvPr>
          <p:cNvSpPr txBox="1"/>
          <p:nvPr/>
        </p:nvSpPr>
        <p:spPr>
          <a:xfrm>
            <a:off x="4765145" y="1825707"/>
            <a:ext cx="2346316" cy="307777"/>
          </a:xfrm>
          <a:prstGeom prst="rect">
            <a:avLst/>
          </a:prstGeom>
          <a:noFill/>
        </p:spPr>
        <p:txBody>
          <a:bodyPr wrap="square" rtlCol="0">
            <a:spAutoFit/>
          </a:bodyPr>
          <a:lstStyle/>
          <a:p>
            <a:r>
              <a:rPr lang="en-US" altLang="ko-KR" sz="1400" b="1" dirty="0">
                <a:solidFill>
                  <a:schemeClr val="bg1"/>
                </a:solidFill>
                <a:cs typeface="Arial" pitchFamily="34" charset="0"/>
              </a:rPr>
              <a:t>Computer Vision</a:t>
            </a:r>
            <a:endParaRPr lang="ko-KR" altLang="en-US" sz="1400" b="1" dirty="0">
              <a:solidFill>
                <a:schemeClr val="bg1"/>
              </a:solidFill>
              <a:cs typeface="Arial" pitchFamily="34" charset="0"/>
            </a:endParaRPr>
          </a:p>
        </p:txBody>
      </p:sp>
      <p:sp>
        <p:nvSpPr>
          <p:cNvPr id="82" name="Chevron 25">
            <a:extLst>
              <a:ext uri="{FF2B5EF4-FFF2-40B4-BE49-F238E27FC236}">
                <a16:creationId xmlns:a16="http://schemas.microsoft.com/office/drawing/2014/main" id="{FD3A3543-CCD2-4CAD-A398-9AD3D0E030A9}"/>
              </a:ext>
            </a:extLst>
          </p:cNvPr>
          <p:cNvSpPr/>
          <p:nvPr/>
        </p:nvSpPr>
        <p:spPr>
          <a:xfrm>
            <a:off x="4550702" y="1900097"/>
            <a:ext cx="194565" cy="200987"/>
          </a:xfrm>
          <a:prstGeom prst="chevron">
            <a:avLst>
              <a:gd name="adj" fmla="val 548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85" name="TextBox 13">
            <a:extLst>
              <a:ext uri="{FF2B5EF4-FFF2-40B4-BE49-F238E27FC236}">
                <a16:creationId xmlns:a16="http://schemas.microsoft.com/office/drawing/2014/main" id="{7F56C58B-BE27-4019-A77F-AD14FFC8315A}"/>
              </a:ext>
            </a:extLst>
          </p:cNvPr>
          <p:cNvSpPr txBox="1"/>
          <p:nvPr/>
        </p:nvSpPr>
        <p:spPr>
          <a:xfrm>
            <a:off x="4765145" y="2228531"/>
            <a:ext cx="2346316" cy="307777"/>
          </a:xfrm>
          <a:prstGeom prst="rect">
            <a:avLst/>
          </a:prstGeom>
          <a:noFill/>
        </p:spPr>
        <p:txBody>
          <a:bodyPr wrap="square" rtlCol="0">
            <a:spAutoFit/>
          </a:bodyPr>
          <a:lstStyle/>
          <a:p>
            <a:r>
              <a:rPr lang="es-419" altLang="ko-KR" sz="1400" b="1" dirty="0">
                <a:solidFill>
                  <a:schemeClr val="accent4"/>
                </a:solidFill>
                <a:cs typeface="Arial" pitchFamily="34" charset="0"/>
              </a:rPr>
              <a:t>Robótica</a:t>
            </a:r>
          </a:p>
        </p:txBody>
      </p:sp>
      <p:sp>
        <p:nvSpPr>
          <p:cNvPr id="86" name="Chevron 25">
            <a:extLst>
              <a:ext uri="{FF2B5EF4-FFF2-40B4-BE49-F238E27FC236}">
                <a16:creationId xmlns:a16="http://schemas.microsoft.com/office/drawing/2014/main" id="{8AF608A1-E73B-4305-A0E2-86C31160F873}"/>
              </a:ext>
            </a:extLst>
          </p:cNvPr>
          <p:cNvSpPr/>
          <p:nvPr/>
        </p:nvSpPr>
        <p:spPr>
          <a:xfrm>
            <a:off x="4550702" y="2299111"/>
            <a:ext cx="194565" cy="200987"/>
          </a:xfrm>
          <a:prstGeom prst="chevron">
            <a:avLst>
              <a:gd name="adj" fmla="val 54864"/>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dirty="0">
              <a:solidFill>
                <a:schemeClr val="accent5"/>
              </a:solidFill>
            </a:endParaRPr>
          </a:p>
        </p:txBody>
      </p:sp>
      <p:sp>
        <p:nvSpPr>
          <p:cNvPr id="89" name="TextBox 13">
            <a:extLst>
              <a:ext uri="{FF2B5EF4-FFF2-40B4-BE49-F238E27FC236}">
                <a16:creationId xmlns:a16="http://schemas.microsoft.com/office/drawing/2014/main" id="{26D8340B-E4D2-49AC-84F8-8D801C252D11}"/>
              </a:ext>
            </a:extLst>
          </p:cNvPr>
          <p:cNvSpPr txBox="1"/>
          <p:nvPr/>
        </p:nvSpPr>
        <p:spPr>
          <a:xfrm>
            <a:off x="4765145" y="2609279"/>
            <a:ext cx="2346316" cy="307777"/>
          </a:xfrm>
          <a:prstGeom prst="rect">
            <a:avLst/>
          </a:prstGeom>
          <a:noFill/>
        </p:spPr>
        <p:txBody>
          <a:bodyPr wrap="square" rtlCol="0">
            <a:spAutoFit/>
          </a:bodyPr>
          <a:lstStyle/>
          <a:p>
            <a:r>
              <a:rPr lang="en-US" altLang="ko-KR" sz="1400" b="1" dirty="0">
                <a:solidFill>
                  <a:schemeClr val="accent3"/>
                </a:solidFill>
                <a:cs typeface="Arial" pitchFamily="34" charset="0"/>
              </a:rPr>
              <a:t>Natural Language Processing</a:t>
            </a:r>
            <a:endParaRPr lang="ko-KR" altLang="en-US" sz="1400" b="1" dirty="0">
              <a:solidFill>
                <a:schemeClr val="accent3"/>
              </a:solidFill>
              <a:cs typeface="Arial" pitchFamily="34" charset="0"/>
            </a:endParaRPr>
          </a:p>
        </p:txBody>
      </p:sp>
      <p:sp>
        <p:nvSpPr>
          <p:cNvPr id="90" name="Chevron 25">
            <a:extLst>
              <a:ext uri="{FF2B5EF4-FFF2-40B4-BE49-F238E27FC236}">
                <a16:creationId xmlns:a16="http://schemas.microsoft.com/office/drawing/2014/main" id="{89D58CA5-8645-4F2F-8452-EE98C205BB94}"/>
              </a:ext>
            </a:extLst>
          </p:cNvPr>
          <p:cNvSpPr/>
          <p:nvPr/>
        </p:nvSpPr>
        <p:spPr>
          <a:xfrm>
            <a:off x="4550702" y="2683669"/>
            <a:ext cx="194565" cy="200987"/>
          </a:xfrm>
          <a:prstGeom prst="chevron">
            <a:avLst>
              <a:gd name="adj" fmla="val 54864"/>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solidFill>
                <a:schemeClr val="accent3"/>
              </a:solidFill>
            </a:endParaRPr>
          </a:p>
        </p:txBody>
      </p:sp>
      <p:sp>
        <p:nvSpPr>
          <p:cNvPr id="91" name="TextBox 13">
            <a:extLst>
              <a:ext uri="{FF2B5EF4-FFF2-40B4-BE49-F238E27FC236}">
                <a16:creationId xmlns:a16="http://schemas.microsoft.com/office/drawing/2014/main" id="{C42C09D2-2A36-422C-A787-D7B72CA479D6}"/>
              </a:ext>
            </a:extLst>
          </p:cNvPr>
          <p:cNvSpPr txBox="1"/>
          <p:nvPr/>
        </p:nvSpPr>
        <p:spPr>
          <a:xfrm>
            <a:off x="4765145" y="2977645"/>
            <a:ext cx="2346316" cy="307777"/>
          </a:xfrm>
          <a:prstGeom prst="rect">
            <a:avLst/>
          </a:prstGeom>
          <a:noFill/>
        </p:spPr>
        <p:txBody>
          <a:bodyPr wrap="square" rtlCol="0">
            <a:spAutoFit/>
          </a:bodyPr>
          <a:lstStyle/>
          <a:p>
            <a:r>
              <a:rPr lang="en-US" altLang="ko-KR" sz="1400" b="1" dirty="0">
                <a:solidFill>
                  <a:schemeClr val="accent2"/>
                </a:solidFill>
                <a:cs typeface="Arial" pitchFamily="34" charset="0"/>
              </a:rPr>
              <a:t>Speech</a:t>
            </a:r>
            <a:endParaRPr lang="ko-KR" altLang="en-US" sz="1400" b="1" dirty="0">
              <a:solidFill>
                <a:schemeClr val="accent2"/>
              </a:solidFill>
              <a:cs typeface="Arial" pitchFamily="34" charset="0"/>
            </a:endParaRPr>
          </a:p>
        </p:txBody>
      </p:sp>
      <p:sp>
        <p:nvSpPr>
          <p:cNvPr id="92" name="Chevron 25">
            <a:extLst>
              <a:ext uri="{FF2B5EF4-FFF2-40B4-BE49-F238E27FC236}">
                <a16:creationId xmlns:a16="http://schemas.microsoft.com/office/drawing/2014/main" id="{B05E4036-E6C9-466D-BBE5-A7C644118C14}"/>
              </a:ext>
            </a:extLst>
          </p:cNvPr>
          <p:cNvSpPr/>
          <p:nvPr/>
        </p:nvSpPr>
        <p:spPr>
          <a:xfrm>
            <a:off x="4550702" y="3052035"/>
            <a:ext cx="194565" cy="200987"/>
          </a:xfrm>
          <a:prstGeom prst="chevron">
            <a:avLst>
              <a:gd name="adj" fmla="val 54864"/>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solidFill>
                <a:schemeClr val="accent2"/>
              </a:solidFill>
            </a:endParaRPr>
          </a:p>
        </p:txBody>
      </p:sp>
    </p:spTree>
    <p:extLst>
      <p:ext uri="{BB962C8B-B14F-4D97-AF65-F5344CB8AC3E}">
        <p14:creationId xmlns:p14="http://schemas.microsoft.com/office/powerpoint/2010/main" val="258252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5"/>
                                        </p:tgtEl>
                                        <p:attrNameLst>
                                          <p:attrName>style.visibility</p:attrName>
                                        </p:attrNameLst>
                                      </p:cBhvr>
                                      <p:to>
                                        <p:strVal val="visible"/>
                                      </p:to>
                                    </p:set>
                                    <p:animEffect transition="in" filter="fade">
                                      <p:cBhvr>
                                        <p:cTn id="19" dur="1000"/>
                                        <p:tgtEl>
                                          <p:spTgt spid="125"/>
                                        </p:tgtEl>
                                      </p:cBhvr>
                                    </p:animEffect>
                                    <p:anim calcmode="lin" valueType="num">
                                      <p:cBhvr>
                                        <p:cTn id="20" dur="1000" fill="hold"/>
                                        <p:tgtEl>
                                          <p:spTgt spid="125"/>
                                        </p:tgtEl>
                                        <p:attrNameLst>
                                          <p:attrName>ppt_x</p:attrName>
                                        </p:attrNameLst>
                                      </p:cBhvr>
                                      <p:tavLst>
                                        <p:tav tm="0">
                                          <p:val>
                                            <p:strVal val="#ppt_x"/>
                                          </p:val>
                                        </p:tav>
                                        <p:tav tm="100000">
                                          <p:val>
                                            <p:strVal val="#ppt_x"/>
                                          </p:val>
                                        </p:tav>
                                      </p:tavLst>
                                    </p:anim>
                                    <p:anim calcmode="lin" valueType="num">
                                      <p:cBhvr>
                                        <p:cTn id="21" dur="1000" fill="hold"/>
                                        <p:tgtEl>
                                          <p:spTgt spid="1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0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45" name="Rectangle 3">
            <a:extLst>
              <a:ext uri="{FF2B5EF4-FFF2-40B4-BE49-F238E27FC236}">
                <a16:creationId xmlns:a16="http://schemas.microsoft.com/office/drawing/2014/main" id="{0A19DC16-B9F8-4021-8692-19EA3CF02D17}"/>
              </a:ext>
            </a:extLst>
          </p:cNvPr>
          <p:cNvSpPr/>
          <p:nvPr/>
        </p:nvSpPr>
        <p:spPr>
          <a:xfrm>
            <a:off x="7949256" y="2806398"/>
            <a:ext cx="2698423" cy="524574"/>
          </a:xfrm>
          <a:prstGeom prst="rect">
            <a:avLst/>
          </a:prstGeom>
          <a:solidFill>
            <a:srgbClr val="196491">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58" name="Subtitle 4">
            <a:extLst>
              <a:ext uri="{FF2B5EF4-FFF2-40B4-BE49-F238E27FC236}">
                <a16:creationId xmlns:a16="http://schemas.microsoft.com/office/drawing/2014/main" id="{2F2E2C71-77A7-4EDE-B2F3-64F6D2CE0B4E}"/>
              </a:ext>
            </a:extLst>
          </p:cNvPr>
          <p:cNvSpPr txBox="1">
            <a:spLocks/>
          </p:cNvSpPr>
          <p:nvPr/>
        </p:nvSpPr>
        <p:spPr>
          <a:xfrm>
            <a:off x="723142" y="986138"/>
            <a:ext cx="5146249"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rPr>
              <a:t>IN</a:t>
            </a:r>
            <a:r>
              <a:rPr lang="en-US" b="1" dirty="0">
                <a:solidFill>
                  <a:srgbClr val="2980B9">
                    <a:lumMod val="60000"/>
                    <a:lumOff val="40000"/>
                  </a:srgbClr>
                </a:solidFill>
              </a:rPr>
              <a:t>TELIGENCIA ARTIFICIAL</a:t>
            </a:r>
            <a:endPar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sp>
        <p:nvSpPr>
          <p:cNvPr id="10" name="Title 3">
            <a:extLst>
              <a:ext uri="{FF2B5EF4-FFF2-40B4-BE49-F238E27FC236}">
                <a16:creationId xmlns:a16="http://schemas.microsoft.com/office/drawing/2014/main" id="{7CB7FE86-F320-4C87-8967-34ABA248B481}"/>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s-419" sz="4000" b="1" i="0" u="none" strike="noStrike" kern="1200" cap="all" spc="0" normalizeH="0" baseline="0" noProof="0" dirty="0">
                <a:ln>
                  <a:noFill/>
                </a:ln>
                <a:solidFill>
                  <a:sysClr val="window" lastClr="FFFFFF"/>
                </a:solidFill>
                <a:effectLst/>
                <a:uLnTx/>
                <a:uFillTx/>
                <a:latin typeface="Open Sans" panose="020B0606030504020204" pitchFamily="34" charset="0"/>
              </a:rPr>
              <a:t>I</a:t>
            </a:r>
            <a:r>
              <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rPr>
              <a:t>NTRODUCCIÓN</a:t>
            </a:r>
          </a:p>
        </p:txBody>
      </p:sp>
      <p:pic>
        <p:nvPicPr>
          <p:cNvPr id="11" name="Picture 2" descr="Resultado de imagen para logo espe">
            <a:extLst>
              <a:ext uri="{FF2B5EF4-FFF2-40B4-BE49-F238E27FC236}">
                <a16:creationId xmlns:a16="http://schemas.microsoft.com/office/drawing/2014/main" id="{51DE54D1-785E-4527-95B3-ADA9FBEE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pic>
        <p:nvPicPr>
          <p:cNvPr id="2" name="Picture Placeholder 9">
            <a:extLst>
              <a:ext uri="{FF2B5EF4-FFF2-40B4-BE49-F238E27FC236}">
                <a16:creationId xmlns:a16="http://schemas.microsoft.com/office/drawing/2014/main" id="{6B81B734-51E8-439A-BEF4-70F8A6642B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04804" y="3323560"/>
            <a:ext cx="9714180" cy="3311652"/>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a:effectLst>
            <a:outerShdw blurRad="215900" sx="102000" sy="102000" algn="ctr" rotWithShape="0">
              <a:prstClr val="black">
                <a:alpha val="44000"/>
              </a:prstClr>
            </a:outerShdw>
          </a:effectLst>
        </p:spPr>
      </p:pic>
      <p:pic>
        <p:nvPicPr>
          <p:cNvPr id="5" name="Picture Placeholder 9">
            <a:extLst>
              <a:ext uri="{FF2B5EF4-FFF2-40B4-BE49-F238E27FC236}">
                <a16:creationId xmlns:a16="http://schemas.microsoft.com/office/drawing/2014/main" id="{DA8CD8B9-348A-423D-819E-C6C61E56394F}"/>
              </a:ext>
            </a:extLst>
          </p:cNvPr>
          <p:cNvPicPr>
            <a:picLocks noChangeAspect="1"/>
          </p:cNvPicPr>
          <p:nvPr/>
        </p:nvPicPr>
        <p:blipFill rotWithShape="1">
          <a:blip r:embed="rId5">
            <a:extLst>
              <a:ext uri="{28A0092B-C50C-407E-A947-70E740481C1C}">
                <a14:useLocalDpi xmlns:a14="http://schemas.microsoft.com/office/drawing/2010/main" val="0"/>
              </a:ext>
            </a:extLst>
          </a:blip>
          <a:srcRect t="4791"/>
          <a:stretch/>
        </p:blipFill>
        <p:spPr>
          <a:xfrm>
            <a:off x="821634" y="1581515"/>
            <a:ext cx="5274366" cy="1563848"/>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a:effectLst>
            <a:outerShdw blurRad="215900" sx="102000" sy="102000" algn="ctr" rotWithShape="0">
              <a:prstClr val="black">
                <a:alpha val="44000"/>
              </a:prstClr>
            </a:outerShdw>
          </a:effectLst>
        </p:spPr>
      </p:pic>
      <p:sp>
        <p:nvSpPr>
          <p:cNvPr id="21" name="TextBox 33">
            <a:extLst>
              <a:ext uri="{FF2B5EF4-FFF2-40B4-BE49-F238E27FC236}">
                <a16:creationId xmlns:a16="http://schemas.microsoft.com/office/drawing/2014/main" id="{893672AE-FE2E-4ABE-A8E6-B1D999A14648}"/>
              </a:ext>
            </a:extLst>
          </p:cNvPr>
          <p:cNvSpPr txBox="1"/>
          <p:nvPr/>
        </p:nvSpPr>
        <p:spPr>
          <a:xfrm>
            <a:off x="7296473" y="2863699"/>
            <a:ext cx="3934469" cy="369332"/>
          </a:xfrm>
          <a:prstGeom prst="rect">
            <a:avLst/>
          </a:prstGeom>
          <a:noFill/>
        </p:spPr>
        <p:txBody>
          <a:bodyPr wrap="square" rtlCol="0" anchor="ctr">
            <a:spAutoFit/>
          </a:bodyPr>
          <a:lstStyle/>
          <a:p>
            <a:pPr algn="ctr"/>
            <a:r>
              <a:rPr lang="es-419" altLang="ko-KR" b="1" dirty="0">
                <a:solidFill>
                  <a:schemeClr val="bg1"/>
                </a:solidFill>
                <a:cs typeface="Arial" pitchFamily="34" charset="0"/>
              </a:rPr>
              <a:t>Detección de Objetos </a:t>
            </a:r>
          </a:p>
        </p:txBody>
      </p:sp>
      <p:sp>
        <p:nvSpPr>
          <p:cNvPr id="43" name="Freeform 18">
            <a:extLst>
              <a:ext uri="{FF2B5EF4-FFF2-40B4-BE49-F238E27FC236}">
                <a16:creationId xmlns:a16="http://schemas.microsoft.com/office/drawing/2014/main" id="{D6ACCCF4-046E-492F-B70F-36C0641AC476}"/>
              </a:ext>
            </a:extLst>
          </p:cNvPr>
          <p:cNvSpPr/>
          <p:nvPr/>
        </p:nvSpPr>
        <p:spPr>
          <a:xfrm rot="10800000" flipH="1" flipV="1">
            <a:off x="10432441" y="4280177"/>
            <a:ext cx="1515206" cy="840464"/>
          </a:xfrm>
          <a:custGeom>
            <a:avLst/>
            <a:gdLst>
              <a:gd name="connsiteX0" fmla="*/ 4968552 w 4968552"/>
              <a:gd name="connsiteY0" fmla="*/ 2511137 h 2511137"/>
              <a:gd name="connsiteX1" fmla="*/ 0 w 4968552"/>
              <a:gd name="connsiteY1" fmla="*/ 2511137 h 2511137"/>
              <a:gd name="connsiteX2" fmla="*/ 0 w 4968552"/>
              <a:gd name="connsiteY2" fmla="*/ 566921 h 2511137"/>
              <a:gd name="connsiteX3" fmla="*/ 2155462 w 4968552"/>
              <a:gd name="connsiteY3" fmla="*/ 566921 h 2511137"/>
              <a:gd name="connsiteX4" fmla="*/ 2484276 w 4968552"/>
              <a:gd name="connsiteY4" fmla="*/ 0 h 2511137"/>
              <a:gd name="connsiteX5" fmla="*/ 2813090 w 4968552"/>
              <a:gd name="connsiteY5" fmla="*/ 566921 h 2511137"/>
              <a:gd name="connsiteX6" fmla="*/ 4968552 w 4968552"/>
              <a:gd name="connsiteY6" fmla="*/ 566921 h 2511137"/>
              <a:gd name="connsiteX0" fmla="*/ 4968552 w 4968552"/>
              <a:gd name="connsiteY0" fmla="*/ 2511137 h 2511137"/>
              <a:gd name="connsiteX1" fmla="*/ 0 w 4968552"/>
              <a:gd name="connsiteY1" fmla="*/ 2511137 h 2511137"/>
              <a:gd name="connsiteX2" fmla="*/ 0 w 4968552"/>
              <a:gd name="connsiteY2" fmla="*/ 566921 h 2511137"/>
              <a:gd name="connsiteX3" fmla="*/ 2155462 w 4968552"/>
              <a:gd name="connsiteY3" fmla="*/ 566921 h 2511137"/>
              <a:gd name="connsiteX4" fmla="*/ 83976 w 4968552"/>
              <a:gd name="connsiteY4" fmla="*/ 0 h 2511137"/>
              <a:gd name="connsiteX5" fmla="*/ 2813090 w 4968552"/>
              <a:gd name="connsiteY5" fmla="*/ 566921 h 2511137"/>
              <a:gd name="connsiteX6" fmla="*/ 4968552 w 4968552"/>
              <a:gd name="connsiteY6" fmla="*/ 566921 h 2511137"/>
              <a:gd name="connsiteX7" fmla="*/ 4968552 w 4968552"/>
              <a:gd name="connsiteY7" fmla="*/ 2511137 h 2511137"/>
              <a:gd name="connsiteX0" fmla="*/ 4968552 w 4968552"/>
              <a:gd name="connsiteY0" fmla="*/ 2996912 h 2996912"/>
              <a:gd name="connsiteX1" fmla="*/ 0 w 4968552"/>
              <a:gd name="connsiteY1" fmla="*/ 2996912 h 2996912"/>
              <a:gd name="connsiteX2" fmla="*/ 0 w 4968552"/>
              <a:gd name="connsiteY2" fmla="*/ 1052696 h 2996912"/>
              <a:gd name="connsiteX3" fmla="*/ 2155462 w 4968552"/>
              <a:gd name="connsiteY3" fmla="*/ 1052696 h 2996912"/>
              <a:gd name="connsiteX4" fmla="*/ 198276 w 4968552"/>
              <a:gd name="connsiteY4" fmla="*/ 0 h 2996912"/>
              <a:gd name="connsiteX5" fmla="*/ 2813090 w 4968552"/>
              <a:gd name="connsiteY5" fmla="*/ 1052696 h 2996912"/>
              <a:gd name="connsiteX6" fmla="*/ 4968552 w 4968552"/>
              <a:gd name="connsiteY6" fmla="*/ 1052696 h 2996912"/>
              <a:gd name="connsiteX7" fmla="*/ 4968552 w 4968552"/>
              <a:gd name="connsiteY7" fmla="*/ 2996912 h 299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8552" h="2996912">
                <a:moveTo>
                  <a:pt x="4968552" y="2996912"/>
                </a:moveTo>
                <a:lnTo>
                  <a:pt x="0" y="2996912"/>
                </a:lnTo>
                <a:lnTo>
                  <a:pt x="0" y="1052696"/>
                </a:lnTo>
                <a:lnTo>
                  <a:pt x="2155462" y="1052696"/>
                </a:lnTo>
                <a:lnTo>
                  <a:pt x="198276" y="0"/>
                </a:lnTo>
                <a:lnTo>
                  <a:pt x="2813090" y="1052696"/>
                </a:lnTo>
                <a:lnTo>
                  <a:pt x="4968552" y="1052696"/>
                </a:lnTo>
                <a:lnTo>
                  <a:pt x="4968552" y="2996912"/>
                </a:lnTo>
                <a:close/>
              </a:path>
            </a:pathLst>
          </a:custGeom>
          <a:gradFill>
            <a:gsLst>
              <a:gs pos="0">
                <a:srgbClr val="C00000">
                  <a:alpha val="87000"/>
                </a:srgbClr>
              </a:gs>
              <a:gs pos="100000">
                <a:srgbClr val="FFC000">
                  <a:alpha val="77000"/>
                </a:srgbClr>
              </a:gs>
            </a:gsLst>
            <a:lin ang="10800000" scaled="0"/>
          </a:gra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22" name="TextBox 19">
            <a:extLst>
              <a:ext uri="{FF2B5EF4-FFF2-40B4-BE49-F238E27FC236}">
                <a16:creationId xmlns:a16="http://schemas.microsoft.com/office/drawing/2014/main" id="{1696D95A-AAE1-473A-ADA9-5FF458CDB289}"/>
              </a:ext>
            </a:extLst>
          </p:cNvPr>
          <p:cNvSpPr txBox="1"/>
          <p:nvPr/>
        </p:nvSpPr>
        <p:spPr>
          <a:xfrm flipH="1">
            <a:off x="10516008" y="4659769"/>
            <a:ext cx="1327752" cy="389751"/>
          </a:xfrm>
          <a:prstGeom prst="rect">
            <a:avLst/>
          </a:prstGeom>
          <a:noFill/>
        </p:spPr>
        <p:txBody>
          <a:bodyPr wrap="square" rtlCol="0">
            <a:noAutofit/>
          </a:bodyPr>
          <a:lstStyle/>
          <a:p>
            <a:pPr algn="ctr"/>
            <a:r>
              <a:rPr lang="en-GB" sz="2000" b="1" dirty="0">
                <a:solidFill>
                  <a:schemeClr val="bg1"/>
                </a:solidFill>
              </a:rPr>
              <a:t>YOLOv4</a:t>
            </a:r>
          </a:p>
        </p:txBody>
      </p:sp>
    </p:spTree>
    <p:extLst>
      <p:ext uri="{BB962C8B-B14F-4D97-AF65-F5344CB8AC3E}">
        <p14:creationId xmlns:p14="http://schemas.microsoft.com/office/powerpoint/2010/main" val="114592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1" grpId="0"/>
      <p:bldP spid="43"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744DF25-575D-4A42-949F-557F40A430F0}"/>
              </a:ext>
            </a:extLst>
          </p:cNvPr>
          <p:cNvPicPr>
            <a:picLocks noChangeAspect="1"/>
          </p:cNvPicPr>
          <p:nvPr/>
        </p:nvPicPr>
        <p:blipFill rotWithShape="1">
          <a:blip r:embed="rId3">
            <a:extLst>
              <a:ext uri="{28A0092B-C50C-407E-A947-70E740481C1C}">
                <a14:useLocalDpi xmlns:a14="http://schemas.microsoft.com/office/drawing/2010/main" val="0"/>
              </a:ext>
            </a:extLst>
          </a:blip>
          <a:srcRect t="2896" b="3692"/>
          <a:stretch/>
        </p:blipFill>
        <p:spPr>
          <a:xfrm flipH="1">
            <a:off x="-2774654" y="-1394336"/>
            <a:ext cx="15641052" cy="9741352"/>
          </a:xfrm>
          <a:custGeom>
            <a:avLst/>
            <a:gdLst>
              <a:gd name="connsiteX0" fmla="*/ 0 w 12192000"/>
              <a:gd name="connsiteY0" fmla="*/ 0 h 6287321"/>
              <a:gd name="connsiteX1" fmla="*/ 12192000 w 12192000"/>
              <a:gd name="connsiteY1" fmla="*/ 0 h 6287321"/>
              <a:gd name="connsiteX2" fmla="*/ 12192000 w 12192000"/>
              <a:gd name="connsiteY2" fmla="*/ 6287321 h 6287321"/>
              <a:gd name="connsiteX3" fmla="*/ 0 w 12192000"/>
              <a:gd name="connsiteY3" fmla="*/ 6287321 h 6287321"/>
            </a:gdLst>
            <a:ahLst/>
            <a:cxnLst>
              <a:cxn ang="0">
                <a:pos x="connsiteX0" y="connsiteY0"/>
              </a:cxn>
              <a:cxn ang="0">
                <a:pos x="connsiteX1" y="connsiteY1"/>
              </a:cxn>
              <a:cxn ang="0">
                <a:pos x="connsiteX2" y="connsiteY2"/>
              </a:cxn>
              <a:cxn ang="0">
                <a:pos x="connsiteX3" y="connsiteY3"/>
              </a:cxn>
            </a:cxnLst>
            <a:rect l="l" t="t" r="r" b="b"/>
            <a:pathLst>
              <a:path w="12192000" h="6287321">
                <a:moveTo>
                  <a:pt x="0" y="0"/>
                </a:moveTo>
                <a:lnTo>
                  <a:pt x="12192000" y="0"/>
                </a:lnTo>
                <a:lnTo>
                  <a:pt x="12192000" y="6287321"/>
                </a:lnTo>
                <a:lnTo>
                  <a:pt x="0" y="6287321"/>
                </a:lnTo>
                <a:close/>
              </a:path>
            </a:pathLst>
          </a:custGeom>
        </p:spPr>
      </p:pic>
      <p:sp>
        <p:nvSpPr>
          <p:cNvPr id="69" name="Freeform 54">
            <a:extLst>
              <a:ext uri="{FF2B5EF4-FFF2-40B4-BE49-F238E27FC236}">
                <a16:creationId xmlns:a16="http://schemas.microsoft.com/office/drawing/2014/main" id="{CAD92339-070D-4EE9-A9E7-E472ED1A01B0}"/>
              </a:ext>
            </a:extLst>
          </p:cNvPr>
          <p:cNvSpPr/>
          <p:nvPr/>
        </p:nvSpPr>
        <p:spPr>
          <a:xfrm>
            <a:off x="3175" y="0"/>
            <a:ext cx="12188825" cy="6858000"/>
          </a:xfrm>
          <a:custGeom>
            <a:avLst/>
            <a:gdLst>
              <a:gd name="connsiteX0" fmla="*/ 6655033 w 24377650"/>
              <a:gd name="connsiteY0" fmla="*/ 2253637 h 13716000"/>
              <a:gd name="connsiteX1" fmla="*/ 1239223 w 24377650"/>
              <a:gd name="connsiteY1" fmla="*/ 7669447 h 13716000"/>
              <a:gd name="connsiteX2" fmla="*/ 6655033 w 24377650"/>
              <a:gd name="connsiteY2" fmla="*/ 13085257 h 13716000"/>
              <a:gd name="connsiteX3" fmla="*/ 12070842 w 24377650"/>
              <a:gd name="connsiteY3" fmla="*/ 7669447 h 13716000"/>
              <a:gd name="connsiteX4" fmla="*/ 6655033 w 24377650"/>
              <a:gd name="connsiteY4" fmla="*/ 2253637 h 13716000"/>
              <a:gd name="connsiteX5" fmla="*/ 0 w 24377650"/>
              <a:gd name="connsiteY5" fmla="*/ 0 h 13716000"/>
              <a:gd name="connsiteX6" fmla="*/ 24377650 w 24377650"/>
              <a:gd name="connsiteY6" fmla="*/ 0 h 13716000"/>
              <a:gd name="connsiteX7" fmla="*/ 24377650 w 24377650"/>
              <a:gd name="connsiteY7" fmla="*/ 13716000 h 13716000"/>
              <a:gd name="connsiteX8" fmla="*/ 0 w 24377650"/>
              <a:gd name="connsiteY8"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77650" h="13716000">
                <a:moveTo>
                  <a:pt x="6655033" y="2253637"/>
                </a:moveTo>
                <a:cubicBezTo>
                  <a:pt x="3663963" y="2253637"/>
                  <a:pt x="1239223" y="4678379"/>
                  <a:pt x="1239223" y="7669447"/>
                </a:cubicBezTo>
                <a:cubicBezTo>
                  <a:pt x="1239223" y="10660516"/>
                  <a:pt x="3663963" y="13085257"/>
                  <a:pt x="6655033" y="13085257"/>
                </a:cubicBezTo>
                <a:cubicBezTo>
                  <a:pt x="9646102" y="13085257"/>
                  <a:pt x="12070842" y="10660516"/>
                  <a:pt x="12070842" y="7669447"/>
                </a:cubicBezTo>
                <a:cubicBezTo>
                  <a:pt x="12070842" y="4678379"/>
                  <a:pt x="9646102" y="2253637"/>
                  <a:pt x="6655033" y="2253637"/>
                </a:cubicBezTo>
                <a:close/>
                <a:moveTo>
                  <a:pt x="0" y="0"/>
                </a:moveTo>
                <a:lnTo>
                  <a:pt x="24377650" y="0"/>
                </a:lnTo>
                <a:lnTo>
                  <a:pt x="24377650" y="13716000"/>
                </a:lnTo>
                <a:lnTo>
                  <a:pt x="0" y="13716000"/>
                </a:lnTo>
                <a:close/>
              </a:path>
            </a:pathLst>
          </a:custGeom>
          <a:gradFill>
            <a:gsLst>
              <a:gs pos="100000">
                <a:srgbClr val="222A35">
                  <a:alpha val="82000"/>
                </a:srgbClr>
              </a:gs>
              <a:gs pos="100000">
                <a:schemeClr val="accent1">
                  <a:lumMod val="75000"/>
                  <a:alpha val="46000"/>
                </a:schemeClr>
              </a:gs>
            </a:gsLst>
            <a:lin ang="108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nvGrpSpPr>
          <p:cNvPr id="70" name="Group 15">
            <a:extLst>
              <a:ext uri="{FF2B5EF4-FFF2-40B4-BE49-F238E27FC236}">
                <a16:creationId xmlns:a16="http://schemas.microsoft.com/office/drawing/2014/main" id="{E10718B1-04D1-459B-AAEC-12FAFF9B8BD8}"/>
              </a:ext>
            </a:extLst>
          </p:cNvPr>
          <p:cNvGrpSpPr/>
          <p:nvPr/>
        </p:nvGrpSpPr>
        <p:grpSpPr>
          <a:xfrm>
            <a:off x="892938" y="1438058"/>
            <a:ext cx="4827325" cy="4973359"/>
            <a:chOff x="7639141" y="3767499"/>
            <a:chExt cx="9654648" cy="9946715"/>
          </a:xfrm>
        </p:grpSpPr>
        <p:grpSp>
          <p:nvGrpSpPr>
            <p:cNvPr id="71" name="Group 2">
              <a:extLst>
                <a:ext uri="{FF2B5EF4-FFF2-40B4-BE49-F238E27FC236}">
                  <a16:creationId xmlns:a16="http://schemas.microsoft.com/office/drawing/2014/main" id="{8982AF09-48F2-4E1D-8A9F-D2BF67E1DF8B}"/>
                </a:ext>
              </a:extLst>
            </p:cNvPr>
            <p:cNvGrpSpPr/>
            <p:nvPr/>
          </p:nvGrpSpPr>
          <p:grpSpPr>
            <a:xfrm>
              <a:off x="10349822" y="3767499"/>
              <a:ext cx="3635693" cy="3390402"/>
              <a:chOff x="3882194" y="1412510"/>
              <a:chExt cx="1363740" cy="1271732"/>
            </a:xfrm>
          </p:grpSpPr>
          <p:sp>
            <p:nvSpPr>
              <p:cNvPr id="94" name="Freeform 17">
                <a:extLst>
                  <a:ext uri="{FF2B5EF4-FFF2-40B4-BE49-F238E27FC236}">
                    <a16:creationId xmlns:a16="http://schemas.microsoft.com/office/drawing/2014/main" id="{1A03F02C-4E4B-48AA-89FB-5E960F25B661}"/>
                  </a:ext>
                </a:extLst>
              </p:cNvPr>
              <p:cNvSpPr/>
              <p:nvPr/>
            </p:nvSpPr>
            <p:spPr>
              <a:xfrm rot="1820780">
                <a:off x="3882194" y="1412510"/>
                <a:ext cx="1363740" cy="1271732"/>
              </a:xfrm>
              <a:custGeom>
                <a:avLst/>
                <a:gdLst>
                  <a:gd name="connsiteX0" fmla="*/ 806177 w 1907434"/>
                  <a:gd name="connsiteY0" fmla="*/ 295082 h 1778746"/>
                  <a:gd name="connsiteX1" fmla="*/ 1907434 w 1907434"/>
                  <a:gd name="connsiteY1" fmla="*/ 0 h 1778746"/>
                  <a:gd name="connsiteX2" fmla="*/ 1907434 w 1907434"/>
                  <a:gd name="connsiteY2" fmla="*/ 1349039 h 1778746"/>
                  <a:gd name="connsiteX3" fmla="*/ 1173442 w 1907434"/>
                  <a:gd name="connsiteY3" fmla="*/ 1778746 h 1778746"/>
                  <a:gd name="connsiteX4" fmla="*/ 0 w 1907434"/>
                  <a:gd name="connsiteY4" fmla="*/ 1101259 h 1778746"/>
                  <a:gd name="connsiteX5" fmla="*/ 806177 w 1907434"/>
                  <a:gd name="connsiteY5" fmla="*/ 295082 h 177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7434" h="1778746">
                    <a:moveTo>
                      <a:pt x="806177" y="295082"/>
                    </a:moveTo>
                    <a:cubicBezTo>
                      <a:pt x="1135495" y="104949"/>
                      <a:pt x="1513993" y="0"/>
                      <a:pt x="1907434" y="0"/>
                    </a:cubicBezTo>
                    <a:lnTo>
                      <a:pt x="1907434" y="1349039"/>
                    </a:lnTo>
                    <a:lnTo>
                      <a:pt x="1173442" y="1778746"/>
                    </a:lnTo>
                    <a:lnTo>
                      <a:pt x="0" y="1101259"/>
                    </a:lnTo>
                    <a:cubicBezTo>
                      <a:pt x="196721" y="760529"/>
                      <a:pt x="476858" y="485214"/>
                      <a:pt x="806177" y="295082"/>
                    </a:cubicBezTo>
                    <a:close/>
                  </a:path>
                </a:pathLst>
              </a:custGeom>
              <a:solidFill>
                <a:srgbClr val="282F39"/>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96" name="Rectangle 24">
                <a:extLst>
                  <a:ext uri="{FF2B5EF4-FFF2-40B4-BE49-F238E27FC236}">
                    <a16:creationId xmlns:a16="http://schemas.microsoft.com/office/drawing/2014/main" id="{0D656185-C71B-48CC-95E5-827839262B52}"/>
                  </a:ext>
                </a:extLst>
              </p:cNvPr>
              <p:cNvSpPr/>
              <p:nvPr/>
            </p:nvSpPr>
            <p:spPr>
              <a:xfrm>
                <a:off x="4190431" y="2292275"/>
                <a:ext cx="1001799" cy="31564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067" i="0" u="none" strike="noStrike" kern="0" cap="none" spc="0" normalizeH="0" baseline="0" noProof="0" dirty="0">
                    <a:ln>
                      <a:noFill/>
                    </a:ln>
                    <a:solidFill>
                      <a:srgbClr val="FFFFFF"/>
                    </a:solidFill>
                    <a:effectLst/>
                    <a:uLnTx/>
                    <a:uFillTx/>
                    <a:latin typeface="Calibri Light" panose="020F0302020204030204"/>
                    <a:ea typeface="Roboto Lt" pitchFamily="2" charset="0"/>
                  </a:rPr>
                  <a:t>GNU/Linux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067" i="0" u="none" strike="noStrike" kern="0" cap="none" spc="0" normalizeH="0" baseline="0" noProof="0" dirty="0">
                    <a:ln>
                      <a:noFill/>
                    </a:ln>
                    <a:solidFill>
                      <a:srgbClr val="FFFFFF"/>
                    </a:solidFill>
                    <a:effectLst/>
                    <a:uLnTx/>
                    <a:uFillTx/>
                    <a:latin typeface="Calibri Light" panose="020F0302020204030204"/>
                    <a:ea typeface="Roboto Lt" pitchFamily="2" charset="0"/>
                  </a:rPr>
                  <a:t>Ubuntu 16.04 LTS </a:t>
                </a:r>
                <a:endParaRPr kumimoji="0" lang="en-US" sz="1067" i="0" u="none" strike="noStrike" kern="0" cap="none" spc="0" normalizeH="0" baseline="0" noProof="0" dirty="0">
                  <a:ln>
                    <a:noFill/>
                  </a:ln>
                  <a:solidFill>
                    <a:srgbClr val="FFFFFF"/>
                  </a:solidFill>
                  <a:effectLst/>
                  <a:uLnTx/>
                  <a:uFillTx/>
                  <a:latin typeface="Calibri Light" panose="020F0302020204030204"/>
                  <a:ea typeface="Roboto Lt" pitchFamily="2" charset="0"/>
                </a:endParaRPr>
              </a:p>
            </p:txBody>
          </p:sp>
        </p:grpSp>
        <p:sp>
          <p:nvSpPr>
            <p:cNvPr id="89" name="Freeform 18">
              <a:extLst>
                <a:ext uri="{FF2B5EF4-FFF2-40B4-BE49-F238E27FC236}">
                  <a16:creationId xmlns:a16="http://schemas.microsoft.com/office/drawing/2014/main" id="{3232D22E-E359-4DCC-95CF-185020BB0801}"/>
                </a:ext>
              </a:extLst>
            </p:cNvPr>
            <p:cNvSpPr/>
            <p:nvPr/>
          </p:nvSpPr>
          <p:spPr>
            <a:xfrm rot="1820780">
              <a:off x="8479967" y="5124771"/>
              <a:ext cx="2790797" cy="4198136"/>
            </a:xfrm>
            <a:custGeom>
              <a:avLst/>
              <a:gdLst>
                <a:gd name="connsiteX0" fmla="*/ 295080 w 1464167"/>
                <a:gd name="connsiteY0" fmla="*/ 0 h 2202516"/>
                <a:gd name="connsiteX1" fmla="*/ 1457724 w 1464167"/>
                <a:gd name="connsiteY1" fmla="*/ 671253 h 2202516"/>
                <a:gd name="connsiteX2" fmla="*/ 1464167 w 1464167"/>
                <a:gd name="connsiteY2" fmla="*/ 1527543 h 2202516"/>
                <a:gd name="connsiteX3" fmla="*/ 295081 w 1464167"/>
                <a:gd name="connsiteY3" fmla="*/ 2202516 h 2202516"/>
                <a:gd name="connsiteX4" fmla="*/ 295080 w 1464167"/>
                <a:gd name="connsiteY4" fmla="*/ 0 h 220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167" h="2202516">
                  <a:moveTo>
                    <a:pt x="295080" y="0"/>
                  </a:moveTo>
                  <a:lnTo>
                    <a:pt x="1457724" y="671253"/>
                  </a:lnTo>
                  <a:lnTo>
                    <a:pt x="1464167" y="1527543"/>
                  </a:lnTo>
                  <a:lnTo>
                    <a:pt x="295081" y="2202516"/>
                  </a:lnTo>
                  <a:cubicBezTo>
                    <a:pt x="-98361" y="1521055"/>
                    <a:pt x="-98361" y="681460"/>
                    <a:pt x="295080" y="0"/>
                  </a:cubicBezTo>
                  <a:close/>
                </a:path>
              </a:pathLst>
            </a:custGeom>
            <a:solidFill>
              <a:srgbClr val="007A7F"/>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86" name="Freeform 19">
              <a:extLst>
                <a:ext uri="{FF2B5EF4-FFF2-40B4-BE49-F238E27FC236}">
                  <a16:creationId xmlns:a16="http://schemas.microsoft.com/office/drawing/2014/main" id="{C80DA7C2-81A0-4107-9F82-F90345AF68D6}"/>
                </a:ext>
              </a:extLst>
            </p:cNvPr>
            <p:cNvSpPr/>
            <p:nvPr/>
          </p:nvSpPr>
          <p:spPr>
            <a:xfrm rot="1820780">
              <a:off x="13658096" y="5705994"/>
              <a:ext cx="3635693" cy="3380943"/>
            </a:xfrm>
            <a:custGeom>
              <a:avLst/>
              <a:gdLst>
                <a:gd name="connsiteX0" fmla="*/ 0 w 1907434"/>
                <a:gd name="connsiteY0" fmla="*/ 0 h 1773783"/>
                <a:gd name="connsiteX1" fmla="*/ 1907434 w 1907434"/>
                <a:gd name="connsiteY1" fmla="*/ 1101258 h 1773783"/>
                <a:gd name="connsiteX2" fmla="*/ 742586 w 1907434"/>
                <a:gd name="connsiteY2" fmla="*/ 1773783 h 1773783"/>
                <a:gd name="connsiteX3" fmla="*/ 0 w 1907434"/>
                <a:gd name="connsiteY3" fmla="*/ 1349559 h 1773783"/>
                <a:gd name="connsiteX4" fmla="*/ 0 w 1907434"/>
                <a:gd name="connsiteY4" fmla="*/ 0 h 1773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4" h="1773783">
                  <a:moveTo>
                    <a:pt x="0" y="0"/>
                  </a:moveTo>
                  <a:cubicBezTo>
                    <a:pt x="786883" y="-1"/>
                    <a:pt x="1513993" y="419797"/>
                    <a:pt x="1907434" y="1101258"/>
                  </a:cubicBezTo>
                  <a:lnTo>
                    <a:pt x="742586" y="1773783"/>
                  </a:lnTo>
                  <a:lnTo>
                    <a:pt x="0" y="1349559"/>
                  </a:lnTo>
                  <a:lnTo>
                    <a:pt x="0" y="0"/>
                  </a:lnTo>
                  <a:close/>
                </a:path>
              </a:pathLst>
            </a:custGeom>
            <a:solidFill>
              <a:schemeClr val="accent4">
                <a:lumMod val="50000"/>
              </a:schemeClr>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83" name="Freeform 20">
              <a:extLst>
                <a:ext uri="{FF2B5EF4-FFF2-40B4-BE49-F238E27FC236}">
                  <a16:creationId xmlns:a16="http://schemas.microsoft.com/office/drawing/2014/main" id="{36CB1B07-B8D3-488F-91A4-4C0F42AEA316}"/>
                </a:ext>
              </a:extLst>
            </p:cNvPr>
            <p:cNvSpPr/>
            <p:nvPr/>
          </p:nvSpPr>
          <p:spPr>
            <a:xfrm rot="1820780">
              <a:off x="7639141" y="8395806"/>
              <a:ext cx="3635693" cy="3379837"/>
            </a:xfrm>
            <a:custGeom>
              <a:avLst/>
              <a:gdLst>
                <a:gd name="connsiteX0" fmla="*/ 0 w 1907435"/>
                <a:gd name="connsiteY0" fmla="*/ 671944 h 1773202"/>
                <a:gd name="connsiteX1" fmla="*/ 1163840 w 1907435"/>
                <a:gd name="connsiteY1" fmla="*/ 0 h 1773202"/>
                <a:gd name="connsiteX2" fmla="*/ 1907434 w 1907435"/>
                <a:gd name="connsiteY2" fmla="*/ 424800 h 1773202"/>
                <a:gd name="connsiteX3" fmla="*/ 1907435 w 1907435"/>
                <a:gd name="connsiteY3" fmla="*/ 1773202 h 1773202"/>
                <a:gd name="connsiteX4" fmla="*/ 0 w 1907435"/>
                <a:gd name="connsiteY4" fmla="*/ 671944 h 1773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5" h="1773202">
                  <a:moveTo>
                    <a:pt x="0" y="671944"/>
                  </a:moveTo>
                  <a:lnTo>
                    <a:pt x="1163840" y="0"/>
                  </a:lnTo>
                  <a:lnTo>
                    <a:pt x="1907434" y="424800"/>
                  </a:lnTo>
                  <a:lnTo>
                    <a:pt x="1907435" y="1773202"/>
                  </a:lnTo>
                  <a:cubicBezTo>
                    <a:pt x="1120551" y="1773202"/>
                    <a:pt x="393440" y="1353404"/>
                    <a:pt x="0" y="671944"/>
                  </a:cubicBezTo>
                  <a:close/>
                </a:path>
              </a:pathLst>
            </a:custGeom>
            <a:solidFill>
              <a:srgbClr val="282F39"/>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grpSp>
          <p:nvGrpSpPr>
            <p:cNvPr id="75" name="Group 7">
              <a:extLst>
                <a:ext uri="{FF2B5EF4-FFF2-40B4-BE49-F238E27FC236}">
                  <a16:creationId xmlns:a16="http://schemas.microsoft.com/office/drawing/2014/main" id="{7E28F033-F0FD-47C0-8201-A27718D1CBA9}"/>
                </a:ext>
              </a:extLst>
            </p:cNvPr>
            <p:cNvGrpSpPr/>
            <p:nvPr/>
          </p:nvGrpSpPr>
          <p:grpSpPr>
            <a:xfrm>
              <a:off x="10896480" y="10323812"/>
              <a:ext cx="3691100" cy="3390402"/>
              <a:chOff x="4087244" y="3871768"/>
              <a:chExt cx="1384523" cy="1271732"/>
            </a:xfrm>
          </p:grpSpPr>
          <p:sp>
            <p:nvSpPr>
              <p:cNvPr id="80" name="Freeform 22">
                <a:extLst>
                  <a:ext uri="{FF2B5EF4-FFF2-40B4-BE49-F238E27FC236}">
                    <a16:creationId xmlns:a16="http://schemas.microsoft.com/office/drawing/2014/main" id="{CF9B65B6-0ABA-4562-AB0E-AF19CB2184D7}"/>
                  </a:ext>
                </a:extLst>
              </p:cNvPr>
              <p:cNvSpPr/>
              <p:nvPr/>
            </p:nvSpPr>
            <p:spPr>
              <a:xfrm rot="1820780">
                <a:off x="4108027" y="3871768"/>
                <a:ext cx="1363740" cy="1271732"/>
              </a:xfrm>
              <a:custGeom>
                <a:avLst/>
                <a:gdLst>
                  <a:gd name="connsiteX0" fmla="*/ 0 w 1907434"/>
                  <a:gd name="connsiteY0" fmla="*/ 429707 h 1778745"/>
                  <a:gd name="connsiteX1" fmla="*/ 733992 w 1907434"/>
                  <a:gd name="connsiteY1" fmla="*/ 0 h 1778745"/>
                  <a:gd name="connsiteX2" fmla="*/ 1907434 w 1907434"/>
                  <a:gd name="connsiteY2" fmla="*/ 677487 h 1778745"/>
                  <a:gd name="connsiteX3" fmla="*/ 0 w 1907434"/>
                  <a:gd name="connsiteY3" fmla="*/ 1778745 h 1778745"/>
                  <a:gd name="connsiteX4" fmla="*/ 0 w 1907434"/>
                  <a:gd name="connsiteY4" fmla="*/ 429707 h 177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4" h="1778745">
                    <a:moveTo>
                      <a:pt x="0" y="429707"/>
                    </a:moveTo>
                    <a:lnTo>
                      <a:pt x="733992" y="0"/>
                    </a:lnTo>
                    <a:lnTo>
                      <a:pt x="1907434" y="677487"/>
                    </a:lnTo>
                    <a:cubicBezTo>
                      <a:pt x="1513993" y="1358947"/>
                      <a:pt x="786882" y="1778745"/>
                      <a:pt x="0" y="1778745"/>
                    </a:cubicBezTo>
                    <a:lnTo>
                      <a:pt x="0" y="429707"/>
                    </a:lnTo>
                    <a:close/>
                  </a:path>
                </a:pathLst>
              </a:custGeom>
              <a:solidFill>
                <a:schemeClr val="accent6">
                  <a:lumMod val="75000"/>
                </a:schemeClr>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81" name="Rectangle 34">
                <a:extLst>
                  <a:ext uri="{FF2B5EF4-FFF2-40B4-BE49-F238E27FC236}">
                    <a16:creationId xmlns:a16="http://schemas.microsoft.com/office/drawing/2014/main" id="{B1493C91-DFED-43AC-9346-3A0FFA12BED8}"/>
                  </a:ext>
                </a:extLst>
              </p:cNvPr>
              <p:cNvSpPr/>
              <p:nvPr/>
            </p:nvSpPr>
            <p:spPr>
              <a:xfrm>
                <a:off x="4087244" y="4456297"/>
                <a:ext cx="1158814" cy="45024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100" i="0" u="none" strike="noStrike" kern="0" cap="none" spc="0" normalizeH="0" baseline="0" noProof="0" dirty="0">
                    <a:ln>
                      <a:noFill/>
                    </a:ln>
                    <a:solidFill>
                      <a:srgbClr val="FFFFFF"/>
                    </a:solidFill>
                    <a:effectLst/>
                    <a:uLnTx/>
                    <a:uFillTx/>
                    <a:latin typeface="Calibri Light" panose="020F0302020204030204"/>
                    <a:ea typeface="Roboto Lt" pitchFamily="2" charset="0"/>
                  </a:rPr>
                  <a:t>Driver Nvidia v384.1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100" i="0" u="none" strike="noStrike" kern="0" cap="none" spc="0" normalizeH="0" baseline="0" noProof="0" dirty="0">
                    <a:ln>
                      <a:noFill/>
                    </a:ln>
                    <a:solidFill>
                      <a:srgbClr val="FFFFFF"/>
                    </a:solidFill>
                    <a:effectLst/>
                    <a:uLnTx/>
                    <a:uFillTx/>
                    <a:latin typeface="Calibri Light" panose="020F0302020204030204"/>
                    <a:ea typeface="Roboto Lt" pitchFamily="2" charset="0"/>
                  </a:rPr>
                  <a:t>CUDA v9.0.176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100" i="0" u="none" strike="noStrike" kern="0" cap="none" spc="0" normalizeH="0" baseline="0" noProof="0" dirty="0" err="1">
                    <a:ln>
                      <a:noFill/>
                    </a:ln>
                    <a:solidFill>
                      <a:srgbClr val="FFFFFF"/>
                    </a:solidFill>
                    <a:effectLst/>
                    <a:uLnTx/>
                    <a:uFillTx/>
                    <a:latin typeface="Calibri Light" panose="020F0302020204030204"/>
                    <a:ea typeface="Roboto Lt" pitchFamily="2" charset="0"/>
                  </a:rPr>
                  <a:t>cuDNN</a:t>
                </a:r>
                <a:r>
                  <a:rPr kumimoji="0" lang="pt-BR" sz="1100" i="0" u="none" strike="noStrike" kern="0" cap="none" spc="0" normalizeH="0" baseline="0" noProof="0" dirty="0">
                    <a:ln>
                      <a:noFill/>
                    </a:ln>
                    <a:solidFill>
                      <a:srgbClr val="FFFFFF"/>
                    </a:solidFill>
                    <a:effectLst/>
                    <a:uLnTx/>
                    <a:uFillTx/>
                    <a:latin typeface="Calibri Light" panose="020F0302020204030204"/>
                    <a:ea typeface="Roboto Lt" pitchFamily="2" charset="0"/>
                  </a:rPr>
                  <a:t> v7.3</a:t>
                </a:r>
              </a:p>
            </p:txBody>
          </p:sp>
        </p:grpSp>
        <p:grpSp>
          <p:nvGrpSpPr>
            <p:cNvPr id="76" name="Group 6">
              <a:extLst>
                <a:ext uri="{FF2B5EF4-FFF2-40B4-BE49-F238E27FC236}">
                  <a16:creationId xmlns:a16="http://schemas.microsoft.com/office/drawing/2014/main" id="{98AB04F4-B50E-411D-9AC7-6340CBC8E756}"/>
                </a:ext>
              </a:extLst>
            </p:cNvPr>
            <p:cNvGrpSpPr/>
            <p:nvPr/>
          </p:nvGrpSpPr>
          <p:grpSpPr>
            <a:xfrm>
              <a:off x="13660680" y="8079412"/>
              <a:ext cx="2890229" cy="4277048"/>
              <a:chOff x="5124089" y="3029899"/>
              <a:chExt cx="1084118" cy="1604311"/>
            </a:xfrm>
          </p:grpSpPr>
          <p:sp>
            <p:nvSpPr>
              <p:cNvPr id="77" name="Freeform 21">
                <a:extLst>
                  <a:ext uri="{FF2B5EF4-FFF2-40B4-BE49-F238E27FC236}">
                    <a16:creationId xmlns:a16="http://schemas.microsoft.com/office/drawing/2014/main" id="{48A34897-391E-466D-849D-57B067BAC8C3}"/>
                  </a:ext>
                </a:extLst>
              </p:cNvPr>
              <p:cNvSpPr/>
              <p:nvPr/>
            </p:nvSpPr>
            <p:spPr>
              <a:xfrm rot="1820780">
                <a:off x="5124089" y="3059498"/>
                <a:ext cx="1047537" cy="1574712"/>
              </a:xfrm>
              <a:custGeom>
                <a:avLst/>
                <a:gdLst>
                  <a:gd name="connsiteX0" fmla="*/ 0 w 1465168"/>
                  <a:gd name="connsiteY0" fmla="*/ 675550 h 2202517"/>
                  <a:gd name="connsiteX1" fmla="*/ 1170086 w 1465168"/>
                  <a:gd name="connsiteY1" fmla="*/ 0 h 2202517"/>
                  <a:gd name="connsiteX2" fmla="*/ 1170087 w 1465168"/>
                  <a:gd name="connsiteY2" fmla="*/ 2202517 h 2202517"/>
                  <a:gd name="connsiteX3" fmla="*/ 6434 w 1465168"/>
                  <a:gd name="connsiteY3" fmla="*/ 1530681 h 2202517"/>
                  <a:gd name="connsiteX4" fmla="*/ 0 w 1465168"/>
                  <a:gd name="connsiteY4" fmla="*/ 675550 h 2202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68" h="2202517">
                    <a:moveTo>
                      <a:pt x="0" y="675550"/>
                    </a:moveTo>
                    <a:lnTo>
                      <a:pt x="1170086" y="0"/>
                    </a:lnTo>
                    <a:cubicBezTo>
                      <a:pt x="1563529" y="681460"/>
                      <a:pt x="1563529" y="1521056"/>
                      <a:pt x="1170087" y="2202517"/>
                    </a:cubicBezTo>
                    <a:lnTo>
                      <a:pt x="6434" y="1530681"/>
                    </a:lnTo>
                    <a:lnTo>
                      <a:pt x="0" y="675550"/>
                    </a:lnTo>
                    <a:close/>
                  </a:path>
                </a:pathLst>
              </a:custGeom>
              <a:solidFill>
                <a:srgbClr val="282F39"/>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78" name="Rectangle 33">
                <a:extLst>
                  <a:ext uri="{FF2B5EF4-FFF2-40B4-BE49-F238E27FC236}">
                    <a16:creationId xmlns:a16="http://schemas.microsoft.com/office/drawing/2014/main" id="{89E3D137-01A0-451E-B007-C8477F048E98}"/>
                  </a:ext>
                </a:extLst>
              </p:cNvPr>
              <p:cNvSpPr/>
              <p:nvPr/>
            </p:nvSpPr>
            <p:spPr>
              <a:xfrm>
                <a:off x="5383080" y="3029899"/>
                <a:ext cx="825127" cy="20780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200" kern="0" dirty="0" err="1">
                    <a:solidFill>
                      <a:schemeClr val="bg1"/>
                    </a:solidFill>
                    <a:latin typeface="Calibri Light" panose="020F0302020204030204"/>
                    <a:ea typeface="Roboto Lt" pitchFamily="2" charset="0"/>
                  </a:rPr>
                  <a:t>OpenCV</a:t>
                </a:r>
                <a:r>
                  <a:rPr lang="pt-BR" sz="1200" kern="0" dirty="0">
                    <a:solidFill>
                      <a:schemeClr val="bg1"/>
                    </a:solidFill>
                    <a:latin typeface="Calibri Light" panose="020F0302020204030204"/>
                    <a:ea typeface="Roboto Lt" pitchFamily="2" charset="0"/>
                  </a:rPr>
                  <a:t> 3.3.1</a:t>
                </a:r>
                <a:r>
                  <a:rPr kumimoji="0" lang="pt-BR" sz="1200" i="0" u="none" strike="noStrike" kern="0" cap="none" spc="0" normalizeH="0" baseline="0" noProof="0" dirty="0">
                    <a:ln>
                      <a:noFill/>
                    </a:ln>
                    <a:solidFill>
                      <a:schemeClr val="bg1"/>
                    </a:solidFill>
                    <a:effectLst/>
                    <a:uLnTx/>
                    <a:uFillTx/>
                    <a:latin typeface="Calibri Light" panose="020F0302020204030204"/>
                    <a:ea typeface="Roboto Lt" pitchFamily="2" charset="0"/>
                  </a:rPr>
                  <a:t> </a:t>
                </a:r>
                <a:endParaRPr kumimoji="0" lang="en-US" sz="1200" i="0" u="none" strike="noStrike" kern="0" cap="none" spc="0" normalizeH="0" baseline="0" noProof="0" dirty="0">
                  <a:ln>
                    <a:noFill/>
                  </a:ln>
                  <a:solidFill>
                    <a:schemeClr val="bg1"/>
                  </a:solidFill>
                  <a:effectLst/>
                  <a:uLnTx/>
                  <a:uFillTx/>
                  <a:latin typeface="Calibri Light" panose="020F0302020204030204"/>
                  <a:ea typeface="Roboto Lt" pitchFamily="2" charset="0"/>
                </a:endParaRPr>
              </a:p>
            </p:txBody>
          </p:sp>
        </p:grpSp>
      </p:grpSp>
      <p:sp>
        <p:nvSpPr>
          <p:cNvPr id="99" name="TextBox 38">
            <a:extLst>
              <a:ext uri="{FF2B5EF4-FFF2-40B4-BE49-F238E27FC236}">
                <a16:creationId xmlns:a16="http://schemas.microsoft.com/office/drawing/2014/main" id="{980D8349-D158-4B77-95D3-C4232E40F0A9}"/>
              </a:ext>
            </a:extLst>
          </p:cNvPr>
          <p:cNvSpPr txBox="1"/>
          <p:nvPr/>
        </p:nvSpPr>
        <p:spPr>
          <a:xfrm>
            <a:off x="8199365" y="1132870"/>
            <a:ext cx="1964425" cy="446268"/>
          </a:xfrm>
          <a:prstGeom prst="rect">
            <a:avLst/>
          </a:prstGeom>
          <a:gradFill>
            <a:gsLst>
              <a:gs pos="3000">
                <a:srgbClr val="C00000">
                  <a:alpha val="44000"/>
                </a:srgbClr>
              </a:gs>
              <a:gs pos="100000">
                <a:schemeClr val="accent4">
                  <a:alpha val="53000"/>
                </a:schemeClr>
              </a:gs>
            </a:gsLst>
            <a:lin ang="10800000" scaled="0"/>
          </a:gradFill>
        </p:spPr>
        <p:txBody>
          <a:bodyPr wrap="square" lIns="45711" tIns="22856" rIns="45711" bIns="22856" rtlCol="0">
            <a:spAutoFit/>
          </a:bodyPr>
          <a:lstStyle>
            <a:defPPr>
              <a:defRPr lang="es-EC"/>
            </a:defPPr>
            <a:lvl1pPr algn="ctr">
              <a:defRPr sz="2600" b="1">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419" dirty="0"/>
              <a:t>Hardware</a:t>
            </a:r>
          </a:p>
        </p:txBody>
      </p:sp>
      <p:sp>
        <p:nvSpPr>
          <p:cNvPr id="115" name="Oval 41">
            <a:extLst>
              <a:ext uri="{FF2B5EF4-FFF2-40B4-BE49-F238E27FC236}">
                <a16:creationId xmlns:a16="http://schemas.microsoft.com/office/drawing/2014/main" id="{6DAAA4A1-A61B-4572-9660-3B1E0F9DF7C6}"/>
              </a:ext>
            </a:extLst>
          </p:cNvPr>
          <p:cNvSpPr/>
          <p:nvPr/>
        </p:nvSpPr>
        <p:spPr>
          <a:xfrm>
            <a:off x="371364" y="881598"/>
            <a:ext cx="5895774" cy="5895774"/>
          </a:xfrm>
          <a:prstGeom prst="ellipse">
            <a:avLst/>
          </a:prstGeom>
          <a:noFill/>
          <a:ln w="12700" cap="flat" cmpd="sng" algn="ctr">
            <a:solidFill>
              <a:srgbClr val="C2C923">
                <a:shade val="50000"/>
                <a:alpha val="31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16" name="Oval 72">
            <a:extLst>
              <a:ext uri="{FF2B5EF4-FFF2-40B4-BE49-F238E27FC236}">
                <a16:creationId xmlns:a16="http://schemas.microsoft.com/office/drawing/2014/main" id="{D45525CC-8A21-46C9-8939-E968757D2CFD}"/>
              </a:ext>
            </a:extLst>
          </p:cNvPr>
          <p:cNvSpPr/>
          <p:nvPr/>
        </p:nvSpPr>
        <p:spPr>
          <a:xfrm>
            <a:off x="186954" y="688306"/>
            <a:ext cx="6305091" cy="6305091"/>
          </a:xfrm>
          <a:prstGeom prst="ellipse">
            <a:avLst/>
          </a:prstGeom>
          <a:noFill/>
          <a:ln w="12700" cap="flat" cmpd="sng" algn="ctr">
            <a:solidFill>
              <a:srgbClr val="C2C923">
                <a:shade val="50000"/>
                <a:alpha val="9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17" name="Slide Number Placeholder 8">
            <a:extLst>
              <a:ext uri="{FF2B5EF4-FFF2-40B4-BE49-F238E27FC236}">
                <a16:creationId xmlns:a16="http://schemas.microsoft.com/office/drawing/2014/main" id="{A8633604-2D82-45D8-A621-2A72431B689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48FCF8-25E9-4F94-BC2B-FA1B572C1FF3}" type="slidenum">
              <a:rPr kumimoji="0" lang="en-US" sz="1200" b="0" i="0" u="none" strike="noStrike" kern="1200" cap="none" spc="0" normalizeH="0" baseline="0" noProof="0" smtClean="0">
                <a:ln>
                  <a:noFill/>
                </a:ln>
                <a:solidFill>
                  <a:srgbClr val="282F39">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282F39">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65DA6E48-0087-44FB-B155-A290209BF943}"/>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12" name="Title 3">
            <a:extLst>
              <a:ext uri="{FF2B5EF4-FFF2-40B4-BE49-F238E27FC236}">
                <a16:creationId xmlns:a16="http://schemas.microsoft.com/office/drawing/2014/main" id="{20BFB000-0E92-44EB-BE07-98E0574193AA}"/>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DESCRIPCION DEL SISTEMA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pic>
        <p:nvPicPr>
          <p:cNvPr id="13" name="Picture 2" descr="Resultado de imagen para logo espe">
            <a:extLst>
              <a:ext uri="{FF2B5EF4-FFF2-40B4-BE49-F238E27FC236}">
                <a16:creationId xmlns:a16="http://schemas.microsoft.com/office/drawing/2014/main" id="{561100CB-D40E-4AC2-98E4-68F80F3DA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124" name="Rectangle 2">
            <a:extLst>
              <a:ext uri="{FF2B5EF4-FFF2-40B4-BE49-F238E27FC236}">
                <a16:creationId xmlns:a16="http://schemas.microsoft.com/office/drawing/2014/main" id="{A8FA1FF0-2FE9-43BE-8B22-7A95FA05EFA1}"/>
              </a:ext>
            </a:extLst>
          </p:cNvPr>
          <p:cNvSpPr/>
          <p:nvPr/>
        </p:nvSpPr>
        <p:spPr>
          <a:xfrm>
            <a:off x="1" y="782738"/>
            <a:ext cx="12192000" cy="104553"/>
          </a:xfrm>
          <a:prstGeom prst="rect">
            <a:avLst/>
          </a:prstGeom>
          <a:gradFill>
            <a:gsLst>
              <a:gs pos="13000">
                <a:srgbClr val="1CADE4">
                  <a:lumMod val="50000"/>
                </a:srgbClr>
              </a:gs>
              <a:gs pos="100000">
                <a:srgbClr val="8AB833">
                  <a:lumMod val="75000"/>
                </a:srgbClr>
              </a:gs>
            </a:gsLst>
            <a:lin ang="10800000" scaled="1"/>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26" name="TextBox 38">
            <a:extLst>
              <a:ext uri="{FF2B5EF4-FFF2-40B4-BE49-F238E27FC236}">
                <a16:creationId xmlns:a16="http://schemas.microsoft.com/office/drawing/2014/main" id="{171B3FAD-F134-412A-B4F5-E285B91B153E}"/>
              </a:ext>
            </a:extLst>
          </p:cNvPr>
          <p:cNvSpPr txBox="1"/>
          <p:nvPr/>
        </p:nvSpPr>
        <p:spPr>
          <a:xfrm>
            <a:off x="2501353" y="3701604"/>
            <a:ext cx="1610497" cy="446268"/>
          </a:xfrm>
          <a:prstGeom prst="rect">
            <a:avLst/>
          </a:prstGeom>
          <a:gradFill>
            <a:gsLst>
              <a:gs pos="3000">
                <a:srgbClr val="C00000">
                  <a:alpha val="44000"/>
                </a:srgbClr>
              </a:gs>
              <a:gs pos="100000">
                <a:schemeClr val="accent4">
                  <a:alpha val="53000"/>
                </a:schemeClr>
              </a:gs>
            </a:gsLst>
            <a:lin ang="10800000" scaled="0"/>
          </a:gradFill>
        </p:spPr>
        <p:txBody>
          <a:bodyPr wrap="square" lIns="45711" tIns="22856" rIns="45711" bIns="22856" rtlCol="0">
            <a:spAutoFit/>
          </a:bodyPr>
          <a:lstStyle/>
          <a:p>
            <a:pPr algn="ctr"/>
            <a:r>
              <a:rPr lang="es-419" sz="2600"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Software</a:t>
            </a:r>
          </a:p>
        </p:txBody>
      </p:sp>
      <p:pic>
        <p:nvPicPr>
          <p:cNvPr id="127" name="Imagen 126" descr="parrot bebop 2">
            <a:extLst>
              <a:ext uri="{FF2B5EF4-FFF2-40B4-BE49-F238E27FC236}">
                <a16:creationId xmlns:a16="http://schemas.microsoft.com/office/drawing/2014/main" id="{3A327E71-9EE4-4E9B-83FC-833CFAD01151}"/>
              </a:ext>
            </a:extLst>
          </p:cNvPr>
          <p:cNvPicPr/>
          <p:nvPr/>
        </p:nvPicPr>
        <p:blipFill rotWithShape="1">
          <a:blip r:embed="rId5" cstate="print">
            <a:extLst>
              <a:ext uri="{28A0092B-C50C-407E-A947-70E740481C1C}">
                <a14:useLocalDpi xmlns:a14="http://schemas.microsoft.com/office/drawing/2010/main" val="0"/>
              </a:ext>
            </a:extLst>
          </a:blip>
          <a:srcRect t="13371" b="7455"/>
          <a:stretch/>
        </p:blipFill>
        <p:spPr bwMode="auto">
          <a:xfrm>
            <a:off x="7251750" y="1754721"/>
            <a:ext cx="3573780" cy="1514475"/>
          </a:xfrm>
          <a:prstGeom prst="rect">
            <a:avLst/>
          </a:prstGeom>
          <a:ln>
            <a:noFill/>
          </a:ln>
          <a:effectLst>
            <a:softEdge rad="112500"/>
          </a:effectLst>
          <a:extLst>
            <a:ext uri="{53640926-AAD7-44D8-BBD7-CCE9431645EC}">
              <a14:shadowObscured xmlns:a14="http://schemas.microsoft.com/office/drawing/2010/main"/>
            </a:ext>
          </a:extLst>
        </p:spPr>
      </p:pic>
      <p:pic>
        <p:nvPicPr>
          <p:cNvPr id="2052" name="Picture 4">
            <a:extLst>
              <a:ext uri="{FF2B5EF4-FFF2-40B4-BE49-F238E27FC236}">
                <a16:creationId xmlns:a16="http://schemas.microsoft.com/office/drawing/2014/main" id="{6F85520E-6D58-4FF1-A3D5-CC0C98084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8133" y="3724064"/>
            <a:ext cx="2743201" cy="2060294"/>
          </a:xfrm>
          <a:prstGeom prst="rect">
            <a:avLst/>
          </a:prstGeom>
          <a:noFill/>
          <a:extLst>
            <a:ext uri="{909E8E84-426E-40DD-AFC4-6F175D3DCCD1}">
              <a14:hiddenFill xmlns:a14="http://schemas.microsoft.com/office/drawing/2010/main">
                <a:solidFill>
                  <a:srgbClr val="FFFFFF"/>
                </a:solidFill>
              </a14:hiddenFill>
            </a:ext>
          </a:extLst>
        </p:spPr>
      </p:pic>
      <p:sp>
        <p:nvSpPr>
          <p:cNvPr id="153" name="TextBox 13">
            <a:extLst>
              <a:ext uri="{FF2B5EF4-FFF2-40B4-BE49-F238E27FC236}">
                <a16:creationId xmlns:a16="http://schemas.microsoft.com/office/drawing/2014/main" id="{650A579B-ABB4-4A07-ACD0-144E391BAE47}"/>
              </a:ext>
            </a:extLst>
          </p:cNvPr>
          <p:cNvSpPr txBox="1"/>
          <p:nvPr/>
        </p:nvSpPr>
        <p:spPr>
          <a:xfrm>
            <a:off x="6987047" y="3213816"/>
            <a:ext cx="3712015" cy="276999"/>
          </a:xfrm>
          <a:prstGeom prst="rect">
            <a:avLst/>
          </a:prstGeom>
          <a:noFill/>
        </p:spPr>
        <p:txBody>
          <a:bodyPr wrap="square" rtlCol="0">
            <a:spAutoFit/>
          </a:bodyPr>
          <a:lstStyle/>
          <a:p>
            <a:pPr algn="r"/>
            <a:r>
              <a:rPr lang="en-US" altLang="ko-KR" sz="1200" b="1" dirty="0">
                <a:solidFill>
                  <a:schemeClr val="bg1"/>
                </a:solidFill>
                <a:latin typeface="Arial"/>
              </a:rPr>
              <a:t>Drone Parrot Bebop 2</a:t>
            </a:r>
            <a:endParaRPr lang="ko-KR" altLang="en-US" sz="1200" b="1" dirty="0">
              <a:solidFill>
                <a:schemeClr val="bg1"/>
              </a:solidFill>
              <a:latin typeface="Arial"/>
            </a:endParaRPr>
          </a:p>
        </p:txBody>
      </p:sp>
      <p:cxnSp>
        <p:nvCxnSpPr>
          <p:cNvPr id="154" name="Straight Connector 14">
            <a:extLst>
              <a:ext uri="{FF2B5EF4-FFF2-40B4-BE49-F238E27FC236}">
                <a16:creationId xmlns:a16="http://schemas.microsoft.com/office/drawing/2014/main" id="{1A96F2C1-064C-49D5-8344-BCC32471F342}"/>
              </a:ext>
            </a:extLst>
          </p:cNvPr>
          <p:cNvCxnSpPr>
            <a:cxnSpLocks/>
          </p:cNvCxnSpPr>
          <p:nvPr/>
        </p:nvCxnSpPr>
        <p:spPr>
          <a:xfrm flipV="1">
            <a:off x="7450016" y="3490815"/>
            <a:ext cx="3299460" cy="1"/>
          </a:xfrm>
          <a:prstGeom prst="line">
            <a:avLst/>
          </a:prstGeom>
          <a:ln>
            <a:headEnd type="oval"/>
            <a:tailEnd type="none"/>
          </a:ln>
        </p:spPr>
        <p:style>
          <a:lnRef idx="3">
            <a:schemeClr val="accent6"/>
          </a:lnRef>
          <a:fillRef idx="0">
            <a:schemeClr val="accent6"/>
          </a:fillRef>
          <a:effectRef idx="2">
            <a:schemeClr val="accent6"/>
          </a:effectRef>
          <a:fontRef idx="minor">
            <a:schemeClr val="tx1"/>
          </a:fontRef>
        </p:style>
      </p:cxnSp>
      <p:sp>
        <p:nvSpPr>
          <p:cNvPr id="157" name="TextBox 13">
            <a:extLst>
              <a:ext uri="{FF2B5EF4-FFF2-40B4-BE49-F238E27FC236}">
                <a16:creationId xmlns:a16="http://schemas.microsoft.com/office/drawing/2014/main" id="{C148C55B-3650-466F-992A-A452DCD8F371}"/>
              </a:ext>
            </a:extLst>
          </p:cNvPr>
          <p:cNvSpPr txBox="1"/>
          <p:nvPr/>
        </p:nvSpPr>
        <p:spPr>
          <a:xfrm>
            <a:off x="7052359" y="5720020"/>
            <a:ext cx="3712015" cy="1015663"/>
          </a:xfrm>
          <a:prstGeom prst="rect">
            <a:avLst/>
          </a:prstGeom>
          <a:noFill/>
        </p:spPr>
        <p:txBody>
          <a:bodyPr wrap="square" rtlCol="0">
            <a:spAutoFit/>
          </a:bodyPr>
          <a:lstStyle/>
          <a:p>
            <a:pPr algn="r"/>
            <a:r>
              <a:rPr lang="nn-NO" altLang="ko-KR" sz="1200" b="1" dirty="0">
                <a:solidFill>
                  <a:schemeClr val="bg1"/>
                </a:solidFill>
                <a:latin typeface="Arial"/>
              </a:rPr>
              <a:t>HP Pavilion Gaming Laptop 15-cx0020nr</a:t>
            </a:r>
          </a:p>
          <a:p>
            <a:pPr algn="r"/>
            <a:endParaRPr lang="nn-NO" altLang="ko-KR" sz="1200" b="1" dirty="0">
              <a:solidFill>
                <a:schemeClr val="bg1"/>
              </a:solidFill>
              <a:latin typeface="Arial"/>
            </a:endParaRPr>
          </a:p>
          <a:p>
            <a:pPr algn="r"/>
            <a:r>
              <a:rPr lang="nn-NO" altLang="ko-KR" sz="1200" b="1" dirty="0">
                <a:solidFill>
                  <a:schemeClr val="bg1"/>
                </a:solidFill>
                <a:latin typeface="Arial"/>
              </a:rPr>
              <a:t>Intel Core i5-8300H CPU 2.30 GHz</a:t>
            </a:r>
          </a:p>
          <a:p>
            <a:pPr algn="r"/>
            <a:r>
              <a:rPr lang="nn-NO" altLang="ko-KR" sz="1200" b="1" dirty="0">
                <a:solidFill>
                  <a:schemeClr val="bg1"/>
                </a:solidFill>
                <a:latin typeface="Arial"/>
              </a:rPr>
              <a:t> 8.00 GB RAM</a:t>
            </a:r>
          </a:p>
          <a:p>
            <a:pPr algn="r"/>
            <a:r>
              <a:rPr lang="nn-NO" altLang="ko-KR" sz="1200" b="1" dirty="0">
                <a:solidFill>
                  <a:schemeClr val="bg1"/>
                </a:solidFill>
                <a:latin typeface="Arial"/>
              </a:rPr>
              <a:t>NVIDIA GeForce GTX 1050 Ti con 4GB GDDR5</a:t>
            </a:r>
          </a:p>
        </p:txBody>
      </p:sp>
      <p:cxnSp>
        <p:nvCxnSpPr>
          <p:cNvPr id="158" name="Straight Connector 14">
            <a:extLst>
              <a:ext uri="{FF2B5EF4-FFF2-40B4-BE49-F238E27FC236}">
                <a16:creationId xmlns:a16="http://schemas.microsoft.com/office/drawing/2014/main" id="{3BC60467-1BD7-46DB-9C6B-706076E06844}"/>
              </a:ext>
            </a:extLst>
          </p:cNvPr>
          <p:cNvCxnSpPr>
            <a:cxnSpLocks/>
          </p:cNvCxnSpPr>
          <p:nvPr/>
        </p:nvCxnSpPr>
        <p:spPr>
          <a:xfrm flipV="1">
            <a:off x="7479740" y="6064663"/>
            <a:ext cx="3299460" cy="1"/>
          </a:xfrm>
          <a:prstGeom prst="line">
            <a:avLst/>
          </a:prstGeom>
          <a:ln>
            <a:headEnd type="oval"/>
            <a:tailEnd type="none"/>
          </a:ln>
        </p:spPr>
        <p:style>
          <a:lnRef idx="3">
            <a:schemeClr val="accent6"/>
          </a:lnRef>
          <a:fillRef idx="0">
            <a:schemeClr val="accent6"/>
          </a:fillRef>
          <a:effectRef idx="2">
            <a:schemeClr val="accent6"/>
          </a:effectRef>
          <a:fontRef idx="minor">
            <a:schemeClr val="tx1"/>
          </a:fontRef>
        </p:style>
      </p:cxnSp>
      <p:pic>
        <p:nvPicPr>
          <p:cNvPr id="2056" name="Picture 8">
            <a:extLst>
              <a:ext uri="{FF2B5EF4-FFF2-40B4-BE49-F238E27FC236}">
                <a16:creationId xmlns:a16="http://schemas.microsoft.com/office/drawing/2014/main" id="{0FCE9AC5-EC75-4EAB-8BE8-BB00E88C9F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2620" y="1598729"/>
            <a:ext cx="1097473" cy="109747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49330F51-7953-402C-9504-CEF39AEF0FC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6397"/>
          <a:stretch/>
        </p:blipFill>
        <p:spPr bwMode="auto">
          <a:xfrm>
            <a:off x="4209300" y="2277250"/>
            <a:ext cx="738586" cy="73160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46B37209-097B-4ABC-8878-0F289712CE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0613" y="2831177"/>
            <a:ext cx="936454" cy="780379"/>
          </a:xfrm>
          <a:prstGeom prst="rect">
            <a:avLst/>
          </a:prstGeom>
          <a:noFill/>
          <a:extLst>
            <a:ext uri="{909E8E84-426E-40DD-AFC4-6F175D3DCCD1}">
              <a14:hiddenFill xmlns:a14="http://schemas.microsoft.com/office/drawing/2010/main">
                <a:solidFill>
                  <a:srgbClr val="FFFFFF"/>
                </a:solidFill>
              </a14:hiddenFill>
            </a:ext>
          </a:extLst>
        </p:spPr>
      </p:pic>
      <p:sp>
        <p:nvSpPr>
          <p:cNvPr id="156" name="Rectangle 24">
            <a:extLst>
              <a:ext uri="{FF2B5EF4-FFF2-40B4-BE49-F238E27FC236}">
                <a16:creationId xmlns:a16="http://schemas.microsoft.com/office/drawing/2014/main" id="{2655146B-E0FA-499F-82E3-30C6A2F8DBAC}"/>
              </a:ext>
            </a:extLst>
          </p:cNvPr>
          <p:cNvSpPr/>
          <p:nvPr/>
        </p:nvSpPr>
        <p:spPr>
          <a:xfrm>
            <a:off x="1082655" y="3546244"/>
            <a:ext cx="1543625"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kern="0" dirty="0">
                <a:solidFill>
                  <a:srgbClr val="FFFFFF"/>
                </a:solidFill>
                <a:latin typeface="Calibri Light" panose="020F0302020204030204"/>
                <a:ea typeface="Roboto Lt" pitchFamily="2" charset="0"/>
              </a:rPr>
              <a:t>v1.12</a:t>
            </a:r>
            <a:r>
              <a:rPr kumimoji="0" lang="pt-BR" sz="1400" i="0" u="none" strike="noStrike" kern="0" cap="none" spc="0" normalizeH="0" baseline="0" noProof="0" dirty="0">
                <a:ln>
                  <a:noFill/>
                </a:ln>
                <a:solidFill>
                  <a:srgbClr val="FFFFFF"/>
                </a:solidFill>
                <a:effectLst/>
                <a:uLnTx/>
                <a:uFillTx/>
                <a:latin typeface="Calibri Light" panose="020F0302020204030204"/>
                <a:ea typeface="Roboto Lt" pitchFamily="2" charset="0"/>
              </a:rPr>
              <a:t> </a:t>
            </a:r>
            <a:endParaRPr kumimoji="0" lang="en-US" sz="1400" i="0" u="none" strike="noStrike" kern="0" cap="none" spc="0" normalizeH="0" baseline="0" noProof="0" dirty="0">
              <a:ln>
                <a:noFill/>
              </a:ln>
              <a:solidFill>
                <a:srgbClr val="FFFFFF"/>
              </a:solidFill>
              <a:effectLst/>
              <a:uLnTx/>
              <a:uFillTx/>
              <a:latin typeface="Calibri Light" panose="020F0302020204030204"/>
              <a:ea typeface="Roboto Lt" pitchFamily="2" charset="0"/>
            </a:endParaRPr>
          </a:p>
        </p:txBody>
      </p:sp>
      <p:pic>
        <p:nvPicPr>
          <p:cNvPr id="2064" name="Picture 16">
            <a:extLst>
              <a:ext uri="{FF2B5EF4-FFF2-40B4-BE49-F238E27FC236}">
                <a16:creationId xmlns:a16="http://schemas.microsoft.com/office/drawing/2014/main" id="{673A1AA7-80BB-4248-87FD-EDF5AEE96D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5619" y="2250521"/>
            <a:ext cx="401999" cy="401999"/>
          </a:xfrm>
          <a:prstGeom prst="rect">
            <a:avLst/>
          </a:prstGeom>
          <a:noFill/>
          <a:extLst>
            <a:ext uri="{909E8E84-426E-40DD-AFC4-6F175D3DCCD1}">
              <a14:hiddenFill xmlns:a14="http://schemas.microsoft.com/office/drawing/2010/main">
                <a:solidFill>
                  <a:srgbClr val="FFFFFF"/>
                </a:solidFill>
              </a14:hiddenFill>
            </a:ext>
          </a:extLst>
        </p:spPr>
      </p:pic>
      <p:sp>
        <p:nvSpPr>
          <p:cNvPr id="160" name="Rectangle 24">
            <a:extLst>
              <a:ext uri="{FF2B5EF4-FFF2-40B4-BE49-F238E27FC236}">
                <a16:creationId xmlns:a16="http://schemas.microsoft.com/office/drawing/2014/main" id="{6FE5CECF-2774-4235-9378-7D661CF3BEA3}"/>
              </a:ext>
            </a:extLst>
          </p:cNvPr>
          <p:cNvSpPr/>
          <p:nvPr/>
        </p:nvSpPr>
        <p:spPr>
          <a:xfrm>
            <a:off x="1319608" y="2578813"/>
            <a:ext cx="1543625"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i="0" u="none" strike="noStrike" kern="0" cap="none" spc="0" normalizeH="0" baseline="0" noProof="0" dirty="0">
                <a:ln>
                  <a:noFill/>
                </a:ln>
                <a:solidFill>
                  <a:srgbClr val="FFFFFF"/>
                </a:solidFill>
                <a:effectLst/>
                <a:uLnTx/>
                <a:uFillTx/>
                <a:latin typeface="Calibri Light" panose="020F0302020204030204"/>
                <a:ea typeface="Roboto Lt" pitchFamily="2" charset="0"/>
              </a:rPr>
              <a:t>Keras </a:t>
            </a:r>
            <a:endParaRPr kumimoji="0" lang="en-US" sz="1400" i="0" u="none" strike="noStrike" kern="0" cap="none" spc="0" normalizeH="0" baseline="0" noProof="0" dirty="0">
              <a:ln>
                <a:noFill/>
              </a:ln>
              <a:solidFill>
                <a:srgbClr val="FFFFFF"/>
              </a:solidFill>
              <a:effectLst/>
              <a:uLnTx/>
              <a:uFillTx/>
              <a:latin typeface="Calibri Light" panose="020F0302020204030204"/>
              <a:ea typeface="Roboto Lt" pitchFamily="2" charset="0"/>
            </a:endParaRPr>
          </a:p>
        </p:txBody>
      </p:sp>
      <p:pic>
        <p:nvPicPr>
          <p:cNvPr id="161" name="Picture 16" descr="OpenCV - Wikipedia, la enciclopedia libre">
            <a:extLst>
              <a:ext uri="{FF2B5EF4-FFF2-40B4-BE49-F238E27FC236}">
                <a16:creationId xmlns:a16="http://schemas.microsoft.com/office/drawing/2014/main" id="{9222F599-FF65-4157-974C-E441D8BC803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22324"/>
          <a:stretch/>
        </p:blipFill>
        <p:spPr bwMode="auto">
          <a:xfrm>
            <a:off x="4570168" y="3138866"/>
            <a:ext cx="564164" cy="53980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22F79EE8-0AD7-4D62-BACB-19A9F3677B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87896" y="4158328"/>
            <a:ext cx="1369882" cy="7480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8" name="CuadroTexto 177">
            <a:extLst>
              <a:ext uri="{FF2B5EF4-FFF2-40B4-BE49-F238E27FC236}">
                <a16:creationId xmlns:a16="http://schemas.microsoft.com/office/drawing/2014/main" id="{FF7EFCD8-7AD4-458C-8BA7-43221B08B485}"/>
              </a:ext>
            </a:extLst>
          </p:cNvPr>
          <p:cNvSpPr txBox="1"/>
          <p:nvPr/>
        </p:nvSpPr>
        <p:spPr>
          <a:xfrm>
            <a:off x="4023602" y="4874922"/>
            <a:ext cx="1185496" cy="338554"/>
          </a:xfrm>
          <a:prstGeom prst="rect">
            <a:avLst/>
          </a:prstGeom>
          <a:noFill/>
        </p:spPr>
        <p:txBody>
          <a:bodyPr wrap="square">
            <a:spAutoFit/>
          </a:bodyPr>
          <a:lstStyle/>
          <a:p>
            <a:r>
              <a:rPr lang="es-419" sz="1600" dirty="0">
                <a:solidFill>
                  <a:schemeClr val="bg1"/>
                </a:solidFill>
                <a:effectLst/>
                <a:latin typeface="+mj-lt"/>
                <a:ea typeface="Calibri" panose="020F0502020204030204" pitchFamily="34" charset="0"/>
                <a:cs typeface="Times New Roman" panose="02020603050405020304" pitchFamily="18" charset="0"/>
              </a:rPr>
              <a:t>ROS Kinetic</a:t>
            </a:r>
            <a:endParaRPr lang="es-EC" sz="1600" dirty="0">
              <a:solidFill>
                <a:schemeClr val="bg1"/>
              </a:solidFill>
              <a:latin typeface="+mj-lt"/>
            </a:endParaRPr>
          </a:p>
        </p:txBody>
      </p:sp>
      <p:pic>
        <p:nvPicPr>
          <p:cNvPr id="2072" name="Picture 24">
            <a:extLst>
              <a:ext uri="{FF2B5EF4-FFF2-40B4-BE49-F238E27FC236}">
                <a16:creationId xmlns:a16="http://schemas.microsoft.com/office/drawing/2014/main" id="{0ADBD748-AC33-47DD-991A-66125C96BB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7445" y="4786185"/>
            <a:ext cx="714055" cy="714055"/>
          </a:xfrm>
          <a:prstGeom prst="rect">
            <a:avLst/>
          </a:prstGeom>
          <a:noFill/>
          <a:extLst>
            <a:ext uri="{909E8E84-426E-40DD-AFC4-6F175D3DCCD1}">
              <a14:hiddenFill xmlns:a14="http://schemas.microsoft.com/office/drawing/2010/main">
                <a:solidFill>
                  <a:srgbClr val="FFFFFF"/>
                </a:solidFill>
              </a14:hiddenFill>
            </a:ext>
          </a:extLst>
        </p:spPr>
      </p:pic>
      <p:sp>
        <p:nvSpPr>
          <p:cNvPr id="173" name="Rectangle 32">
            <a:extLst>
              <a:ext uri="{FF2B5EF4-FFF2-40B4-BE49-F238E27FC236}">
                <a16:creationId xmlns:a16="http://schemas.microsoft.com/office/drawing/2014/main" id="{C76AFDFD-5038-4FF6-B744-2D1171998D38}"/>
              </a:ext>
            </a:extLst>
          </p:cNvPr>
          <p:cNvSpPr/>
          <p:nvPr/>
        </p:nvSpPr>
        <p:spPr>
          <a:xfrm>
            <a:off x="1275329" y="4466586"/>
            <a:ext cx="1335385" cy="40011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solidFill>
                    <a:schemeClr val="bg1"/>
                  </a:solidFill>
                </a:ln>
                <a:solidFill>
                  <a:srgbClr val="FFFFFF"/>
                </a:solidFill>
                <a:effectLst/>
                <a:uLnTx/>
                <a:uFillTx/>
                <a:latin typeface="Calibri Light" panose="020F0302020204030204"/>
                <a:ea typeface="Roboto Lt" pitchFamily="2" charset="0"/>
              </a:rPr>
              <a:t>YOLO </a:t>
            </a:r>
            <a:r>
              <a:rPr kumimoji="0" lang="pt-BR" sz="2000" b="1" i="0" u="none" strike="noStrike" kern="0" cap="none" spc="0" normalizeH="0" baseline="0" noProof="0" dirty="0">
                <a:ln>
                  <a:solidFill>
                    <a:srgbClr val="00B0F0"/>
                  </a:solidFill>
                </a:ln>
                <a:solidFill>
                  <a:srgbClr val="00B0F0"/>
                </a:solidFill>
                <a:effectLst/>
                <a:uLnTx/>
                <a:uFillTx/>
                <a:latin typeface="Calibri Light" panose="020F0302020204030204"/>
                <a:ea typeface="Roboto Lt" pitchFamily="2" charset="0"/>
              </a:rPr>
              <a:t>v4</a:t>
            </a:r>
            <a:endParaRPr kumimoji="0" lang="en-US" sz="2000" b="1" i="0" u="none" strike="noStrike" kern="0" cap="none" spc="0" normalizeH="0" baseline="0" noProof="0" dirty="0">
              <a:ln>
                <a:solidFill>
                  <a:srgbClr val="00B0F0"/>
                </a:solidFill>
              </a:ln>
              <a:solidFill>
                <a:srgbClr val="00B0F0"/>
              </a:solidFill>
              <a:effectLst/>
              <a:uLnTx/>
              <a:uFillTx/>
              <a:latin typeface="Calibri Light" panose="020F0302020204030204"/>
              <a:ea typeface="Roboto Lt" pitchFamily="2" charset="0"/>
            </a:endParaRPr>
          </a:p>
        </p:txBody>
      </p:sp>
    </p:spTree>
    <p:extLst>
      <p:ext uri="{BB962C8B-B14F-4D97-AF65-F5344CB8AC3E}">
        <p14:creationId xmlns:p14="http://schemas.microsoft.com/office/powerpoint/2010/main" val="3176426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056"/>
                                        </p:tgtEl>
                                        <p:attrNameLst>
                                          <p:attrName>style.visibility</p:attrName>
                                        </p:attrNameLst>
                                      </p:cBhvr>
                                      <p:to>
                                        <p:strVal val="visible"/>
                                      </p:to>
                                    </p:set>
                                    <p:anim calcmode="lin" valueType="num">
                                      <p:cBhvr>
                                        <p:cTn id="7" dur="500" fill="hold"/>
                                        <p:tgtEl>
                                          <p:spTgt spid="2056"/>
                                        </p:tgtEl>
                                        <p:attrNameLst>
                                          <p:attrName>ppt_w</p:attrName>
                                        </p:attrNameLst>
                                      </p:cBhvr>
                                      <p:tavLst>
                                        <p:tav tm="0">
                                          <p:val>
                                            <p:fltVal val="0"/>
                                          </p:val>
                                        </p:tav>
                                        <p:tav tm="100000">
                                          <p:val>
                                            <p:strVal val="#ppt_w"/>
                                          </p:val>
                                        </p:tav>
                                      </p:tavLst>
                                    </p:anim>
                                    <p:anim calcmode="lin" valueType="num">
                                      <p:cBhvr>
                                        <p:cTn id="8" dur="500" fill="hold"/>
                                        <p:tgtEl>
                                          <p:spTgt spid="2056"/>
                                        </p:tgtEl>
                                        <p:attrNameLst>
                                          <p:attrName>ppt_h</p:attrName>
                                        </p:attrNameLst>
                                      </p:cBhvr>
                                      <p:tavLst>
                                        <p:tav tm="0">
                                          <p:val>
                                            <p:fltVal val="0"/>
                                          </p:val>
                                        </p:tav>
                                        <p:tav tm="100000">
                                          <p:val>
                                            <p:strVal val="#ppt_h"/>
                                          </p:val>
                                        </p:tav>
                                      </p:tavLst>
                                    </p:anim>
                                    <p:animEffect transition="in" filter="fade">
                                      <p:cBhvr>
                                        <p:cTn id="9" dur="500"/>
                                        <p:tgtEl>
                                          <p:spTgt spid="2056"/>
                                        </p:tgtEl>
                                      </p:cBhvr>
                                    </p:animEffect>
                                  </p:childTnLst>
                                </p:cTn>
                              </p:par>
                              <p:par>
                                <p:cTn id="10" presetID="53" presetClass="entr" presetSubtype="16" fill="hold" nodeType="withEffect">
                                  <p:stCondLst>
                                    <p:cond delay="500"/>
                                  </p:stCondLst>
                                  <p:childTnLst>
                                    <p:set>
                                      <p:cBhvr>
                                        <p:cTn id="11" dur="1" fill="hold">
                                          <p:stCondLst>
                                            <p:cond delay="0"/>
                                          </p:stCondLst>
                                        </p:cTn>
                                        <p:tgtEl>
                                          <p:spTgt spid="2060"/>
                                        </p:tgtEl>
                                        <p:attrNameLst>
                                          <p:attrName>style.visibility</p:attrName>
                                        </p:attrNameLst>
                                      </p:cBhvr>
                                      <p:to>
                                        <p:strVal val="visible"/>
                                      </p:to>
                                    </p:set>
                                    <p:anim calcmode="lin" valueType="num">
                                      <p:cBhvr>
                                        <p:cTn id="12" dur="500" fill="hold"/>
                                        <p:tgtEl>
                                          <p:spTgt spid="2060"/>
                                        </p:tgtEl>
                                        <p:attrNameLst>
                                          <p:attrName>ppt_w</p:attrName>
                                        </p:attrNameLst>
                                      </p:cBhvr>
                                      <p:tavLst>
                                        <p:tav tm="0">
                                          <p:val>
                                            <p:fltVal val="0"/>
                                          </p:val>
                                        </p:tav>
                                        <p:tav tm="100000">
                                          <p:val>
                                            <p:strVal val="#ppt_w"/>
                                          </p:val>
                                        </p:tav>
                                      </p:tavLst>
                                    </p:anim>
                                    <p:anim calcmode="lin" valueType="num">
                                      <p:cBhvr>
                                        <p:cTn id="13" dur="500" fill="hold"/>
                                        <p:tgtEl>
                                          <p:spTgt spid="2060"/>
                                        </p:tgtEl>
                                        <p:attrNameLst>
                                          <p:attrName>ppt_h</p:attrName>
                                        </p:attrNameLst>
                                      </p:cBhvr>
                                      <p:tavLst>
                                        <p:tav tm="0">
                                          <p:val>
                                            <p:fltVal val="0"/>
                                          </p:val>
                                        </p:tav>
                                        <p:tav tm="100000">
                                          <p:val>
                                            <p:strVal val="#ppt_h"/>
                                          </p:val>
                                        </p:tav>
                                      </p:tavLst>
                                    </p:anim>
                                    <p:animEffect transition="in" filter="fade">
                                      <p:cBhvr>
                                        <p:cTn id="14" dur="500"/>
                                        <p:tgtEl>
                                          <p:spTgt spid="2060"/>
                                        </p:tgtEl>
                                      </p:cBhvr>
                                    </p:animEffect>
                                  </p:childTnLst>
                                </p:cTn>
                              </p:par>
                              <p:par>
                                <p:cTn id="15" presetID="53" presetClass="entr" presetSubtype="16" fill="hold" nodeType="withEffect">
                                  <p:stCondLst>
                                    <p:cond delay="500"/>
                                  </p:stCondLst>
                                  <p:childTnLst>
                                    <p:set>
                                      <p:cBhvr>
                                        <p:cTn id="16" dur="1" fill="hold">
                                          <p:stCondLst>
                                            <p:cond delay="0"/>
                                          </p:stCondLst>
                                        </p:cTn>
                                        <p:tgtEl>
                                          <p:spTgt spid="161"/>
                                        </p:tgtEl>
                                        <p:attrNameLst>
                                          <p:attrName>style.visibility</p:attrName>
                                        </p:attrNameLst>
                                      </p:cBhvr>
                                      <p:to>
                                        <p:strVal val="visible"/>
                                      </p:to>
                                    </p:set>
                                    <p:anim calcmode="lin" valueType="num">
                                      <p:cBhvr>
                                        <p:cTn id="17" dur="500" fill="hold"/>
                                        <p:tgtEl>
                                          <p:spTgt spid="161"/>
                                        </p:tgtEl>
                                        <p:attrNameLst>
                                          <p:attrName>ppt_w</p:attrName>
                                        </p:attrNameLst>
                                      </p:cBhvr>
                                      <p:tavLst>
                                        <p:tav tm="0">
                                          <p:val>
                                            <p:fltVal val="0"/>
                                          </p:val>
                                        </p:tav>
                                        <p:tav tm="100000">
                                          <p:val>
                                            <p:strVal val="#ppt_w"/>
                                          </p:val>
                                        </p:tav>
                                      </p:tavLst>
                                    </p:anim>
                                    <p:anim calcmode="lin" valueType="num">
                                      <p:cBhvr>
                                        <p:cTn id="18" dur="500" fill="hold"/>
                                        <p:tgtEl>
                                          <p:spTgt spid="161"/>
                                        </p:tgtEl>
                                        <p:attrNameLst>
                                          <p:attrName>ppt_h</p:attrName>
                                        </p:attrNameLst>
                                      </p:cBhvr>
                                      <p:tavLst>
                                        <p:tav tm="0">
                                          <p:val>
                                            <p:fltVal val="0"/>
                                          </p:val>
                                        </p:tav>
                                        <p:tav tm="100000">
                                          <p:val>
                                            <p:strVal val="#ppt_h"/>
                                          </p:val>
                                        </p:tav>
                                      </p:tavLst>
                                    </p:anim>
                                    <p:animEffect transition="in" filter="fade">
                                      <p:cBhvr>
                                        <p:cTn id="19" dur="500"/>
                                        <p:tgtEl>
                                          <p:spTgt spid="161"/>
                                        </p:tgtEl>
                                      </p:cBhvr>
                                    </p:animEffect>
                                  </p:childTnLst>
                                </p:cTn>
                              </p:par>
                              <p:par>
                                <p:cTn id="20" presetID="53" presetClass="entr" presetSubtype="16" fill="hold" nodeType="withEffect">
                                  <p:stCondLst>
                                    <p:cond delay="750"/>
                                  </p:stCondLst>
                                  <p:childTnLst>
                                    <p:set>
                                      <p:cBhvr>
                                        <p:cTn id="21" dur="1" fill="hold">
                                          <p:stCondLst>
                                            <p:cond delay="0"/>
                                          </p:stCondLst>
                                        </p:cTn>
                                        <p:tgtEl>
                                          <p:spTgt spid="2068"/>
                                        </p:tgtEl>
                                        <p:attrNameLst>
                                          <p:attrName>style.visibility</p:attrName>
                                        </p:attrNameLst>
                                      </p:cBhvr>
                                      <p:to>
                                        <p:strVal val="visible"/>
                                      </p:to>
                                    </p:set>
                                    <p:anim calcmode="lin" valueType="num">
                                      <p:cBhvr>
                                        <p:cTn id="22" dur="500" fill="hold"/>
                                        <p:tgtEl>
                                          <p:spTgt spid="2068"/>
                                        </p:tgtEl>
                                        <p:attrNameLst>
                                          <p:attrName>ppt_w</p:attrName>
                                        </p:attrNameLst>
                                      </p:cBhvr>
                                      <p:tavLst>
                                        <p:tav tm="0">
                                          <p:val>
                                            <p:fltVal val="0"/>
                                          </p:val>
                                        </p:tav>
                                        <p:tav tm="100000">
                                          <p:val>
                                            <p:strVal val="#ppt_w"/>
                                          </p:val>
                                        </p:tav>
                                      </p:tavLst>
                                    </p:anim>
                                    <p:anim calcmode="lin" valueType="num">
                                      <p:cBhvr>
                                        <p:cTn id="23" dur="500" fill="hold"/>
                                        <p:tgtEl>
                                          <p:spTgt spid="2068"/>
                                        </p:tgtEl>
                                        <p:attrNameLst>
                                          <p:attrName>ppt_h</p:attrName>
                                        </p:attrNameLst>
                                      </p:cBhvr>
                                      <p:tavLst>
                                        <p:tav tm="0">
                                          <p:val>
                                            <p:fltVal val="0"/>
                                          </p:val>
                                        </p:tav>
                                        <p:tav tm="100000">
                                          <p:val>
                                            <p:strVal val="#ppt_h"/>
                                          </p:val>
                                        </p:tav>
                                      </p:tavLst>
                                    </p:anim>
                                    <p:animEffect transition="in" filter="fade">
                                      <p:cBhvr>
                                        <p:cTn id="24" dur="500"/>
                                        <p:tgtEl>
                                          <p:spTgt spid="2068"/>
                                        </p:tgtEl>
                                      </p:cBhvr>
                                    </p:animEffect>
                                  </p:childTnLst>
                                </p:cTn>
                              </p:par>
                              <p:par>
                                <p:cTn id="25" presetID="53" presetClass="entr" presetSubtype="16" fill="hold" nodeType="withEffect">
                                  <p:stCondLst>
                                    <p:cond delay="1000"/>
                                  </p:stCondLst>
                                  <p:childTnLst>
                                    <p:set>
                                      <p:cBhvr>
                                        <p:cTn id="26" dur="1" fill="hold">
                                          <p:stCondLst>
                                            <p:cond delay="0"/>
                                          </p:stCondLst>
                                        </p:cTn>
                                        <p:tgtEl>
                                          <p:spTgt spid="2072"/>
                                        </p:tgtEl>
                                        <p:attrNameLst>
                                          <p:attrName>style.visibility</p:attrName>
                                        </p:attrNameLst>
                                      </p:cBhvr>
                                      <p:to>
                                        <p:strVal val="visible"/>
                                      </p:to>
                                    </p:set>
                                    <p:anim calcmode="lin" valueType="num">
                                      <p:cBhvr>
                                        <p:cTn id="27" dur="500" fill="hold"/>
                                        <p:tgtEl>
                                          <p:spTgt spid="2072"/>
                                        </p:tgtEl>
                                        <p:attrNameLst>
                                          <p:attrName>ppt_w</p:attrName>
                                        </p:attrNameLst>
                                      </p:cBhvr>
                                      <p:tavLst>
                                        <p:tav tm="0">
                                          <p:val>
                                            <p:fltVal val="0"/>
                                          </p:val>
                                        </p:tav>
                                        <p:tav tm="100000">
                                          <p:val>
                                            <p:strVal val="#ppt_w"/>
                                          </p:val>
                                        </p:tav>
                                      </p:tavLst>
                                    </p:anim>
                                    <p:anim calcmode="lin" valueType="num">
                                      <p:cBhvr>
                                        <p:cTn id="28" dur="500" fill="hold"/>
                                        <p:tgtEl>
                                          <p:spTgt spid="2072"/>
                                        </p:tgtEl>
                                        <p:attrNameLst>
                                          <p:attrName>ppt_h</p:attrName>
                                        </p:attrNameLst>
                                      </p:cBhvr>
                                      <p:tavLst>
                                        <p:tav tm="0">
                                          <p:val>
                                            <p:fltVal val="0"/>
                                          </p:val>
                                        </p:tav>
                                        <p:tav tm="100000">
                                          <p:val>
                                            <p:strVal val="#ppt_h"/>
                                          </p:val>
                                        </p:tav>
                                      </p:tavLst>
                                    </p:anim>
                                    <p:animEffect transition="in" filter="fade">
                                      <p:cBhvr>
                                        <p:cTn id="29" dur="500"/>
                                        <p:tgtEl>
                                          <p:spTgt spid="2072"/>
                                        </p:tgtEl>
                                      </p:cBhvr>
                                    </p:animEffect>
                                  </p:childTnLst>
                                </p:cTn>
                              </p:par>
                              <p:par>
                                <p:cTn id="30" presetID="53" presetClass="entr" presetSubtype="16" fill="hold" nodeType="withEffect">
                                  <p:stCondLst>
                                    <p:cond delay="1500"/>
                                  </p:stCondLst>
                                  <p:childTnLst>
                                    <p:set>
                                      <p:cBhvr>
                                        <p:cTn id="31" dur="1" fill="hold">
                                          <p:stCondLst>
                                            <p:cond delay="0"/>
                                          </p:stCondLst>
                                        </p:cTn>
                                        <p:tgtEl>
                                          <p:spTgt spid="2062"/>
                                        </p:tgtEl>
                                        <p:attrNameLst>
                                          <p:attrName>style.visibility</p:attrName>
                                        </p:attrNameLst>
                                      </p:cBhvr>
                                      <p:to>
                                        <p:strVal val="visible"/>
                                      </p:to>
                                    </p:set>
                                    <p:anim calcmode="lin" valueType="num">
                                      <p:cBhvr>
                                        <p:cTn id="32" dur="500" fill="hold"/>
                                        <p:tgtEl>
                                          <p:spTgt spid="2062"/>
                                        </p:tgtEl>
                                        <p:attrNameLst>
                                          <p:attrName>ppt_w</p:attrName>
                                        </p:attrNameLst>
                                      </p:cBhvr>
                                      <p:tavLst>
                                        <p:tav tm="0">
                                          <p:val>
                                            <p:fltVal val="0"/>
                                          </p:val>
                                        </p:tav>
                                        <p:tav tm="100000">
                                          <p:val>
                                            <p:strVal val="#ppt_w"/>
                                          </p:val>
                                        </p:tav>
                                      </p:tavLst>
                                    </p:anim>
                                    <p:anim calcmode="lin" valueType="num">
                                      <p:cBhvr>
                                        <p:cTn id="33" dur="500" fill="hold"/>
                                        <p:tgtEl>
                                          <p:spTgt spid="2062"/>
                                        </p:tgtEl>
                                        <p:attrNameLst>
                                          <p:attrName>ppt_h</p:attrName>
                                        </p:attrNameLst>
                                      </p:cBhvr>
                                      <p:tavLst>
                                        <p:tav tm="0">
                                          <p:val>
                                            <p:fltVal val="0"/>
                                          </p:val>
                                        </p:tav>
                                        <p:tav tm="100000">
                                          <p:val>
                                            <p:strVal val="#ppt_h"/>
                                          </p:val>
                                        </p:tav>
                                      </p:tavLst>
                                    </p:anim>
                                    <p:animEffect transition="in" filter="fade">
                                      <p:cBhvr>
                                        <p:cTn id="34" dur="500"/>
                                        <p:tgtEl>
                                          <p:spTgt spid="2062"/>
                                        </p:tgtEl>
                                      </p:cBhvr>
                                    </p:animEffect>
                                  </p:childTnLst>
                                </p:cTn>
                              </p:par>
                              <p:par>
                                <p:cTn id="35" presetID="53" presetClass="entr" presetSubtype="16" fill="hold" nodeType="withEffect">
                                  <p:stCondLst>
                                    <p:cond delay="1500"/>
                                  </p:stCondLst>
                                  <p:childTnLst>
                                    <p:set>
                                      <p:cBhvr>
                                        <p:cTn id="36" dur="1" fill="hold">
                                          <p:stCondLst>
                                            <p:cond delay="0"/>
                                          </p:stCondLst>
                                        </p:cTn>
                                        <p:tgtEl>
                                          <p:spTgt spid="2064"/>
                                        </p:tgtEl>
                                        <p:attrNameLst>
                                          <p:attrName>style.visibility</p:attrName>
                                        </p:attrNameLst>
                                      </p:cBhvr>
                                      <p:to>
                                        <p:strVal val="visible"/>
                                      </p:to>
                                    </p:set>
                                    <p:anim calcmode="lin" valueType="num">
                                      <p:cBhvr>
                                        <p:cTn id="37" dur="500" fill="hold"/>
                                        <p:tgtEl>
                                          <p:spTgt spid="2064"/>
                                        </p:tgtEl>
                                        <p:attrNameLst>
                                          <p:attrName>ppt_w</p:attrName>
                                        </p:attrNameLst>
                                      </p:cBhvr>
                                      <p:tavLst>
                                        <p:tav tm="0">
                                          <p:val>
                                            <p:fltVal val="0"/>
                                          </p:val>
                                        </p:tav>
                                        <p:tav tm="100000">
                                          <p:val>
                                            <p:strVal val="#ppt_w"/>
                                          </p:val>
                                        </p:tav>
                                      </p:tavLst>
                                    </p:anim>
                                    <p:anim calcmode="lin" valueType="num">
                                      <p:cBhvr>
                                        <p:cTn id="38" dur="500" fill="hold"/>
                                        <p:tgtEl>
                                          <p:spTgt spid="2064"/>
                                        </p:tgtEl>
                                        <p:attrNameLst>
                                          <p:attrName>ppt_h</p:attrName>
                                        </p:attrNameLst>
                                      </p:cBhvr>
                                      <p:tavLst>
                                        <p:tav tm="0">
                                          <p:val>
                                            <p:fltVal val="0"/>
                                          </p:val>
                                        </p:tav>
                                        <p:tav tm="100000">
                                          <p:val>
                                            <p:strVal val="#ppt_h"/>
                                          </p:val>
                                        </p:tav>
                                      </p:tavLst>
                                    </p:anim>
                                    <p:animEffect transition="in" filter="fade">
                                      <p:cBhvr>
                                        <p:cTn id="39" dur="500"/>
                                        <p:tgtEl>
                                          <p:spTgt spid="2064"/>
                                        </p:tgtEl>
                                      </p:cBhvr>
                                    </p:animEffect>
                                  </p:childTnLst>
                                </p:cTn>
                              </p:par>
                              <p:par>
                                <p:cTn id="40" presetID="53" presetClass="entr" presetSubtype="16" fill="hold" nodeType="withEffect">
                                  <p:stCondLst>
                                    <p:cond delay="1250"/>
                                  </p:stCondLst>
                                  <p:childTnLst>
                                    <p:set>
                                      <p:cBhvr>
                                        <p:cTn id="41" dur="1" fill="hold">
                                          <p:stCondLst>
                                            <p:cond delay="0"/>
                                          </p:stCondLst>
                                        </p:cTn>
                                        <p:tgtEl>
                                          <p:spTgt spid="70"/>
                                        </p:tgtEl>
                                        <p:attrNameLst>
                                          <p:attrName>style.visibility</p:attrName>
                                        </p:attrNameLst>
                                      </p:cBhvr>
                                      <p:to>
                                        <p:strVal val="visible"/>
                                      </p:to>
                                    </p:set>
                                    <p:anim calcmode="lin" valueType="num">
                                      <p:cBhvr>
                                        <p:cTn id="42" dur="500" fill="hold"/>
                                        <p:tgtEl>
                                          <p:spTgt spid="70"/>
                                        </p:tgtEl>
                                        <p:attrNameLst>
                                          <p:attrName>ppt_w</p:attrName>
                                        </p:attrNameLst>
                                      </p:cBhvr>
                                      <p:tavLst>
                                        <p:tav tm="0">
                                          <p:val>
                                            <p:fltVal val="0"/>
                                          </p:val>
                                        </p:tav>
                                        <p:tav tm="100000">
                                          <p:val>
                                            <p:strVal val="#ppt_w"/>
                                          </p:val>
                                        </p:tav>
                                      </p:tavLst>
                                    </p:anim>
                                    <p:anim calcmode="lin" valueType="num">
                                      <p:cBhvr>
                                        <p:cTn id="43" dur="500" fill="hold"/>
                                        <p:tgtEl>
                                          <p:spTgt spid="70"/>
                                        </p:tgtEl>
                                        <p:attrNameLst>
                                          <p:attrName>ppt_h</p:attrName>
                                        </p:attrNameLst>
                                      </p:cBhvr>
                                      <p:tavLst>
                                        <p:tav tm="0">
                                          <p:val>
                                            <p:fltVal val="0"/>
                                          </p:val>
                                        </p:tav>
                                        <p:tav tm="100000">
                                          <p:val>
                                            <p:strVal val="#ppt_h"/>
                                          </p:val>
                                        </p:tav>
                                      </p:tavLst>
                                    </p:anim>
                                    <p:animEffect transition="in" filter="fade">
                                      <p:cBhvr>
                                        <p:cTn id="44" dur="500"/>
                                        <p:tgtEl>
                                          <p:spTgt spid="70"/>
                                        </p:tgtEl>
                                      </p:cBhvr>
                                    </p:animEffect>
                                  </p:childTnLst>
                                </p:cTn>
                              </p:par>
                              <p:par>
                                <p:cTn id="45" presetID="53" presetClass="entr" presetSubtype="16" fill="hold" grpId="0" nodeType="withEffect">
                                  <p:stCondLst>
                                    <p:cond delay="1500"/>
                                  </p:stCondLst>
                                  <p:childTnLst>
                                    <p:set>
                                      <p:cBhvr>
                                        <p:cTn id="46" dur="1" fill="hold">
                                          <p:stCondLst>
                                            <p:cond delay="0"/>
                                          </p:stCondLst>
                                        </p:cTn>
                                        <p:tgtEl>
                                          <p:spTgt spid="156"/>
                                        </p:tgtEl>
                                        <p:attrNameLst>
                                          <p:attrName>style.visibility</p:attrName>
                                        </p:attrNameLst>
                                      </p:cBhvr>
                                      <p:to>
                                        <p:strVal val="visible"/>
                                      </p:to>
                                    </p:set>
                                    <p:anim calcmode="lin" valueType="num">
                                      <p:cBhvr>
                                        <p:cTn id="47" dur="500" fill="hold"/>
                                        <p:tgtEl>
                                          <p:spTgt spid="156"/>
                                        </p:tgtEl>
                                        <p:attrNameLst>
                                          <p:attrName>ppt_w</p:attrName>
                                        </p:attrNameLst>
                                      </p:cBhvr>
                                      <p:tavLst>
                                        <p:tav tm="0">
                                          <p:val>
                                            <p:fltVal val="0"/>
                                          </p:val>
                                        </p:tav>
                                        <p:tav tm="100000">
                                          <p:val>
                                            <p:strVal val="#ppt_w"/>
                                          </p:val>
                                        </p:tav>
                                      </p:tavLst>
                                    </p:anim>
                                    <p:anim calcmode="lin" valueType="num">
                                      <p:cBhvr>
                                        <p:cTn id="48" dur="500" fill="hold"/>
                                        <p:tgtEl>
                                          <p:spTgt spid="156"/>
                                        </p:tgtEl>
                                        <p:attrNameLst>
                                          <p:attrName>ppt_h</p:attrName>
                                        </p:attrNameLst>
                                      </p:cBhvr>
                                      <p:tavLst>
                                        <p:tav tm="0">
                                          <p:val>
                                            <p:fltVal val="0"/>
                                          </p:val>
                                        </p:tav>
                                        <p:tav tm="100000">
                                          <p:val>
                                            <p:strVal val="#ppt_h"/>
                                          </p:val>
                                        </p:tav>
                                      </p:tavLst>
                                    </p:anim>
                                    <p:animEffect transition="in" filter="fade">
                                      <p:cBhvr>
                                        <p:cTn id="49" dur="500"/>
                                        <p:tgtEl>
                                          <p:spTgt spid="156"/>
                                        </p:tgtEl>
                                      </p:cBhvr>
                                    </p:animEffect>
                                  </p:childTnLst>
                                </p:cTn>
                              </p:par>
                              <p:par>
                                <p:cTn id="50" presetID="53" presetClass="entr" presetSubtype="16" fill="hold" grpId="0" nodeType="withEffect">
                                  <p:stCondLst>
                                    <p:cond delay="1250"/>
                                  </p:stCondLst>
                                  <p:childTnLst>
                                    <p:set>
                                      <p:cBhvr>
                                        <p:cTn id="51" dur="1" fill="hold">
                                          <p:stCondLst>
                                            <p:cond delay="0"/>
                                          </p:stCondLst>
                                        </p:cTn>
                                        <p:tgtEl>
                                          <p:spTgt spid="173"/>
                                        </p:tgtEl>
                                        <p:attrNameLst>
                                          <p:attrName>style.visibility</p:attrName>
                                        </p:attrNameLst>
                                      </p:cBhvr>
                                      <p:to>
                                        <p:strVal val="visible"/>
                                      </p:to>
                                    </p:set>
                                    <p:anim calcmode="lin" valueType="num">
                                      <p:cBhvr>
                                        <p:cTn id="52" dur="500" fill="hold"/>
                                        <p:tgtEl>
                                          <p:spTgt spid="173"/>
                                        </p:tgtEl>
                                        <p:attrNameLst>
                                          <p:attrName>ppt_w</p:attrName>
                                        </p:attrNameLst>
                                      </p:cBhvr>
                                      <p:tavLst>
                                        <p:tav tm="0">
                                          <p:val>
                                            <p:fltVal val="0"/>
                                          </p:val>
                                        </p:tav>
                                        <p:tav tm="100000">
                                          <p:val>
                                            <p:strVal val="#ppt_w"/>
                                          </p:val>
                                        </p:tav>
                                      </p:tavLst>
                                    </p:anim>
                                    <p:anim calcmode="lin" valueType="num">
                                      <p:cBhvr>
                                        <p:cTn id="53" dur="500" fill="hold"/>
                                        <p:tgtEl>
                                          <p:spTgt spid="173"/>
                                        </p:tgtEl>
                                        <p:attrNameLst>
                                          <p:attrName>ppt_h</p:attrName>
                                        </p:attrNameLst>
                                      </p:cBhvr>
                                      <p:tavLst>
                                        <p:tav tm="0">
                                          <p:val>
                                            <p:fltVal val="0"/>
                                          </p:val>
                                        </p:tav>
                                        <p:tav tm="100000">
                                          <p:val>
                                            <p:strVal val="#ppt_h"/>
                                          </p:val>
                                        </p:tav>
                                      </p:tavLst>
                                    </p:anim>
                                    <p:animEffect transition="in" filter="fade">
                                      <p:cBhvr>
                                        <p:cTn id="54" dur="500"/>
                                        <p:tgtEl>
                                          <p:spTgt spid="173"/>
                                        </p:tgtEl>
                                      </p:cBhvr>
                                    </p:animEffect>
                                  </p:childTnLst>
                                </p:cTn>
                              </p:par>
                              <p:par>
                                <p:cTn id="55" presetID="53" presetClass="entr" presetSubtype="16" fill="hold" grpId="0" nodeType="withEffect">
                                  <p:stCondLst>
                                    <p:cond delay="1250"/>
                                  </p:stCondLst>
                                  <p:childTnLst>
                                    <p:set>
                                      <p:cBhvr>
                                        <p:cTn id="56" dur="1" fill="hold">
                                          <p:stCondLst>
                                            <p:cond delay="0"/>
                                          </p:stCondLst>
                                        </p:cTn>
                                        <p:tgtEl>
                                          <p:spTgt spid="160"/>
                                        </p:tgtEl>
                                        <p:attrNameLst>
                                          <p:attrName>style.visibility</p:attrName>
                                        </p:attrNameLst>
                                      </p:cBhvr>
                                      <p:to>
                                        <p:strVal val="visible"/>
                                      </p:to>
                                    </p:set>
                                    <p:anim calcmode="lin" valueType="num">
                                      <p:cBhvr>
                                        <p:cTn id="57" dur="500" fill="hold"/>
                                        <p:tgtEl>
                                          <p:spTgt spid="160"/>
                                        </p:tgtEl>
                                        <p:attrNameLst>
                                          <p:attrName>ppt_w</p:attrName>
                                        </p:attrNameLst>
                                      </p:cBhvr>
                                      <p:tavLst>
                                        <p:tav tm="0">
                                          <p:val>
                                            <p:fltVal val="0"/>
                                          </p:val>
                                        </p:tav>
                                        <p:tav tm="100000">
                                          <p:val>
                                            <p:strVal val="#ppt_w"/>
                                          </p:val>
                                        </p:tav>
                                      </p:tavLst>
                                    </p:anim>
                                    <p:anim calcmode="lin" valueType="num">
                                      <p:cBhvr>
                                        <p:cTn id="58" dur="500" fill="hold"/>
                                        <p:tgtEl>
                                          <p:spTgt spid="160"/>
                                        </p:tgtEl>
                                        <p:attrNameLst>
                                          <p:attrName>ppt_h</p:attrName>
                                        </p:attrNameLst>
                                      </p:cBhvr>
                                      <p:tavLst>
                                        <p:tav tm="0">
                                          <p:val>
                                            <p:fltVal val="0"/>
                                          </p:val>
                                        </p:tav>
                                        <p:tav tm="100000">
                                          <p:val>
                                            <p:strVal val="#ppt_h"/>
                                          </p:val>
                                        </p:tav>
                                      </p:tavLst>
                                    </p:anim>
                                    <p:animEffect transition="in" filter="fade">
                                      <p:cBhvr>
                                        <p:cTn id="59" dur="500"/>
                                        <p:tgtEl>
                                          <p:spTgt spid="160"/>
                                        </p:tgtEl>
                                      </p:cBhvr>
                                    </p:animEffect>
                                  </p:childTnLst>
                                </p:cTn>
                              </p:par>
                              <p:par>
                                <p:cTn id="60" presetID="53" presetClass="entr" presetSubtype="16" fill="hold" grpId="0" nodeType="withEffect">
                                  <p:stCondLst>
                                    <p:cond delay="750"/>
                                  </p:stCondLst>
                                  <p:childTnLst>
                                    <p:set>
                                      <p:cBhvr>
                                        <p:cTn id="61" dur="1" fill="hold">
                                          <p:stCondLst>
                                            <p:cond delay="0"/>
                                          </p:stCondLst>
                                        </p:cTn>
                                        <p:tgtEl>
                                          <p:spTgt spid="178"/>
                                        </p:tgtEl>
                                        <p:attrNameLst>
                                          <p:attrName>style.visibility</p:attrName>
                                        </p:attrNameLst>
                                      </p:cBhvr>
                                      <p:to>
                                        <p:strVal val="visible"/>
                                      </p:to>
                                    </p:set>
                                    <p:anim calcmode="lin" valueType="num">
                                      <p:cBhvr>
                                        <p:cTn id="62" dur="500" fill="hold"/>
                                        <p:tgtEl>
                                          <p:spTgt spid="178"/>
                                        </p:tgtEl>
                                        <p:attrNameLst>
                                          <p:attrName>ppt_w</p:attrName>
                                        </p:attrNameLst>
                                      </p:cBhvr>
                                      <p:tavLst>
                                        <p:tav tm="0">
                                          <p:val>
                                            <p:fltVal val="0"/>
                                          </p:val>
                                        </p:tav>
                                        <p:tav tm="100000">
                                          <p:val>
                                            <p:strVal val="#ppt_w"/>
                                          </p:val>
                                        </p:tav>
                                      </p:tavLst>
                                    </p:anim>
                                    <p:anim calcmode="lin" valueType="num">
                                      <p:cBhvr>
                                        <p:cTn id="63" dur="500" fill="hold"/>
                                        <p:tgtEl>
                                          <p:spTgt spid="178"/>
                                        </p:tgtEl>
                                        <p:attrNameLst>
                                          <p:attrName>ppt_h</p:attrName>
                                        </p:attrNameLst>
                                      </p:cBhvr>
                                      <p:tavLst>
                                        <p:tav tm="0">
                                          <p:val>
                                            <p:fltVal val="0"/>
                                          </p:val>
                                        </p:tav>
                                        <p:tav tm="100000">
                                          <p:val>
                                            <p:strVal val="#ppt_h"/>
                                          </p:val>
                                        </p:tav>
                                      </p:tavLst>
                                    </p:anim>
                                    <p:animEffect transition="in" filter="fade">
                                      <p:cBhvr>
                                        <p:cTn id="64"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P spid="160" grpId="0"/>
      <p:bldP spid="178" grpId="0"/>
      <p:bldP spid="173"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howeet theme">
  <a:themeElements>
    <a:clrScheme name="Showeet">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16A085"/>
      </a:hlink>
      <a:folHlink>
        <a:srgbClr val="1078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s Slide Master">
  <a:themeElements>
    <a:clrScheme name="ALLPPT COLOR - 104">
      <a:dk1>
        <a:sysClr val="windowText" lastClr="000000"/>
      </a:dk1>
      <a:lt1>
        <a:sysClr val="window" lastClr="FFFFFF"/>
      </a:lt1>
      <a:dk2>
        <a:srgbClr val="1F497D"/>
      </a:dk2>
      <a:lt2>
        <a:srgbClr val="EEECE1"/>
      </a:lt2>
      <a:accent1>
        <a:srgbClr val="196491"/>
      </a:accent1>
      <a:accent2>
        <a:srgbClr val="0587AF"/>
      </a:accent2>
      <a:accent3>
        <a:srgbClr val="19A5BE"/>
      </a:accent3>
      <a:accent4>
        <a:srgbClr val="53C3CD"/>
      </a:accent4>
      <a:accent5>
        <a:srgbClr val="5AB4C1"/>
      </a:accent5>
      <a:accent6>
        <a:srgbClr val="1A8EA9"/>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4668</TotalTime>
  <Words>3044</Words>
  <Application>Microsoft Office PowerPoint</Application>
  <PresentationFormat>Panorámica</PresentationFormat>
  <Paragraphs>605</Paragraphs>
  <Slides>36</Slides>
  <Notes>34</Notes>
  <HiddenSlides>0</HiddenSlides>
  <MMClips>0</MMClips>
  <ScaleCrop>false</ScaleCrop>
  <HeadingPairs>
    <vt:vector size="6" baseType="variant">
      <vt:variant>
        <vt:lpstr>Fuentes usadas</vt:lpstr>
      </vt:variant>
      <vt:variant>
        <vt:i4>13</vt:i4>
      </vt:variant>
      <vt:variant>
        <vt:lpstr>Tema</vt:lpstr>
      </vt:variant>
      <vt:variant>
        <vt:i4>4</vt:i4>
      </vt:variant>
      <vt:variant>
        <vt:lpstr>Títulos de diapositiva</vt:lpstr>
      </vt:variant>
      <vt:variant>
        <vt:i4>36</vt:i4>
      </vt:variant>
    </vt:vector>
  </HeadingPairs>
  <TitlesOfParts>
    <vt:vector size="53" baseType="lpstr">
      <vt:lpstr>Arial</vt:lpstr>
      <vt:lpstr>Bahnschrift SemiBold</vt:lpstr>
      <vt:lpstr>Calibri</vt:lpstr>
      <vt:lpstr>Calibri Light</vt:lpstr>
      <vt:lpstr>Cambria Math</vt:lpstr>
      <vt:lpstr>GeosansLight</vt:lpstr>
      <vt:lpstr>Lato Black</vt:lpstr>
      <vt:lpstr>Lato Light</vt:lpstr>
      <vt:lpstr>Open Sans</vt:lpstr>
      <vt:lpstr>Open Sans Extrabold</vt:lpstr>
      <vt:lpstr>Raleway</vt:lpstr>
      <vt:lpstr>Raleway Medium</vt:lpstr>
      <vt:lpstr>Wingdings</vt:lpstr>
      <vt:lpstr>Tema de Office</vt:lpstr>
      <vt:lpstr>Office Theme</vt:lpstr>
      <vt:lpstr>Showeet theme</vt:lpstr>
      <vt:lpstr>Contents Slide Master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Bryan Chauca</dc:creator>
  <cp:lastModifiedBy>Bryan Chauca</cp:lastModifiedBy>
  <cp:revision>289</cp:revision>
  <dcterms:created xsi:type="dcterms:W3CDTF">2020-08-15T03:19:00Z</dcterms:created>
  <dcterms:modified xsi:type="dcterms:W3CDTF">2020-08-31T17:33:25Z</dcterms:modified>
</cp:coreProperties>
</file>