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6" r:id="rId2"/>
    <p:sldId id="297" r:id="rId3"/>
    <p:sldId id="261" r:id="rId4"/>
    <p:sldId id="291" r:id="rId5"/>
    <p:sldId id="272" r:id="rId6"/>
    <p:sldId id="292" r:id="rId7"/>
    <p:sldId id="298" r:id="rId8"/>
    <p:sldId id="271" r:id="rId9"/>
    <p:sldId id="302" r:id="rId10"/>
    <p:sldId id="303" r:id="rId11"/>
    <p:sldId id="343" r:id="rId12"/>
    <p:sldId id="342" r:id="rId13"/>
    <p:sldId id="307" r:id="rId14"/>
    <p:sldId id="306" r:id="rId15"/>
    <p:sldId id="312" r:id="rId16"/>
    <p:sldId id="313" r:id="rId17"/>
    <p:sldId id="344" r:id="rId18"/>
    <p:sldId id="314" r:id="rId19"/>
    <p:sldId id="345" r:id="rId20"/>
    <p:sldId id="346" r:id="rId21"/>
    <p:sldId id="347" r:id="rId22"/>
    <p:sldId id="350" r:id="rId23"/>
    <p:sldId id="349" r:id="rId24"/>
    <p:sldId id="351" r:id="rId25"/>
    <p:sldId id="352" r:id="rId26"/>
    <p:sldId id="257" r:id="rId27"/>
    <p:sldId id="294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ALDERON" initials="MC" lastIdx="1" clrIdx="0">
    <p:extLst>
      <p:ext uri="{19B8F6BF-5375-455C-9EA6-DF929625EA0E}">
        <p15:presenceInfo xmlns:p15="http://schemas.microsoft.com/office/powerpoint/2012/main" userId="MARCO CALDE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31" autoAdjust="0"/>
  </p:normalViewPr>
  <p:slideViewPr>
    <p:cSldViewPr>
      <p:cViewPr varScale="1">
        <p:scale>
          <a:sx n="72" d="100"/>
          <a:sy n="72" d="100"/>
        </p:scale>
        <p:origin x="72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451C1-2D86-4331-82B3-978AF793D775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99128EB-F441-4CEC-A19C-178111C3A11E}">
      <dgm:prSet phldrT="[Texto]"/>
      <dgm:spPr/>
      <dgm:t>
        <a:bodyPr/>
        <a:lstStyle/>
        <a:p>
          <a:r>
            <a:rPr lang="es-EC" dirty="0"/>
            <a:t>1. Introducción</a:t>
          </a:r>
        </a:p>
      </dgm:t>
    </dgm:pt>
    <dgm:pt modelId="{4F95FBB2-00A0-4B3A-A897-04C0B6A4C1E6}" type="parTrans" cxnId="{27D9A0EC-A621-411A-85DE-D7F8A6BEBBE5}">
      <dgm:prSet/>
      <dgm:spPr/>
      <dgm:t>
        <a:bodyPr/>
        <a:lstStyle/>
        <a:p>
          <a:endParaRPr lang="es-EC"/>
        </a:p>
      </dgm:t>
    </dgm:pt>
    <dgm:pt modelId="{747840F9-A70C-4E2E-9360-CFC1FD6CBC7C}" type="sibTrans" cxnId="{27D9A0EC-A621-411A-85DE-D7F8A6BEBBE5}">
      <dgm:prSet/>
      <dgm:spPr/>
      <dgm:t>
        <a:bodyPr/>
        <a:lstStyle/>
        <a:p>
          <a:endParaRPr lang="es-EC"/>
        </a:p>
      </dgm:t>
    </dgm:pt>
    <dgm:pt modelId="{C6906C15-1262-4A41-9082-3DB1CD9F550B}">
      <dgm:prSet phldrT="[Texto]"/>
      <dgm:spPr/>
      <dgm:t>
        <a:bodyPr/>
        <a:lstStyle/>
        <a:p>
          <a:r>
            <a:rPr lang="es-EC" dirty="0"/>
            <a:t>2. Justificación e Importancia</a:t>
          </a:r>
        </a:p>
      </dgm:t>
    </dgm:pt>
    <dgm:pt modelId="{70E97378-29C9-4EED-87CA-99C28C3BC6C4}" type="parTrans" cxnId="{E2650E80-20CD-4C59-8539-A47A05592A17}">
      <dgm:prSet/>
      <dgm:spPr/>
      <dgm:t>
        <a:bodyPr/>
        <a:lstStyle/>
        <a:p>
          <a:endParaRPr lang="es-EC"/>
        </a:p>
      </dgm:t>
    </dgm:pt>
    <dgm:pt modelId="{4E04C3CE-6AF8-4866-9A71-91A75495F0BB}" type="sibTrans" cxnId="{E2650E80-20CD-4C59-8539-A47A05592A17}">
      <dgm:prSet/>
      <dgm:spPr/>
      <dgm:t>
        <a:bodyPr/>
        <a:lstStyle/>
        <a:p>
          <a:endParaRPr lang="es-EC"/>
        </a:p>
      </dgm:t>
    </dgm:pt>
    <dgm:pt modelId="{8247CF0B-1E0A-4C37-9B9B-9579C7DD4E2C}">
      <dgm:prSet phldrT="[Texto]"/>
      <dgm:spPr/>
      <dgm:t>
        <a:bodyPr/>
        <a:lstStyle/>
        <a:p>
          <a:r>
            <a:rPr lang="es-EC" dirty="0"/>
            <a:t>3. Objetivos</a:t>
          </a:r>
        </a:p>
      </dgm:t>
    </dgm:pt>
    <dgm:pt modelId="{4BD98AB4-CE0E-4BF9-8564-DA638FF9DC96}" type="parTrans" cxnId="{06F5EE84-A381-4A99-8321-E0DBBBC1EF3F}">
      <dgm:prSet/>
      <dgm:spPr/>
      <dgm:t>
        <a:bodyPr/>
        <a:lstStyle/>
        <a:p>
          <a:endParaRPr lang="es-EC"/>
        </a:p>
      </dgm:t>
    </dgm:pt>
    <dgm:pt modelId="{F7AAFDF0-32A9-4BB2-936B-638D07A30A89}" type="sibTrans" cxnId="{06F5EE84-A381-4A99-8321-E0DBBBC1EF3F}">
      <dgm:prSet/>
      <dgm:spPr/>
      <dgm:t>
        <a:bodyPr/>
        <a:lstStyle/>
        <a:p>
          <a:endParaRPr lang="es-EC"/>
        </a:p>
      </dgm:t>
    </dgm:pt>
    <dgm:pt modelId="{AFF69CEF-2DC0-45CA-B756-C8F66F61DEBC}">
      <dgm:prSet phldrT="[Texto]"/>
      <dgm:spPr/>
      <dgm:t>
        <a:bodyPr/>
        <a:lstStyle/>
        <a:p>
          <a:r>
            <a:rPr lang="es-EC" dirty="0"/>
            <a:t>4. Simulación y Optimización</a:t>
          </a:r>
        </a:p>
      </dgm:t>
    </dgm:pt>
    <dgm:pt modelId="{8E14454E-2FDC-4C14-8632-6AC844DEEE34}" type="parTrans" cxnId="{A6233104-8B40-4FFC-A65F-D0381A693FA4}">
      <dgm:prSet/>
      <dgm:spPr/>
      <dgm:t>
        <a:bodyPr/>
        <a:lstStyle/>
        <a:p>
          <a:endParaRPr lang="es-EC"/>
        </a:p>
      </dgm:t>
    </dgm:pt>
    <dgm:pt modelId="{B28A89F3-F801-423F-AE9E-CFBF67BA83DF}" type="sibTrans" cxnId="{A6233104-8B40-4FFC-A65F-D0381A693FA4}">
      <dgm:prSet/>
      <dgm:spPr/>
      <dgm:t>
        <a:bodyPr/>
        <a:lstStyle/>
        <a:p>
          <a:endParaRPr lang="es-EC"/>
        </a:p>
      </dgm:t>
    </dgm:pt>
    <dgm:pt modelId="{BEB926AC-81FC-476F-AD16-3A05504E93C1}">
      <dgm:prSet phldrT="[Texto]"/>
      <dgm:spPr/>
      <dgm:t>
        <a:bodyPr/>
        <a:lstStyle/>
        <a:p>
          <a:r>
            <a:rPr lang="es-EC" dirty="0"/>
            <a:t>5. Análisis y Resultados</a:t>
          </a:r>
        </a:p>
      </dgm:t>
    </dgm:pt>
    <dgm:pt modelId="{DE24A04B-3C1F-4191-913A-56747997C8D5}" type="parTrans" cxnId="{CCEFD43F-1F22-436A-A1E3-3BCC392137F0}">
      <dgm:prSet/>
      <dgm:spPr/>
      <dgm:t>
        <a:bodyPr/>
        <a:lstStyle/>
        <a:p>
          <a:endParaRPr lang="es-EC"/>
        </a:p>
      </dgm:t>
    </dgm:pt>
    <dgm:pt modelId="{D78225D0-8F47-44A2-BA92-1FBF204A723A}" type="sibTrans" cxnId="{CCEFD43F-1F22-436A-A1E3-3BCC392137F0}">
      <dgm:prSet/>
      <dgm:spPr/>
      <dgm:t>
        <a:bodyPr/>
        <a:lstStyle/>
        <a:p>
          <a:endParaRPr lang="es-EC"/>
        </a:p>
      </dgm:t>
    </dgm:pt>
    <dgm:pt modelId="{B33F6C28-2610-4EBA-9A10-1B6B63AC55E8}">
      <dgm:prSet phldrT="[Texto]"/>
      <dgm:spPr/>
      <dgm:t>
        <a:bodyPr/>
        <a:lstStyle/>
        <a:p>
          <a:r>
            <a:rPr lang="es-EC" dirty="0"/>
            <a:t>6. Conclusiones y Recomendaciones</a:t>
          </a:r>
        </a:p>
      </dgm:t>
    </dgm:pt>
    <dgm:pt modelId="{C382C745-DBAD-4040-94FD-736DB0C2F462}" type="parTrans" cxnId="{3A77DFDF-D75D-4DF0-9FC6-2A3D860635FA}">
      <dgm:prSet/>
      <dgm:spPr/>
      <dgm:t>
        <a:bodyPr/>
        <a:lstStyle/>
        <a:p>
          <a:endParaRPr lang="es-EC"/>
        </a:p>
      </dgm:t>
    </dgm:pt>
    <dgm:pt modelId="{BE2864C7-98EA-49D6-91CD-33419F61B85B}" type="sibTrans" cxnId="{3A77DFDF-D75D-4DF0-9FC6-2A3D860635FA}">
      <dgm:prSet/>
      <dgm:spPr/>
      <dgm:t>
        <a:bodyPr/>
        <a:lstStyle/>
        <a:p>
          <a:endParaRPr lang="es-EC"/>
        </a:p>
      </dgm:t>
    </dgm:pt>
    <dgm:pt modelId="{5D3C6740-622A-4CA7-A746-83E1089B9F7E}" type="pres">
      <dgm:prSet presAssocID="{F40451C1-2D86-4331-82B3-978AF793D775}" presName="Name0" presStyleCnt="0">
        <dgm:presLayoutVars>
          <dgm:chMax val="7"/>
          <dgm:chPref val="7"/>
          <dgm:dir/>
        </dgm:presLayoutVars>
      </dgm:prSet>
      <dgm:spPr/>
    </dgm:pt>
    <dgm:pt modelId="{741D6F1A-91E5-4CA3-A265-49748D8B61D5}" type="pres">
      <dgm:prSet presAssocID="{F40451C1-2D86-4331-82B3-978AF793D775}" presName="Name1" presStyleCnt="0"/>
      <dgm:spPr/>
    </dgm:pt>
    <dgm:pt modelId="{30353798-F3C3-4807-A5E0-98F89A45AC4F}" type="pres">
      <dgm:prSet presAssocID="{F40451C1-2D86-4331-82B3-978AF793D775}" presName="cycle" presStyleCnt="0"/>
      <dgm:spPr/>
    </dgm:pt>
    <dgm:pt modelId="{1076958C-BD53-4ED2-B680-3D58239ECA13}" type="pres">
      <dgm:prSet presAssocID="{F40451C1-2D86-4331-82B3-978AF793D775}" presName="srcNode" presStyleLbl="node1" presStyleIdx="0" presStyleCnt="6"/>
      <dgm:spPr/>
    </dgm:pt>
    <dgm:pt modelId="{51CF9D40-C2EB-4875-B900-8EBE8C22F7A8}" type="pres">
      <dgm:prSet presAssocID="{F40451C1-2D86-4331-82B3-978AF793D775}" presName="conn" presStyleLbl="parChTrans1D2" presStyleIdx="0" presStyleCnt="1"/>
      <dgm:spPr/>
    </dgm:pt>
    <dgm:pt modelId="{42F288D7-24A2-43A4-9BB4-9CBD86B2ED4B}" type="pres">
      <dgm:prSet presAssocID="{F40451C1-2D86-4331-82B3-978AF793D775}" presName="extraNode" presStyleLbl="node1" presStyleIdx="0" presStyleCnt="6"/>
      <dgm:spPr/>
    </dgm:pt>
    <dgm:pt modelId="{D0292DDC-8E7C-4B2A-8995-F9287AC1367A}" type="pres">
      <dgm:prSet presAssocID="{F40451C1-2D86-4331-82B3-978AF793D775}" presName="dstNode" presStyleLbl="node1" presStyleIdx="0" presStyleCnt="6"/>
      <dgm:spPr/>
    </dgm:pt>
    <dgm:pt modelId="{BDAD4E29-CB96-4531-87E8-74809263CE2F}" type="pres">
      <dgm:prSet presAssocID="{499128EB-F441-4CEC-A19C-178111C3A11E}" presName="text_1" presStyleLbl="node1" presStyleIdx="0" presStyleCnt="6">
        <dgm:presLayoutVars>
          <dgm:bulletEnabled val="1"/>
        </dgm:presLayoutVars>
      </dgm:prSet>
      <dgm:spPr/>
    </dgm:pt>
    <dgm:pt modelId="{06565E07-388A-4A7E-BD0F-22519C5F6CCE}" type="pres">
      <dgm:prSet presAssocID="{499128EB-F441-4CEC-A19C-178111C3A11E}" presName="accent_1" presStyleCnt="0"/>
      <dgm:spPr/>
    </dgm:pt>
    <dgm:pt modelId="{1194D609-786D-47C5-A0FC-CAD0C866D684}" type="pres">
      <dgm:prSet presAssocID="{499128EB-F441-4CEC-A19C-178111C3A11E}" presName="accentRepeatNode" presStyleLbl="solidFgAcc1" presStyleIdx="0" presStyleCnt="6"/>
      <dgm:spPr/>
    </dgm:pt>
    <dgm:pt modelId="{8BE7C8B6-3980-4CC8-95EB-A49496A5DB93}" type="pres">
      <dgm:prSet presAssocID="{C6906C15-1262-4A41-9082-3DB1CD9F550B}" presName="text_2" presStyleLbl="node1" presStyleIdx="1" presStyleCnt="6">
        <dgm:presLayoutVars>
          <dgm:bulletEnabled val="1"/>
        </dgm:presLayoutVars>
      </dgm:prSet>
      <dgm:spPr/>
    </dgm:pt>
    <dgm:pt modelId="{934F073B-81A4-4393-9AC8-C0F0E58C3807}" type="pres">
      <dgm:prSet presAssocID="{C6906C15-1262-4A41-9082-3DB1CD9F550B}" presName="accent_2" presStyleCnt="0"/>
      <dgm:spPr/>
    </dgm:pt>
    <dgm:pt modelId="{C6E51A78-2154-4921-836B-E2D403857CC7}" type="pres">
      <dgm:prSet presAssocID="{C6906C15-1262-4A41-9082-3DB1CD9F550B}" presName="accentRepeatNode" presStyleLbl="solidFgAcc1" presStyleIdx="1" presStyleCnt="6"/>
      <dgm:spPr/>
    </dgm:pt>
    <dgm:pt modelId="{95F86963-2738-4035-B0CD-885B61373089}" type="pres">
      <dgm:prSet presAssocID="{8247CF0B-1E0A-4C37-9B9B-9579C7DD4E2C}" presName="text_3" presStyleLbl="node1" presStyleIdx="2" presStyleCnt="6">
        <dgm:presLayoutVars>
          <dgm:bulletEnabled val="1"/>
        </dgm:presLayoutVars>
      </dgm:prSet>
      <dgm:spPr/>
    </dgm:pt>
    <dgm:pt modelId="{BDF2CB81-200D-4D63-81A3-5C1E55EEB53F}" type="pres">
      <dgm:prSet presAssocID="{8247CF0B-1E0A-4C37-9B9B-9579C7DD4E2C}" presName="accent_3" presStyleCnt="0"/>
      <dgm:spPr/>
    </dgm:pt>
    <dgm:pt modelId="{B295D5AA-0F31-4A82-A739-7AF86B02457B}" type="pres">
      <dgm:prSet presAssocID="{8247CF0B-1E0A-4C37-9B9B-9579C7DD4E2C}" presName="accentRepeatNode" presStyleLbl="solidFgAcc1" presStyleIdx="2" presStyleCnt="6"/>
      <dgm:spPr/>
    </dgm:pt>
    <dgm:pt modelId="{6554E3CD-EBFB-4A43-978E-133B9424FCCD}" type="pres">
      <dgm:prSet presAssocID="{AFF69CEF-2DC0-45CA-B756-C8F66F61DEBC}" presName="text_4" presStyleLbl="node1" presStyleIdx="3" presStyleCnt="6">
        <dgm:presLayoutVars>
          <dgm:bulletEnabled val="1"/>
        </dgm:presLayoutVars>
      </dgm:prSet>
      <dgm:spPr/>
    </dgm:pt>
    <dgm:pt modelId="{FB9D0F99-94DD-4768-8A68-E249063BA867}" type="pres">
      <dgm:prSet presAssocID="{AFF69CEF-2DC0-45CA-B756-C8F66F61DEBC}" presName="accent_4" presStyleCnt="0"/>
      <dgm:spPr/>
    </dgm:pt>
    <dgm:pt modelId="{0EA2A46E-7E10-4905-89BC-8B71059CD70C}" type="pres">
      <dgm:prSet presAssocID="{AFF69CEF-2DC0-45CA-B756-C8F66F61DEBC}" presName="accentRepeatNode" presStyleLbl="solidFgAcc1" presStyleIdx="3" presStyleCnt="6"/>
      <dgm:spPr/>
    </dgm:pt>
    <dgm:pt modelId="{4B8EB3DB-E6F2-4308-85E6-658D3C76F796}" type="pres">
      <dgm:prSet presAssocID="{BEB926AC-81FC-476F-AD16-3A05504E93C1}" presName="text_5" presStyleLbl="node1" presStyleIdx="4" presStyleCnt="6">
        <dgm:presLayoutVars>
          <dgm:bulletEnabled val="1"/>
        </dgm:presLayoutVars>
      </dgm:prSet>
      <dgm:spPr/>
    </dgm:pt>
    <dgm:pt modelId="{A4479333-8ED2-4697-95BC-9BEADAA1843A}" type="pres">
      <dgm:prSet presAssocID="{BEB926AC-81FC-476F-AD16-3A05504E93C1}" presName="accent_5" presStyleCnt="0"/>
      <dgm:spPr/>
    </dgm:pt>
    <dgm:pt modelId="{FE1D16F1-0DAC-4224-9800-BEDB9AE45698}" type="pres">
      <dgm:prSet presAssocID="{BEB926AC-81FC-476F-AD16-3A05504E93C1}" presName="accentRepeatNode" presStyleLbl="solidFgAcc1" presStyleIdx="4" presStyleCnt="6"/>
      <dgm:spPr/>
    </dgm:pt>
    <dgm:pt modelId="{138A891D-532C-4521-89B9-C05AC27F73D3}" type="pres">
      <dgm:prSet presAssocID="{B33F6C28-2610-4EBA-9A10-1B6B63AC55E8}" presName="text_6" presStyleLbl="node1" presStyleIdx="5" presStyleCnt="6">
        <dgm:presLayoutVars>
          <dgm:bulletEnabled val="1"/>
        </dgm:presLayoutVars>
      </dgm:prSet>
      <dgm:spPr/>
    </dgm:pt>
    <dgm:pt modelId="{4B105F72-9969-4652-916F-0333F6E7CC71}" type="pres">
      <dgm:prSet presAssocID="{B33F6C28-2610-4EBA-9A10-1B6B63AC55E8}" presName="accent_6" presStyleCnt="0"/>
      <dgm:spPr/>
    </dgm:pt>
    <dgm:pt modelId="{2E511C06-7C33-4898-872E-C646130E63D2}" type="pres">
      <dgm:prSet presAssocID="{B33F6C28-2610-4EBA-9A10-1B6B63AC55E8}" presName="accentRepeatNode" presStyleLbl="solidFgAcc1" presStyleIdx="5" presStyleCnt="6"/>
      <dgm:spPr/>
    </dgm:pt>
  </dgm:ptLst>
  <dgm:cxnLst>
    <dgm:cxn modelId="{A6233104-8B40-4FFC-A65F-D0381A693FA4}" srcId="{F40451C1-2D86-4331-82B3-978AF793D775}" destId="{AFF69CEF-2DC0-45CA-B756-C8F66F61DEBC}" srcOrd="3" destOrd="0" parTransId="{8E14454E-2FDC-4C14-8632-6AC844DEEE34}" sibTransId="{B28A89F3-F801-423F-AE9E-CFBF67BA83DF}"/>
    <dgm:cxn modelId="{E362C810-2B72-47D6-A725-34AD478A93F2}" type="presOf" srcId="{F40451C1-2D86-4331-82B3-978AF793D775}" destId="{5D3C6740-622A-4CA7-A746-83E1089B9F7E}" srcOrd="0" destOrd="0" presId="urn:microsoft.com/office/officeart/2008/layout/VerticalCurvedList"/>
    <dgm:cxn modelId="{CCEFD43F-1F22-436A-A1E3-3BCC392137F0}" srcId="{F40451C1-2D86-4331-82B3-978AF793D775}" destId="{BEB926AC-81FC-476F-AD16-3A05504E93C1}" srcOrd="4" destOrd="0" parTransId="{DE24A04B-3C1F-4191-913A-56747997C8D5}" sibTransId="{D78225D0-8F47-44A2-BA92-1FBF204A723A}"/>
    <dgm:cxn modelId="{B52DF96B-B177-462F-B667-D8D8BF447A53}" type="presOf" srcId="{C6906C15-1262-4A41-9082-3DB1CD9F550B}" destId="{8BE7C8B6-3980-4CC8-95EB-A49496A5DB93}" srcOrd="0" destOrd="0" presId="urn:microsoft.com/office/officeart/2008/layout/VerticalCurvedList"/>
    <dgm:cxn modelId="{79A31C75-4655-4CDB-8A64-D4E02D6A9E3E}" type="presOf" srcId="{747840F9-A70C-4E2E-9360-CFC1FD6CBC7C}" destId="{51CF9D40-C2EB-4875-B900-8EBE8C22F7A8}" srcOrd="0" destOrd="0" presId="urn:microsoft.com/office/officeart/2008/layout/VerticalCurvedList"/>
    <dgm:cxn modelId="{E2650E80-20CD-4C59-8539-A47A05592A17}" srcId="{F40451C1-2D86-4331-82B3-978AF793D775}" destId="{C6906C15-1262-4A41-9082-3DB1CD9F550B}" srcOrd="1" destOrd="0" parTransId="{70E97378-29C9-4EED-87CA-99C28C3BC6C4}" sibTransId="{4E04C3CE-6AF8-4866-9A71-91A75495F0BB}"/>
    <dgm:cxn modelId="{06F5EE84-A381-4A99-8321-E0DBBBC1EF3F}" srcId="{F40451C1-2D86-4331-82B3-978AF793D775}" destId="{8247CF0B-1E0A-4C37-9B9B-9579C7DD4E2C}" srcOrd="2" destOrd="0" parTransId="{4BD98AB4-CE0E-4BF9-8564-DA638FF9DC96}" sibTransId="{F7AAFDF0-32A9-4BB2-936B-638D07A30A89}"/>
    <dgm:cxn modelId="{F1803E94-9979-43D8-83AB-B22F33C56045}" type="presOf" srcId="{BEB926AC-81FC-476F-AD16-3A05504E93C1}" destId="{4B8EB3DB-E6F2-4308-85E6-658D3C76F796}" srcOrd="0" destOrd="0" presId="urn:microsoft.com/office/officeart/2008/layout/VerticalCurvedList"/>
    <dgm:cxn modelId="{5FA3A194-4F9C-4CAA-A30F-B7B8B9B511FC}" type="presOf" srcId="{8247CF0B-1E0A-4C37-9B9B-9579C7DD4E2C}" destId="{95F86963-2738-4035-B0CD-885B61373089}" srcOrd="0" destOrd="0" presId="urn:microsoft.com/office/officeart/2008/layout/VerticalCurvedList"/>
    <dgm:cxn modelId="{A399F1CB-F496-44EF-B1EF-8F95E0607310}" type="presOf" srcId="{AFF69CEF-2DC0-45CA-B756-C8F66F61DEBC}" destId="{6554E3CD-EBFB-4A43-978E-133B9424FCCD}" srcOrd="0" destOrd="0" presId="urn:microsoft.com/office/officeart/2008/layout/VerticalCurvedList"/>
    <dgm:cxn modelId="{3A77DFDF-D75D-4DF0-9FC6-2A3D860635FA}" srcId="{F40451C1-2D86-4331-82B3-978AF793D775}" destId="{B33F6C28-2610-4EBA-9A10-1B6B63AC55E8}" srcOrd="5" destOrd="0" parTransId="{C382C745-DBAD-4040-94FD-736DB0C2F462}" sibTransId="{BE2864C7-98EA-49D6-91CD-33419F61B85B}"/>
    <dgm:cxn modelId="{A8C6A0E5-377D-4237-99E8-4D1BFF848D6C}" type="presOf" srcId="{499128EB-F441-4CEC-A19C-178111C3A11E}" destId="{BDAD4E29-CB96-4531-87E8-74809263CE2F}" srcOrd="0" destOrd="0" presId="urn:microsoft.com/office/officeart/2008/layout/VerticalCurvedList"/>
    <dgm:cxn modelId="{27D9A0EC-A621-411A-85DE-D7F8A6BEBBE5}" srcId="{F40451C1-2D86-4331-82B3-978AF793D775}" destId="{499128EB-F441-4CEC-A19C-178111C3A11E}" srcOrd="0" destOrd="0" parTransId="{4F95FBB2-00A0-4B3A-A897-04C0B6A4C1E6}" sibTransId="{747840F9-A70C-4E2E-9360-CFC1FD6CBC7C}"/>
    <dgm:cxn modelId="{F46A5FED-D849-4FCE-B5AE-A4ED7986D91C}" type="presOf" srcId="{B33F6C28-2610-4EBA-9A10-1B6B63AC55E8}" destId="{138A891D-532C-4521-89B9-C05AC27F73D3}" srcOrd="0" destOrd="0" presId="urn:microsoft.com/office/officeart/2008/layout/VerticalCurvedList"/>
    <dgm:cxn modelId="{F7382EA6-862D-4F42-BB0E-232BBF0E6AC2}" type="presParOf" srcId="{5D3C6740-622A-4CA7-A746-83E1089B9F7E}" destId="{741D6F1A-91E5-4CA3-A265-49748D8B61D5}" srcOrd="0" destOrd="0" presId="urn:microsoft.com/office/officeart/2008/layout/VerticalCurvedList"/>
    <dgm:cxn modelId="{EF747C15-6730-4B31-B798-59C0AD44BDED}" type="presParOf" srcId="{741D6F1A-91E5-4CA3-A265-49748D8B61D5}" destId="{30353798-F3C3-4807-A5E0-98F89A45AC4F}" srcOrd="0" destOrd="0" presId="urn:microsoft.com/office/officeart/2008/layout/VerticalCurvedList"/>
    <dgm:cxn modelId="{4D501140-E577-4FA9-9D3E-BD093C28BD60}" type="presParOf" srcId="{30353798-F3C3-4807-A5E0-98F89A45AC4F}" destId="{1076958C-BD53-4ED2-B680-3D58239ECA13}" srcOrd="0" destOrd="0" presId="urn:microsoft.com/office/officeart/2008/layout/VerticalCurvedList"/>
    <dgm:cxn modelId="{7983DFCB-BE08-49A4-AB66-3EC8638644B7}" type="presParOf" srcId="{30353798-F3C3-4807-A5E0-98F89A45AC4F}" destId="{51CF9D40-C2EB-4875-B900-8EBE8C22F7A8}" srcOrd="1" destOrd="0" presId="urn:microsoft.com/office/officeart/2008/layout/VerticalCurvedList"/>
    <dgm:cxn modelId="{797F806B-9435-40AB-B394-F56145283C1C}" type="presParOf" srcId="{30353798-F3C3-4807-A5E0-98F89A45AC4F}" destId="{42F288D7-24A2-43A4-9BB4-9CBD86B2ED4B}" srcOrd="2" destOrd="0" presId="urn:microsoft.com/office/officeart/2008/layout/VerticalCurvedList"/>
    <dgm:cxn modelId="{8D48A8A1-2620-48F3-8A17-EECC5BF29522}" type="presParOf" srcId="{30353798-F3C3-4807-A5E0-98F89A45AC4F}" destId="{D0292DDC-8E7C-4B2A-8995-F9287AC1367A}" srcOrd="3" destOrd="0" presId="urn:microsoft.com/office/officeart/2008/layout/VerticalCurvedList"/>
    <dgm:cxn modelId="{C4931AA4-6E32-4907-AAE1-DCC0A565A416}" type="presParOf" srcId="{741D6F1A-91E5-4CA3-A265-49748D8B61D5}" destId="{BDAD4E29-CB96-4531-87E8-74809263CE2F}" srcOrd="1" destOrd="0" presId="urn:microsoft.com/office/officeart/2008/layout/VerticalCurvedList"/>
    <dgm:cxn modelId="{B47310F2-6627-4F5C-A8D1-00573BBBD7B2}" type="presParOf" srcId="{741D6F1A-91E5-4CA3-A265-49748D8B61D5}" destId="{06565E07-388A-4A7E-BD0F-22519C5F6CCE}" srcOrd="2" destOrd="0" presId="urn:microsoft.com/office/officeart/2008/layout/VerticalCurvedList"/>
    <dgm:cxn modelId="{FF351DBB-803A-43CC-B63A-57EA65401F14}" type="presParOf" srcId="{06565E07-388A-4A7E-BD0F-22519C5F6CCE}" destId="{1194D609-786D-47C5-A0FC-CAD0C866D684}" srcOrd="0" destOrd="0" presId="urn:microsoft.com/office/officeart/2008/layout/VerticalCurvedList"/>
    <dgm:cxn modelId="{E84601C8-EB3E-4F68-9E31-57DEB736BD05}" type="presParOf" srcId="{741D6F1A-91E5-4CA3-A265-49748D8B61D5}" destId="{8BE7C8B6-3980-4CC8-95EB-A49496A5DB93}" srcOrd="3" destOrd="0" presId="urn:microsoft.com/office/officeart/2008/layout/VerticalCurvedList"/>
    <dgm:cxn modelId="{365A068F-3464-4FAF-9B36-4C08C35D7EB8}" type="presParOf" srcId="{741D6F1A-91E5-4CA3-A265-49748D8B61D5}" destId="{934F073B-81A4-4393-9AC8-C0F0E58C3807}" srcOrd="4" destOrd="0" presId="urn:microsoft.com/office/officeart/2008/layout/VerticalCurvedList"/>
    <dgm:cxn modelId="{29265209-0527-42BC-9B5E-FAB536EF4D28}" type="presParOf" srcId="{934F073B-81A4-4393-9AC8-C0F0E58C3807}" destId="{C6E51A78-2154-4921-836B-E2D403857CC7}" srcOrd="0" destOrd="0" presId="urn:microsoft.com/office/officeart/2008/layout/VerticalCurvedList"/>
    <dgm:cxn modelId="{D4B6B594-FC61-47EC-ADDB-7E2B76E8AE7B}" type="presParOf" srcId="{741D6F1A-91E5-4CA3-A265-49748D8B61D5}" destId="{95F86963-2738-4035-B0CD-885B61373089}" srcOrd="5" destOrd="0" presId="urn:microsoft.com/office/officeart/2008/layout/VerticalCurvedList"/>
    <dgm:cxn modelId="{E1EB38B5-2DE8-45E6-9846-884C375E34DF}" type="presParOf" srcId="{741D6F1A-91E5-4CA3-A265-49748D8B61D5}" destId="{BDF2CB81-200D-4D63-81A3-5C1E55EEB53F}" srcOrd="6" destOrd="0" presId="urn:microsoft.com/office/officeart/2008/layout/VerticalCurvedList"/>
    <dgm:cxn modelId="{D5DD71F8-920C-48D5-B494-5917509F666E}" type="presParOf" srcId="{BDF2CB81-200D-4D63-81A3-5C1E55EEB53F}" destId="{B295D5AA-0F31-4A82-A739-7AF86B02457B}" srcOrd="0" destOrd="0" presId="urn:microsoft.com/office/officeart/2008/layout/VerticalCurvedList"/>
    <dgm:cxn modelId="{5BA63797-7C89-44F5-82DF-0B45BE3F6E88}" type="presParOf" srcId="{741D6F1A-91E5-4CA3-A265-49748D8B61D5}" destId="{6554E3CD-EBFB-4A43-978E-133B9424FCCD}" srcOrd="7" destOrd="0" presId="urn:microsoft.com/office/officeart/2008/layout/VerticalCurvedList"/>
    <dgm:cxn modelId="{E2F1C3DD-E54D-4EF1-B2F3-7288B55ADAC3}" type="presParOf" srcId="{741D6F1A-91E5-4CA3-A265-49748D8B61D5}" destId="{FB9D0F99-94DD-4768-8A68-E249063BA867}" srcOrd="8" destOrd="0" presId="urn:microsoft.com/office/officeart/2008/layout/VerticalCurvedList"/>
    <dgm:cxn modelId="{29263094-ABB2-4146-BB21-F167135ACCE3}" type="presParOf" srcId="{FB9D0F99-94DD-4768-8A68-E249063BA867}" destId="{0EA2A46E-7E10-4905-89BC-8B71059CD70C}" srcOrd="0" destOrd="0" presId="urn:microsoft.com/office/officeart/2008/layout/VerticalCurvedList"/>
    <dgm:cxn modelId="{96EFE3E3-114E-4381-A911-23099813CE40}" type="presParOf" srcId="{741D6F1A-91E5-4CA3-A265-49748D8B61D5}" destId="{4B8EB3DB-E6F2-4308-85E6-658D3C76F796}" srcOrd="9" destOrd="0" presId="urn:microsoft.com/office/officeart/2008/layout/VerticalCurvedList"/>
    <dgm:cxn modelId="{12FBAF9E-2CAD-4C91-B8DF-FA60FFA59DFD}" type="presParOf" srcId="{741D6F1A-91E5-4CA3-A265-49748D8B61D5}" destId="{A4479333-8ED2-4697-95BC-9BEADAA1843A}" srcOrd="10" destOrd="0" presId="urn:microsoft.com/office/officeart/2008/layout/VerticalCurvedList"/>
    <dgm:cxn modelId="{4A8E583B-8FF5-4A2D-A819-71DC80B96A8D}" type="presParOf" srcId="{A4479333-8ED2-4697-95BC-9BEADAA1843A}" destId="{FE1D16F1-0DAC-4224-9800-BEDB9AE45698}" srcOrd="0" destOrd="0" presId="urn:microsoft.com/office/officeart/2008/layout/VerticalCurvedList"/>
    <dgm:cxn modelId="{3BE701BB-CE2B-4011-9DE5-443D0508266C}" type="presParOf" srcId="{741D6F1A-91E5-4CA3-A265-49748D8B61D5}" destId="{138A891D-532C-4521-89B9-C05AC27F73D3}" srcOrd="11" destOrd="0" presId="urn:microsoft.com/office/officeart/2008/layout/VerticalCurvedList"/>
    <dgm:cxn modelId="{18934D74-2C65-497A-B436-94B7C38A3AA1}" type="presParOf" srcId="{741D6F1A-91E5-4CA3-A265-49748D8B61D5}" destId="{4B105F72-9969-4652-916F-0333F6E7CC71}" srcOrd="12" destOrd="0" presId="urn:microsoft.com/office/officeart/2008/layout/VerticalCurvedList"/>
    <dgm:cxn modelId="{E3B7BF41-5BAC-4A35-BE10-C4F31917DCD7}" type="presParOf" srcId="{4B105F72-9969-4652-916F-0333F6E7CC71}" destId="{2E511C06-7C33-4898-872E-C646130E63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6633A-7569-4FD8-B1D5-788B0EEEB315}" type="doc">
      <dgm:prSet loTypeId="urn:microsoft.com/office/officeart/2008/layout/LinedLis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4ABD3C6-4792-4C05-8689-F07EA7B852F6}">
      <dgm:prSet phldrT="[Texto]" custT="1"/>
      <dgm:spPr/>
      <dgm:t>
        <a:bodyPr/>
        <a:lstStyle/>
        <a:p>
          <a:pPr algn="just"/>
          <a:r>
            <a:rPr lang="es-EC" sz="1600" dirty="0"/>
            <a:t>Antecedentes</a:t>
          </a:r>
        </a:p>
      </dgm:t>
    </dgm:pt>
    <dgm:pt modelId="{A9DF5C38-67EE-48B4-9096-F97A7A66F577}" type="parTrans" cxnId="{A74B1580-5C25-4786-9D7C-3605D15076E7}">
      <dgm:prSet/>
      <dgm:spPr/>
      <dgm:t>
        <a:bodyPr/>
        <a:lstStyle/>
        <a:p>
          <a:pPr algn="just"/>
          <a:endParaRPr lang="es-EC" sz="1800"/>
        </a:p>
      </dgm:t>
    </dgm:pt>
    <dgm:pt modelId="{F8074F99-5A7F-4F0A-AEA8-6AB0E07E3B13}" type="sibTrans" cxnId="{A74B1580-5C25-4786-9D7C-3605D15076E7}">
      <dgm:prSet/>
      <dgm:spPr/>
      <dgm:t>
        <a:bodyPr/>
        <a:lstStyle/>
        <a:p>
          <a:pPr algn="just"/>
          <a:endParaRPr lang="es-EC" sz="1800"/>
        </a:p>
      </dgm:t>
    </dgm:pt>
    <dgm:pt modelId="{1451FBDA-1D74-49A4-BBD4-E9B5BBCC972C}">
      <dgm:prSet phldrT="[Texto]" custT="1"/>
      <dgm:spPr/>
      <dgm:t>
        <a:bodyPr/>
        <a:lstStyle/>
        <a:p>
          <a:pPr algn="just"/>
          <a:r>
            <a:rPr lang="es-EC" sz="1400" dirty="0"/>
            <a:t>Antena es un dispositivo que posibilita la existencia de sistemas inalámbricos de R. F. </a:t>
          </a:r>
        </a:p>
      </dgm:t>
    </dgm:pt>
    <dgm:pt modelId="{E79E670A-330E-4FA2-858F-9A8CF16D94F4}" type="parTrans" cxnId="{F7D51412-F030-4BA1-ABD6-CF25861C7634}">
      <dgm:prSet/>
      <dgm:spPr/>
      <dgm:t>
        <a:bodyPr/>
        <a:lstStyle/>
        <a:p>
          <a:pPr algn="just"/>
          <a:endParaRPr lang="es-EC" sz="1800"/>
        </a:p>
      </dgm:t>
    </dgm:pt>
    <dgm:pt modelId="{B2CB96AF-C118-415F-8AA9-867A5DA49BCE}" type="sibTrans" cxnId="{F7D51412-F030-4BA1-ABD6-CF25861C7634}">
      <dgm:prSet/>
      <dgm:spPr/>
      <dgm:t>
        <a:bodyPr/>
        <a:lstStyle/>
        <a:p>
          <a:pPr algn="just"/>
          <a:endParaRPr lang="es-EC" sz="1800"/>
        </a:p>
      </dgm:t>
    </dgm:pt>
    <dgm:pt modelId="{0A0F3304-244C-4444-AC0D-4918BA1EF119}">
      <dgm:prSet phldrT="[Texto]" custT="1"/>
      <dgm:spPr/>
      <dgm:t>
        <a:bodyPr/>
        <a:lstStyle/>
        <a:p>
          <a:pPr algn="just"/>
          <a:r>
            <a:rPr lang="es-ES" sz="1400" dirty="0"/>
            <a:t>Falta de reposición de equipos y materiales</a:t>
          </a:r>
          <a:endParaRPr lang="es-EC" sz="1400" dirty="0"/>
        </a:p>
      </dgm:t>
    </dgm:pt>
    <dgm:pt modelId="{57C56309-8AD7-4433-8509-1E93B153044D}" type="parTrans" cxnId="{96CD56A9-84E2-4B1C-991C-81A6534FD83C}">
      <dgm:prSet/>
      <dgm:spPr/>
      <dgm:t>
        <a:bodyPr/>
        <a:lstStyle/>
        <a:p>
          <a:pPr algn="just"/>
          <a:endParaRPr lang="es-EC" sz="1800"/>
        </a:p>
      </dgm:t>
    </dgm:pt>
    <dgm:pt modelId="{B9F3A7A9-5252-4D0F-924C-8DC00BB6D101}" type="sibTrans" cxnId="{96CD56A9-84E2-4B1C-991C-81A6534FD83C}">
      <dgm:prSet/>
      <dgm:spPr/>
      <dgm:t>
        <a:bodyPr/>
        <a:lstStyle/>
        <a:p>
          <a:pPr algn="just"/>
          <a:endParaRPr lang="es-EC" sz="1800"/>
        </a:p>
      </dgm:t>
    </dgm:pt>
    <dgm:pt modelId="{600515AB-4143-4EEC-A74C-F0DA5CEC654C}">
      <dgm:prSet phldrT="[Texto]" custT="1"/>
      <dgm:spPr/>
      <dgm:t>
        <a:bodyPr/>
        <a:lstStyle/>
        <a:p>
          <a:pPr algn="just"/>
          <a:r>
            <a:rPr lang="es-ES" sz="1400" dirty="0"/>
            <a:t>FF. TT cumplen su misión y con el fortalecimiento del Proyecto de Inteligencia de Señales para operaciones de G.E. </a:t>
          </a:r>
          <a:endParaRPr lang="es-EC" sz="1400" dirty="0"/>
        </a:p>
      </dgm:t>
    </dgm:pt>
    <dgm:pt modelId="{61ACD2E8-F9BB-403D-B9EA-FA87B8BA0456}" type="parTrans" cxnId="{9D0502E9-B19E-40CA-BD9F-54793AB24C8A}">
      <dgm:prSet/>
      <dgm:spPr/>
      <dgm:t>
        <a:bodyPr/>
        <a:lstStyle/>
        <a:p>
          <a:pPr algn="just"/>
          <a:endParaRPr lang="es-EC" sz="1800"/>
        </a:p>
      </dgm:t>
    </dgm:pt>
    <dgm:pt modelId="{5022E0C9-0393-4F30-AA28-E2EEFCF959D7}" type="sibTrans" cxnId="{9D0502E9-B19E-40CA-BD9F-54793AB24C8A}">
      <dgm:prSet/>
      <dgm:spPr/>
      <dgm:t>
        <a:bodyPr/>
        <a:lstStyle/>
        <a:p>
          <a:pPr algn="just"/>
          <a:endParaRPr lang="es-EC" sz="1800"/>
        </a:p>
      </dgm:t>
    </dgm:pt>
    <dgm:pt modelId="{AB01399E-0A53-4154-9A2D-550B67FDA328}">
      <dgm:prSet phldrT="[Texto]" custT="1"/>
      <dgm:spPr/>
      <dgm:t>
        <a:bodyPr/>
        <a:lstStyle/>
        <a:p>
          <a:pPr algn="just"/>
          <a:r>
            <a:rPr lang="es-ES" sz="1400" dirty="0"/>
            <a:t>UFA ESPE brinda conocimiento científico que permite buscar nuevas soluciones para mejorar capacidades operativas de FF. AA</a:t>
          </a:r>
          <a:endParaRPr lang="es-EC" sz="1400" dirty="0"/>
        </a:p>
      </dgm:t>
    </dgm:pt>
    <dgm:pt modelId="{5D82B1EE-2EFC-4A8A-A4BF-A35D72B8269E}" type="parTrans" cxnId="{379BA2A1-FEA4-40F9-B957-3B8E14144FE4}">
      <dgm:prSet/>
      <dgm:spPr/>
      <dgm:t>
        <a:bodyPr/>
        <a:lstStyle/>
        <a:p>
          <a:pPr algn="just"/>
          <a:endParaRPr lang="es-EC" sz="1800"/>
        </a:p>
      </dgm:t>
    </dgm:pt>
    <dgm:pt modelId="{57A927FF-1B1F-4C79-8EAF-2D2EBF5CFD5D}" type="sibTrans" cxnId="{379BA2A1-FEA4-40F9-B957-3B8E14144FE4}">
      <dgm:prSet/>
      <dgm:spPr/>
      <dgm:t>
        <a:bodyPr/>
        <a:lstStyle/>
        <a:p>
          <a:pPr algn="just"/>
          <a:endParaRPr lang="es-EC" sz="1800"/>
        </a:p>
      </dgm:t>
    </dgm:pt>
    <dgm:pt modelId="{FAECF000-7EE0-4EB9-8B2B-1471B5D3BDDD}">
      <dgm:prSet phldrT="[Texto]" custT="1"/>
      <dgm:spPr/>
      <dgm:t>
        <a:bodyPr/>
        <a:lstStyle/>
        <a:p>
          <a:pPr algn="just"/>
          <a:r>
            <a:rPr lang="es-ES" sz="1400" dirty="0"/>
            <a:t>Diseñar, optimizar un elemento irradiador Vivaldi para frecuencias de VHF – UHF.</a:t>
          </a:r>
          <a:endParaRPr lang="es-EC" sz="1400" dirty="0"/>
        </a:p>
      </dgm:t>
    </dgm:pt>
    <dgm:pt modelId="{E09686FC-6CDB-42F2-8553-247C69B303EB}" type="parTrans" cxnId="{1AD821EA-F354-4FC7-A62C-507832F0AA3D}">
      <dgm:prSet/>
      <dgm:spPr/>
      <dgm:t>
        <a:bodyPr/>
        <a:lstStyle/>
        <a:p>
          <a:pPr algn="just"/>
          <a:endParaRPr lang="es-EC" sz="1800"/>
        </a:p>
      </dgm:t>
    </dgm:pt>
    <dgm:pt modelId="{53D0A22E-7C47-4996-ABA2-2D5713E8A586}" type="sibTrans" cxnId="{1AD821EA-F354-4FC7-A62C-507832F0AA3D}">
      <dgm:prSet/>
      <dgm:spPr/>
      <dgm:t>
        <a:bodyPr/>
        <a:lstStyle/>
        <a:p>
          <a:pPr algn="just"/>
          <a:endParaRPr lang="es-EC" sz="1800"/>
        </a:p>
      </dgm:t>
    </dgm:pt>
    <dgm:pt modelId="{9BF2A35B-965F-4E37-AD6C-75CECDC48D95}">
      <dgm:prSet phldrT="[Texto]" custT="1"/>
      <dgm:spPr/>
      <dgm:t>
        <a:bodyPr/>
        <a:lstStyle/>
        <a:p>
          <a:pPr algn="just"/>
          <a:r>
            <a:rPr lang="es-EC" sz="1400" dirty="0"/>
            <a:t>Investigaciones desarrolladas en el Centro de Investigación de Aplicaciones Militares CICTE</a:t>
          </a:r>
        </a:p>
      </dgm:t>
    </dgm:pt>
    <dgm:pt modelId="{99A66F8A-114D-413A-9522-1ABA34413D5B}" type="parTrans" cxnId="{94E73176-941C-496A-B1A1-D9FC6604A3A5}">
      <dgm:prSet/>
      <dgm:spPr/>
      <dgm:t>
        <a:bodyPr/>
        <a:lstStyle/>
        <a:p>
          <a:pPr algn="just"/>
          <a:endParaRPr lang="es-EC" sz="1800"/>
        </a:p>
      </dgm:t>
    </dgm:pt>
    <dgm:pt modelId="{DB2A97FC-C3D8-4DEE-AC25-270A08EB4A6C}" type="sibTrans" cxnId="{94E73176-941C-496A-B1A1-D9FC6604A3A5}">
      <dgm:prSet/>
      <dgm:spPr/>
      <dgm:t>
        <a:bodyPr/>
        <a:lstStyle/>
        <a:p>
          <a:pPr algn="just"/>
          <a:endParaRPr lang="es-EC" sz="1800"/>
        </a:p>
      </dgm:t>
    </dgm:pt>
    <dgm:pt modelId="{0FC16F42-B0C6-4662-A978-DBFAB21FEAF0}" type="pres">
      <dgm:prSet presAssocID="{BEF6633A-7569-4FD8-B1D5-788B0EEEB315}" presName="vert0" presStyleCnt="0">
        <dgm:presLayoutVars>
          <dgm:dir/>
          <dgm:animOne val="branch"/>
          <dgm:animLvl val="lvl"/>
        </dgm:presLayoutVars>
      </dgm:prSet>
      <dgm:spPr/>
    </dgm:pt>
    <dgm:pt modelId="{944DA38B-BD69-4446-ABA2-5668A837D1BD}" type="pres">
      <dgm:prSet presAssocID="{24ABD3C6-4792-4C05-8689-F07EA7B852F6}" presName="thickLine" presStyleLbl="alignNode1" presStyleIdx="0" presStyleCnt="1"/>
      <dgm:spPr/>
    </dgm:pt>
    <dgm:pt modelId="{98449B0A-C8C5-45ED-ACAE-104C9F18F4F5}" type="pres">
      <dgm:prSet presAssocID="{24ABD3C6-4792-4C05-8689-F07EA7B852F6}" presName="horz1" presStyleCnt="0"/>
      <dgm:spPr/>
    </dgm:pt>
    <dgm:pt modelId="{A5162D79-1F54-400C-A933-C0E345CF7F4C}" type="pres">
      <dgm:prSet presAssocID="{24ABD3C6-4792-4C05-8689-F07EA7B852F6}" presName="tx1" presStyleLbl="revTx" presStyleIdx="0" presStyleCnt="7"/>
      <dgm:spPr/>
    </dgm:pt>
    <dgm:pt modelId="{207F3115-A693-45E2-8210-3709C083EF05}" type="pres">
      <dgm:prSet presAssocID="{24ABD3C6-4792-4C05-8689-F07EA7B852F6}" presName="vert1" presStyleCnt="0"/>
      <dgm:spPr/>
    </dgm:pt>
    <dgm:pt modelId="{FA518A81-3180-4F6C-93D7-80CBE534CA21}" type="pres">
      <dgm:prSet presAssocID="{1451FBDA-1D74-49A4-BBD4-E9B5BBCC972C}" presName="vertSpace2a" presStyleCnt="0"/>
      <dgm:spPr/>
    </dgm:pt>
    <dgm:pt modelId="{40BC51D9-FD05-4230-A6A4-18A8A32C88BA}" type="pres">
      <dgm:prSet presAssocID="{1451FBDA-1D74-49A4-BBD4-E9B5BBCC972C}" presName="horz2" presStyleCnt="0"/>
      <dgm:spPr/>
    </dgm:pt>
    <dgm:pt modelId="{BF5D998A-6968-426B-BF38-32D66E501142}" type="pres">
      <dgm:prSet presAssocID="{1451FBDA-1D74-49A4-BBD4-E9B5BBCC972C}" presName="horzSpace2" presStyleCnt="0"/>
      <dgm:spPr/>
    </dgm:pt>
    <dgm:pt modelId="{837F352F-FAFE-4EEC-8064-31806FA1495A}" type="pres">
      <dgm:prSet presAssocID="{1451FBDA-1D74-49A4-BBD4-E9B5BBCC972C}" presName="tx2" presStyleLbl="revTx" presStyleIdx="1" presStyleCnt="7"/>
      <dgm:spPr/>
    </dgm:pt>
    <dgm:pt modelId="{0D5EA01F-5522-42A9-B041-023785DF4253}" type="pres">
      <dgm:prSet presAssocID="{1451FBDA-1D74-49A4-BBD4-E9B5BBCC972C}" presName="vert2" presStyleCnt="0"/>
      <dgm:spPr/>
    </dgm:pt>
    <dgm:pt modelId="{2D598B1A-2A1B-4D0C-9EC4-798BB4F20260}" type="pres">
      <dgm:prSet presAssocID="{1451FBDA-1D74-49A4-BBD4-E9B5BBCC972C}" presName="thinLine2b" presStyleLbl="callout" presStyleIdx="0" presStyleCnt="6"/>
      <dgm:spPr/>
    </dgm:pt>
    <dgm:pt modelId="{853AFE32-63F9-4342-A4D6-3946D68E3D3D}" type="pres">
      <dgm:prSet presAssocID="{1451FBDA-1D74-49A4-BBD4-E9B5BBCC972C}" presName="vertSpace2b" presStyleCnt="0"/>
      <dgm:spPr/>
    </dgm:pt>
    <dgm:pt modelId="{318EB50E-091B-4790-8D07-94D255C4C8C5}" type="pres">
      <dgm:prSet presAssocID="{0A0F3304-244C-4444-AC0D-4918BA1EF119}" presName="horz2" presStyleCnt="0"/>
      <dgm:spPr/>
    </dgm:pt>
    <dgm:pt modelId="{1709074E-D68D-4402-A32A-D70B6285AF92}" type="pres">
      <dgm:prSet presAssocID="{0A0F3304-244C-4444-AC0D-4918BA1EF119}" presName="horzSpace2" presStyleCnt="0"/>
      <dgm:spPr/>
    </dgm:pt>
    <dgm:pt modelId="{8ED0977C-B7D8-478D-B7F9-AB33EF894D1D}" type="pres">
      <dgm:prSet presAssocID="{0A0F3304-244C-4444-AC0D-4918BA1EF119}" presName="tx2" presStyleLbl="revTx" presStyleIdx="2" presStyleCnt="7"/>
      <dgm:spPr/>
    </dgm:pt>
    <dgm:pt modelId="{B2CBEE51-05B8-4DC0-AD4F-BE06175DB645}" type="pres">
      <dgm:prSet presAssocID="{0A0F3304-244C-4444-AC0D-4918BA1EF119}" presName="vert2" presStyleCnt="0"/>
      <dgm:spPr/>
    </dgm:pt>
    <dgm:pt modelId="{FF6C41F2-05A8-4655-93B7-35E45ED93707}" type="pres">
      <dgm:prSet presAssocID="{0A0F3304-244C-4444-AC0D-4918BA1EF119}" presName="thinLine2b" presStyleLbl="callout" presStyleIdx="1" presStyleCnt="6"/>
      <dgm:spPr/>
    </dgm:pt>
    <dgm:pt modelId="{BAD29FE4-9653-4265-9814-9C871F86500B}" type="pres">
      <dgm:prSet presAssocID="{0A0F3304-244C-4444-AC0D-4918BA1EF119}" presName="vertSpace2b" presStyleCnt="0"/>
      <dgm:spPr/>
    </dgm:pt>
    <dgm:pt modelId="{A780AAC3-F933-429F-8581-21BAD7310C67}" type="pres">
      <dgm:prSet presAssocID="{600515AB-4143-4EEC-A74C-F0DA5CEC654C}" presName="horz2" presStyleCnt="0"/>
      <dgm:spPr/>
    </dgm:pt>
    <dgm:pt modelId="{0D76962E-2C55-46CC-B225-8521462D9C33}" type="pres">
      <dgm:prSet presAssocID="{600515AB-4143-4EEC-A74C-F0DA5CEC654C}" presName="horzSpace2" presStyleCnt="0"/>
      <dgm:spPr/>
    </dgm:pt>
    <dgm:pt modelId="{22952F13-CF46-4B57-A6EF-755BA7091EE8}" type="pres">
      <dgm:prSet presAssocID="{600515AB-4143-4EEC-A74C-F0DA5CEC654C}" presName="tx2" presStyleLbl="revTx" presStyleIdx="3" presStyleCnt="7"/>
      <dgm:spPr/>
    </dgm:pt>
    <dgm:pt modelId="{22EBA231-28CF-482A-80CF-EDA9CE09671E}" type="pres">
      <dgm:prSet presAssocID="{600515AB-4143-4EEC-A74C-F0DA5CEC654C}" presName="vert2" presStyleCnt="0"/>
      <dgm:spPr/>
    </dgm:pt>
    <dgm:pt modelId="{6692F55D-2963-4D26-BB1E-43656F1E87A6}" type="pres">
      <dgm:prSet presAssocID="{600515AB-4143-4EEC-A74C-F0DA5CEC654C}" presName="thinLine2b" presStyleLbl="callout" presStyleIdx="2" presStyleCnt="6"/>
      <dgm:spPr/>
    </dgm:pt>
    <dgm:pt modelId="{9EA07299-B39F-4D6C-A1F9-1AF0C61C56D4}" type="pres">
      <dgm:prSet presAssocID="{600515AB-4143-4EEC-A74C-F0DA5CEC654C}" presName="vertSpace2b" presStyleCnt="0"/>
      <dgm:spPr/>
    </dgm:pt>
    <dgm:pt modelId="{86406F1D-B53F-49BE-B443-00F566872738}" type="pres">
      <dgm:prSet presAssocID="{AB01399E-0A53-4154-9A2D-550B67FDA328}" presName="horz2" presStyleCnt="0"/>
      <dgm:spPr/>
    </dgm:pt>
    <dgm:pt modelId="{F549519E-70BC-492A-9B01-A5EDEC8B27D0}" type="pres">
      <dgm:prSet presAssocID="{AB01399E-0A53-4154-9A2D-550B67FDA328}" presName="horzSpace2" presStyleCnt="0"/>
      <dgm:spPr/>
    </dgm:pt>
    <dgm:pt modelId="{A8937F29-A08C-4828-8AD9-C639403C71B9}" type="pres">
      <dgm:prSet presAssocID="{AB01399E-0A53-4154-9A2D-550B67FDA328}" presName="tx2" presStyleLbl="revTx" presStyleIdx="4" presStyleCnt="7"/>
      <dgm:spPr/>
    </dgm:pt>
    <dgm:pt modelId="{8F9C7B29-103E-4AAD-AC77-8D350B8069CB}" type="pres">
      <dgm:prSet presAssocID="{AB01399E-0A53-4154-9A2D-550B67FDA328}" presName="vert2" presStyleCnt="0"/>
      <dgm:spPr/>
    </dgm:pt>
    <dgm:pt modelId="{52DEF019-9CDE-44C0-9D97-85B84EB48256}" type="pres">
      <dgm:prSet presAssocID="{AB01399E-0A53-4154-9A2D-550B67FDA328}" presName="thinLine2b" presStyleLbl="callout" presStyleIdx="3" presStyleCnt="6"/>
      <dgm:spPr/>
    </dgm:pt>
    <dgm:pt modelId="{4FD73C00-DE0C-49E9-817F-59FABC6AC329}" type="pres">
      <dgm:prSet presAssocID="{AB01399E-0A53-4154-9A2D-550B67FDA328}" presName="vertSpace2b" presStyleCnt="0"/>
      <dgm:spPr/>
    </dgm:pt>
    <dgm:pt modelId="{FFC4A0FB-B796-4AA1-BB92-833D1A2B1877}" type="pres">
      <dgm:prSet presAssocID="{FAECF000-7EE0-4EB9-8B2B-1471B5D3BDDD}" presName="horz2" presStyleCnt="0"/>
      <dgm:spPr/>
    </dgm:pt>
    <dgm:pt modelId="{7AA56F70-7B63-462D-B225-C2A8EBD22BC7}" type="pres">
      <dgm:prSet presAssocID="{FAECF000-7EE0-4EB9-8B2B-1471B5D3BDDD}" presName="horzSpace2" presStyleCnt="0"/>
      <dgm:spPr/>
    </dgm:pt>
    <dgm:pt modelId="{1223CC6C-0BBF-435D-B883-2BA74E7C5509}" type="pres">
      <dgm:prSet presAssocID="{FAECF000-7EE0-4EB9-8B2B-1471B5D3BDDD}" presName="tx2" presStyleLbl="revTx" presStyleIdx="5" presStyleCnt="7"/>
      <dgm:spPr/>
    </dgm:pt>
    <dgm:pt modelId="{382B00C4-20CE-4F40-811D-09923F285495}" type="pres">
      <dgm:prSet presAssocID="{FAECF000-7EE0-4EB9-8B2B-1471B5D3BDDD}" presName="vert2" presStyleCnt="0"/>
      <dgm:spPr/>
    </dgm:pt>
    <dgm:pt modelId="{EDD135EE-58A0-4DCB-B0EB-22F5B9970E83}" type="pres">
      <dgm:prSet presAssocID="{FAECF000-7EE0-4EB9-8B2B-1471B5D3BDDD}" presName="thinLine2b" presStyleLbl="callout" presStyleIdx="4" presStyleCnt="6"/>
      <dgm:spPr/>
    </dgm:pt>
    <dgm:pt modelId="{6C5BA21A-518D-4C08-BABB-6F198F0E3B49}" type="pres">
      <dgm:prSet presAssocID="{FAECF000-7EE0-4EB9-8B2B-1471B5D3BDDD}" presName="vertSpace2b" presStyleCnt="0"/>
      <dgm:spPr/>
    </dgm:pt>
    <dgm:pt modelId="{F7369445-8B3E-441A-B122-967B652EF57D}" type="pres">
      <dgm:prSet presAssocID="{9BF2A35B-965F-4E37-AD6C-75CECDC48D95}" presName="horz2" presStyleCnt="0"/>
      <dgm:spPr/>
    </dgm:pt>
    <dgm:pt modelId="{1B21E604-C0C9-4D9F-AD43-E74348878F75}" type="pres">
      <dgm:prSet presAssocID="{9BF2A35B-965F-4E37-AD6C-75CECDC48D95}" presName="horzSpace2" presStyleCnt="0"/>
      <dgm:spPr/>
    </dgm:pt>
    <dgm:pt modelId="{230CF88F-AB27-44D2-8981-4C5DBD62C10C}" type="pres">
      <dgm:prSet presAssocID="{9BF2A35B-965F-4E37-AD6C-75CECDC48D95}" presName="tx2" presStyleLbl="revTx" presStyleIdx="6" presStyleCnt="7"/>
      <dgm:spPr/>
    </dgm:pt>
    <dgm:pt modelId="{B930468A-7C5C-43E7-AFE1-C263F21FAFC6}" type="pres">
      <dgm:prSet presAssocID="{9BF2A35B-965F-4E37-AD6C-75CECDC48D95}" presName="vert2" presStyleCnt="0"/>
      <dgm:spPr/>
    </dgm:pt>
    <dgm:pt modelId="{10235779-6644-495A-8BBA-BB21533E6A5F}" type="pres">
      <dgm:prSet presAssocID="{9BF2A35B-965F-4E37-AD6C-75CECDC48D95}" presName="thinLine2b" presStyleLbl="callout" presStyleIdx="5" presStyleCnt="6"/>
      <dgm:spPr/>
    </dgm:pt>
    <dgm:pt modelId="{98EDA01F-8DD2-4D4D-A5C8-7541D15706AE}" type="pres">
      <dgm:prSet presAssocID="{9BF2A35B-965F-4E37-AD6C-75CECDC48D95}" presName="vertSpace2b" presStyleCnt="0"/>
      <dgm:spPr/>
    </dgm:pt>
  </dgm:ptLst>
  <dgm:cxnLst>
    <dgm:cxn modelId="{F70F130C-3AEB-40D0-968B-891D02F79711}" type="presOf" srcId="{FAECF000-7EE0-4EB9-8B2B-1471B5D3BDDD}" destId="{1223CC6C-0BBF-435D-B883-2BA74E7C5509}" srcOrd="0" destOrd="0" presId="urn:microsoft.com/office/officeart/2008/layout/LinedList"/>
    <dgm:cxn modelId="{F7D51412-F030-4BA1-ABD6-CF25861C7634}" srcId="{24ABD3C6-4792-4C05-8689-F07EA7B852F6}" destId="{1451FBDA-1D74-49A4-BBD4-E9B5BBCC972C}" srcOrd="0" destOrd="0" parTransId="{E79E670A-330E-4FA2-858F-9A8CF16D94F4}" sibTransId="{B2CB96AF-C118-415F-8AA9-867A5DA49BCE}"/>
    <dgm:cxn modelId="{8A6A9612-C805-4028-8415-6F6C047869FA}" type="presOf" srcId="{600515AB-4143-4EEC-A74C-F0DA5CEC654C}" destId="{22952F13-CF46-4B57-A6EF-755BA7091EE8}" srcOrd="0" destOrd="0" presId="urn:microsoft.com/office/officeart/2008/layout/LinedList"/>
    <dgm:cxn modelId="{55E80314-BC12-4A13-9DF1-16C7EF7B35C5}" type="presOf" srcId="{1451FBDA-1D74-49A4-BBD4-E9B5BBCC972C}" destId="{837F352F-FAFE-4EEC-8064-31806FA1495A}" srcOrd="0" destOrd="0" presId="urn:microsoft.com/office/officeart/2008/layout/LinedList"/>
    <dgm:cxn modelId="{B0120419-5E5F-44B3-B8D9-27426A3F6B69}" type="presOf" srcId="{BEF6633A-7569-4FD8-B1D5-788B0EEEB315}" destId="{0FC16F42-B0C6-4662-A978-DBFAB21FEAF0}" srcOrd="0" destOrd="0" presId="urn:microsoft.com/office/officeart/2008/layout/LinedList"/>
    <dgm:cxn modelId="{62CF7962-CB74-4391-8075-C7DFB7F1C3F3}" type="presOf" srcId="{9BF2A35B-965F-4E37-AD6C-75CECDC48D95}" destId="{230CF88F-AB27-44D2-8981-4C5DBD62C10C}" srcOrd="0" destOrd="0" presId="urn:microsoft.com/office/officeart/2008/layout/LinedList"/>
    <dgm:cxn modelId="{B0D8DD71-DFA1-4CDA-9969-CCC70041374F}" type="presOf" srcId="{AB01399E-0A53-4154-9A2D-550B67FDA328}" destId="{A8937F29-A08C-4828-8AD9-C639403C71B9}" srcOrd="0" destOrd="0" presId="urn:microsoft.com/office/officeart/2008/layout/LinedList"/>
    <dgm:cxn modelId="{94E73176-941C-496A-B1A1-D9FC6604A3A5}" srcId="{24ABD3C6-4792-4C05-8689-F07EA7B852F6}" destId="{9BF2A35B-965F-4E37-AD6C-75CECDC48D95}" srcOrd="5" destOrd="0" parTransId="{99A66F8A-114D-413A-9522-1ABA34413D5B}" sibTransId="{DB2A97FC-C3D8-4DEE-AC25-270A08EB4A6C}"/>
    <dgm:cxn modelId="{A74B1580-5C25-4786-9D7C-3605D15076E7}" srcId="{BEF6633A-7569-4FD8-B1D5-788B0EEEB315}" destId="{24ABD3C6-4792-4C05-8689-F07EA7B852F6}" srcOrd="0" destOrd="0" parTransId="{A9DF5C38-67EE-48B4-9096-F97A7A66F577}" sibTransId="{F8074F99-5A7F-4F0A-AEA8-6AB0E07E3B13}"/>
    <dgm:cxn modelId="{6EE0C883-7AF4-4FE3-8DEE-9AD6AD2D2A53}" type="presOf" srcId="{0A0F3304-244C-4444-AC0D-4918BA1EF119}" destId="{8ED0977C-B7D8-478D-B7F9-AB33EF894D1D}" srcOrd="0" destOrd="0" presId="urn:microsoft.com/office/officeart/2008/layout/LinedList"/>
    <dgm:cxn modelId="{379BA2A1-FEA4-40F9-B957-3B8E14144FE4}" srcId="{24ABD3C6-4792-4C05-8689-F07EA7B852F6}" destId="{AB01399E-0A53-4154-9A2D-550B67FDA328}" srcOrd="3" destOrd="0" parTransId="{5D82B1EE-2EFC-4A8A-A4BF-A35D72B8269E}" sibTransId="{57A927FF-1B1F-4C79-8EAF-2D2EBF5CFD5D}"/>
    <dgm:cxn modelId="{96CD56A9-84E2-4B1C-991C-81A6534FD83C}" srcId="{24ABD3C6-4792-4C05-8689-F07EA7B852F6}" destId="{0A0F3304-244C-4444-AC0D-4918BA1EF119}" srcOrd="1" destOrd="0" parTransId="{57C56309-8AD7-4433-8509-1E93B153044D}" sibTransId="{B9F3A7A9-5252-4D0F-924C-8DC00BB6D101}"/>
    <dgm:cxn modelId="{47692EB0-A306-4993-A975-85C85FF3CF6B}" type="presOf" srcId="{24ABD3C6-4792-4C05-8689-F07EA7B852F6}" destId="{A5162D79-1F54-400C-A933-C0E345CF7F4C}" srcOrd="0" destOrd="0" presId="urn:microsoft.com/office/officeart/2008/layout/LinedList"/>
    <dgm:cxn modelId="{9D0502E9-B19E-40CA-BD9F-54793AB24C8A}" srcId="{24ABD3C6-4792-4C05-8689-F07EA7B852F6}" destId="{600515AB-4143-4EEC-A74C-F0DA5CEC654C}" srcOrd="2" destOrd="0" parTransId="{61ACD2E8-F9BB-403D-B9EA-FA87B8BA0456}" sibTransId="{5022E0C9-0393-4F30-AA28-E2EEFCF959D7}"/>
    <dgm:cxn modelId="{1AD821EA-F354-4FC7-A62C-507832F0AA3D}" srcId="{24ABD3C6-4792-4C05-8689-F07EA7B852F6}" destId="{FAECF000-7EE0-4EB9-8B2B-1471B5D3BDDD}" srcOrd="4" destOrd="0" parTransId="{E09686FC-6CDB-42F2-8553-247C69B303EB}" sibTransId="{53D0A22E-7C47-4996-ABA2-2D5713E8A586}"/>
    <dgm:cxn modelId="{DE2D2A08-A771-41A7-8710-A1E6BBBF5F16}" type="presParOf" srcId="{0FC16F42-B0C6-4662-A978-DBFAB21FEAF0}" destId="{944DA38B-BD69-4446-ABA2-5668A837D1BD}" srcOrd="0" destOrd="0" presId="urn:microsoft.com/office/officeart/2008/layout/LinedList"/>
    <dgm:cxn modelId="{22602835-9075-457A-A5D3-DA9D2E8C8ECB}" type="presParOf" srcId="{0FC16F42-B0C6-4662-A978-DBFAB21FEAF0}" destId="{98449B0A-C8C5-45ED-ACAE-104C9F18F4F5}" srcOrd="1" destOrd="0" presId="urn:microsoft.com/office/officeart/2008/layout/LinedList"/>
    <dgm:cxn modelId="{B175043B-FF79-418E-8514-B4EE4FB19010}" type="presParOf" srcId="{98449B0A-C8C5-45ED-ACAE-104C9F18F4F5}" destId="{A5162D79-1F54-400C-A933-C0E345CF7F4C}" srcOrd="0" destOrd="0" presId="urn:microsoft.com/office/officeart/2008/layout/LinedList"/>
    <dgm:cxn modelId="{4D24FE5D-30C0-406B-9AAF-9B87CC1EFE51}" type="presParOf" srcId="{98449B0A-C8C5-45ED-ACAE-104C9F18F4F5}" destId="{207F3115-A693-45E2-8210-3709C083EF05}" srcOrd="1" destOrd="0" presId="urn:microsoft.com/office/officeart/2008/layout/LinedList"/>
    <dgm:cxn modelId="{5E6EBECC-D586-4323-8033-DBEC3E370ED7}" type="presParOf" srcId="{207F3115-A693-45E2-8210-3709C083EF05}" destId="{FA518A81-3180-4F6C-93D7-80CBE534CA21}" srcOrd="0" destOrd="0" presId="urn:microsoft.com/office/officeart/2008/layout/LinedList"/>
    <dgm:cxn modelId="{7E040DBA-C003-429C-9AED-E5E96C831D43}" type="presParOf" srcId="{207F3115-A693-45E2-8210-3709C083EF05}" destId="{40BC51D9-FD05-4230-A6A4-18A8A32C88BA}" srcOrd="1" destOrd="0" presId="urn:microsoft.com/office/officeart/2008/layout/LinedList"/>
    <dgm:cxn modelId="{07022DC4-B2CD-4269-8FEF-577EF47E9F1F}" type="presParOf" srcId="{40BC51D9-FD05-4230-A6A4-18A8A32C88BA}" destId="{BF5D998A-6968-426B-BF38-32D66E501142}" srcOrd="0" destOrd="0" presId="urn:microsoft.com/office/officeart/2008/layout/LinedList"/>
    <dgm:cxn modelId="{96AC772B-8541-4B39-B7ED-69B814BA2BFC}" type="presParOf" srcId="{40BC51D9-FD05-4230-A6A4-18A8A32C88BA}" destId="{837F352F-FAFE-4EEC-8064-31806FA1495A}" srcOrd="1" destOrd="0" presId="urn:microsoft.com/office/officeart/2008/layout/LinedList"/>
    <dgm:cxn modelId="{6C3673F2-8C04-4C48-AD26-D9CE1005D901}" type="presParOf" srcId="{40BC51D9-FD05-4230-A6A4-18A8A32C88BA}" destId="{0D5EA01F-5522-42A9-B041-023785DF4253}" srcOrd="2" destOrd="0" presId="urn:microsoft.com/office/officeart/2008/layout/LinedList"/>
    <dgm:cxn modelId="{C41811FA-155C-4448-BAB5-C3A2C6345F45}" type="presParOf" srcId="{207F3115-A693-45E2-8210-3709C083EF05}" destId="{2D598B1A-2A1B-4D0C-9EC4-798BB4F20260}" srcOrd="2" destOrd="0" presId="urn:microsoft.com/office/officeart/2008/layout/LinedList"/>
    <dgm:cxn modelId="{A2932339-E57D-415C-A496-BFB64E6AEE9F}" type="presParOf" srcId="{207F3115-A693-45E2-8210-3709C083EF05}" destId="{853AFE32-63F9-4342-A4D6-3946D68E3D3D}" srcOrd="3" destOrd="0" presId="urn:microsoft.com/office/officeart/2008/layout/LinedList"/>
    <dgm:cxn modelId="{4C7D8A76-EFF3-4D0A-9BB2-47FA8742BF54}" type="presParOf" srcId="{207F3115-A693-45E2-8210-3709C083EF05}" destId="{318EB50E-091B-4790-8D07-94D255C4C8C5}" srcOrd="4" destOrd="0" presId="urn:microsoft.com/office/officeart/2008/layout/LinedList"/>
    <dgm:cxn modelId="{EE96C26A-6476-444D-8601-9E90CE06C9FB}" type="presParOf" srcId="{318EB50E-091B-4790-8D07-94D255C4C8C5}" destId="{1709074E-D68D-4402-A32A-D70B6285AF92}" srcOrd="0" destOrd="0" presId="urn:microsoft.com/office/officeart/2008/layout/LinedList"/>
    <dgm:cxn modelId="{971F7548-C9C7-4DEB-BFA7-CB60BE468D00}" type="presParOf" srcId="{318EB50E-091B-4790-8D07-94D255C4C8C5}" destId="{8ED0977C-B7D8-478D-B7F9-AB33EF894D1D}" srcOrd="1" destOrd="0" presId="urn:microsoft.com/office/officeart/2008/layout/LinedList"/>
    <dgm:cxn modelId="{FA41FEC6-B1BE-4CCE-993B-ABA8E375AC95}" type="presParOf" srcId="{318EB50E-091B-4790-8D07-94D255C4C8C5}" destId="{B2CBEE51-05B8-4DC0-AD4F-BE06175DB645}" srcOrd="2" destOrd="0" presId="urn:microsoft.com/office/officeart/2008/layout/LinedList"/>
    <dgm:cxn modelId="{D0C5D09F-1DCE-4E1C-A089-BE03B45A0D14}" type="presParOf" srcId="{207F3115-A693-45E2-8210-3709C083EF05}" destId="{FF6C41F2-05A8-4655-93B7-35E45ED93707}" srcOrd="5" destOrd="0" presId="urn:microsoft.com/office/officeart/2008/layout/LinedList"/>
    <dgm:cxn modelId="{F7BCA2AE-EBF3-4B1F-9A8A-5CE7D0901DB7}" type="presParOf" srcId="{207F3115-A693-45E2-8210-3709C083EF05}" destId="{BAD29FE4-9653-4265-9814-9C871F86500B}" srcOrd="6" destOrd="0" presId="urn:microsoft.com/office/officeart/2008/layout/LinedList"/>
    <dgm:cxn modelId="{EEFF7D73-4AA2-4053-9493-75E459AAA199}" type="presParOf" srcId="{207F3115-A693-45E2-8210-3709C083EF05}" destId="{A780AAC3-F933-429F-8581-21BAD7310C67}" srcOrd="7" destOrd="0" presId="urn:microsoft.com/office/officeart/2008/layout/LinedList"/>
    <dgm:cxn modelId="{913E55A4-89E9-4850-8234-1BAD39643454}" type="presParOf" srcId="{A780AAC3-F933-429F-8581-21BAD7310C67}" destId="{0D76962E-2C55-46CC-B225-8521462D9C33}" srcOrd="0" destOrd="0" presId="urn:microsoft.com/office/officeart/2008/layout/LinedList"/>
    <dgm:cxn modelId="{155767C9-ACE4-4A27-B17D-B16A733CE6C1}" type="presParOf" srcId="{A780AAC3-F933-429F-8581-21BAD7310C67}" destId="{22952F13-CF46-4B57-A6EF-755BA7091EE8}" srcOrd="1" destOrd="0" presId="urn:microsoft.com/office/officeart/2008/layout/LinedList"/>
    <dgm:cxn modelId="{AB04EBCC-A494-4FFC-8A9B-D78A472CAFFA}" type="presParOf" srcId="{A780AAC3-F933-429F-8581-21BAD7310C67}" destId="{22EBA231-28CF-482A-80CF-EDA9CE09671E}" srcOrd="2" destOrd="0" presId="urn:microsoft.com/office/officeart/2008/layout/LinedList"/>
    <dgm:cxn modelId="{CE8E24C3-EE22-4426-AD6D-81FAC17382BD}" type="presParOf" srcId="{207F3115-A693-45E2-8210-3709C083EF05}" destId="{6692F55D-2963-4D26-BB1E-43656F1E87A6}" srcOrd="8" destOrd="0" presId="urn:microsoft.com/office/officeart/2008/layout/LinedList"/>
    <dgm:cxn modelId="{4BBFA108-4111-4C8C-B70F-AF2482A196CF}" type="presParOf" srcId="{207F3115-A693-45E2-8210-3709C083EF05}" destId="{9EA07299-B39F-4D6C-A1F9-1AF0C61C56D4}" srcOrd="9" destOrd="0" presId="urn:microsoft.com/office/officeart/2008/layout/LinedList"/>
    <dgm:cxn modelId="{5F5B82BF-1336-416D-B99B-185A416CCFA8}" type="presParOf" srcId="{207F3115-A693-45E2-8210-3709C083EF05}" destId="{86406F1D-B53F-49BE-B443-00F566872738}" srcOrd="10" destOrd="0" presId="urn:microsoft.com/office/officeart/2008/layout/LinedList"/>
    <dgm:cxn modelId="{279F0A21-EE0B-42E8-8C6C-06178182600B}" type="presParOf" srcId="{86406F1D-B53F-49BE-B443-00F566872738}" destId="{F549519E-70BC-492A-9B01-A5EDEC8B27D0}" srcOrd="0" destOrd="0" presId="urn:microsoft.com/office/officeart/2008/layout/LinedList"/>
    <dgm:cxn modelId="{6EBCF836-E236-473B-88D5-C27F89881F22}" type="presParOf" srcId="{86406F1D-B53F-49BE-B443-00F566872738}" destId="{A8937F29-A08C-4828-8AD9-C639403C71B9}" srcOrd="1" destOrd="0" presId="urn:microsoft.com/office/officeart/2008/layout/LinedList"/>
    <dgm:cxn modelId="{C99E3448-C882-4148-A71C-ADF24E2E79D7}" type="presParOf" srcId="{86406F1D-B53F-49BE-B443-00F566872738}" destId="{8F9C7B29-103E-4AAD-AC77-8D350B8069CB}" srcOrd="2" destOrd="0" presId="urn:microsoft.com/office/officeart/2008/layout/LinedList"/>
    <dgm:cxn modelId="{B155BE06-22F9-4730-9A25-9775236192A9}" type="presParOf" srcId="{207F3115-A693-45E2-8210-3709C083EF05}" destId="{52DEF019-9CDE-44C0-9D97-85B84EB48256}" srcOrd="11" destOrd="0" presId="urn:microsoft.com/office/officeart/2008/layout/LinedList"/>
    <dgm:cxn modelId="{F33EE9AE-BC8E-40FA-987A-A9EA79D320DB}" type="presParOf" srcId="{207F3115-A693-45E2-8210-3709C083EF05}" destId="{4FD73C00-DE0C-49E9-817F-59FABC6AC329}" srcOrd="12" destOrd="0" presId="urn:microsoft.com/office/officeart/2008/layout/LinedList"/>
    <dgm:cxn modelId="{2CB63FCD-B68C-4663-A2E5-1E02D199AE38}" type="presParOf" srcId="{207F3115-A693-45E2-8210-3709C083EF05}" destId="{FFC4A0FB-B796-4AA1-BB92-833D1A2B1877}" srcOrd="13" destOrd="0" presId="urn:microsoft.com/office/officeart/2008/layout/LinedList"/>
    <dgm:cxn modelId="{D012FF0E-69B1-40CB-9CFC-0F843672DAAD}" type="presParOf" srcId="{FFC4A0FB-B796-4AA1-BB92-833D1A2B1877}" destId="{7AA56F70-7B63-462D-B225-C2A8EBD22BC7}" srcOrd="0" destOrd="0" presId="urn:microsoft.com/office/officeart/2008/layout/LinedList"/>
    <dgm:cxn modelId="{9E353A81-BC73-498F-AD19-ECD16B1759DE}" type="presParOf" srcId="{FFC4A0FB-B796-4AA1-BB92-833D1A2B1877}" destId="{1223CC6C-0BBF-435D-B883-2BA74E7C5509}" srcOrd="1" destOrd="0" presId="urn:microsoft.com/office/officeart/2008/layout/LinedList"/>
    <dgm:cxn modelId="{45163567-29BB-4E89-A2BA-BDFB442F3A5D}" type="presParOf" srcId="{FFC4A0FB-B796-4AA1-BB92-833D1A2B1877}" destId="{382B00C4-20CE-4F40-811D-09923F285495}" srcOrd="2" destOrd="0" presId="urn:microsoft.com/office/officeart/2008/layout/LinedList"/>
    <dgm:cxn modelId="{E93148B4-4B91-4D28-94FB-1FC12105A37D}" type="presParOf" srcId="{207F3115-A693-45E2-8210-3709C083EF05}" destId="{EDD135EE-58A0-4DCB-B0EB-22F5B9970E83}" srcOrd="14" destOrd="0" presId="urn:microsoft.com/office/officeart/2008/layout/LinedList"/>
    <dgm:cxn modelId="{92930239-A8EF-4A49-BD2C-C90B1BBB63DA}" type="presParOf" srcId="{207F3115-A693-45E2-8210-3709C083EF05}" destId="{6C5BA21A-518D-4C08-BABB-6F198F0E3B49}" srcOrd="15" destOrd="0" presId="urn:microsoft.com/office/officeart/2008/layout/LinedList"/>
    <dgm:cxn modelId="{878921BF-8098-40FD-85B7-67C01A7DD08C}" type="presParOf" srcId="{207F3115-A693-45E2-8210-3709C083EF05}" destId="{F7369445-8B3E-441A-B122-967B652EF57D}" srcOrd="16" destOrd="0" presId="urn:microsoft.com/office/officeart/2008/layout/LinedList"/>
    <dgm:cxn modelId="{78A037A0-BF60-4A66-96AA-AB0B5EF0B218}" type="presParOf" srcId="{F7369445-8B3E-441A-B122-967B652EF57D}" destId="{1B21E604-C0C9-4D9F-AD43-E74348878F75}" srcOrd="0" destOrd="0" presId="urn:microsoft.com/office/officeart/2008/layout/LinedList"/>
    <dgm:cxn modelId="{49739DF8-B595-41C9-86C7-CFEEBBBD8F71}" type="presParOf" srcId="{F7369445-8B3E-441A-B122-967B652EF57D}" destId="{230CF88F-AB27-44D2-8981-4C5DBD62C10C}" srcOrd="1" destOrd="0" presId="urn:microsoft.com/office/officeart/2008/layout/LinedList"/>
    <dgm:cxn modelId="{03E21856-7D02-4370-A5B6-8E4F4F56ABC7}" type="presParOf" srcId="{F7369445-8B3E-441A-B122-967B652EF57D}" destId="{B930468A-7C5C-43E7-AFE1-C263F21FAFC6}" srcOrd="2" destOrd="0" presId="urn:microsoft.com/office/officeart/2008/layout/LinedList"/>
    <dgm:cxn modelId="{E0CE30F7-FCEF-43D9-80E8-1124C1B46796}" type="presParOf" srcId="{207F3115-A693-45E2-8210-3709C083EF05}" destId="{10235779-6644-495A-8BBA-BB21533E6A5F}" srcOrd="17" destOrd="0" presId="urn:microsoft.com/office/officeart/2008/layout/LinedList"/>
    <dgm:cxn modelId="{67F51764-BA46-4680-BCE5-344B4A5BF853}" type="presParOf" srcId="{207F3115-A693-45E2-8210-3709C083EF05}" destId="{98EDA01F-8DD2-4D4D-A5C8-7541D15706A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4C773-C117-4614-9D8F-526CDA232B1C}" type="doc">
      <dgm:prSet loTypeId="urn:microsoft.com/office/officeart/2008/layout/RadialCluster" loCatId="cycl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A6684C5-B79C-4A94-A0BD-A711E8420D07}">
      <dgm:prSet phldrT="[Texto]" custT="1"/>
      <dgm:spPr/>
      <dgm:t>
        <a:bodyPr/>
        <a:lstStyle/>
        <a:p>
          <a:pPr algn="just"/>
          <a:r>
            <a:rPr lang="es-419" sz="2400" dirty="0">
              <a:latin typeface="Arial" panose="020B0604020202020204" pitchFamily="34" charset="0"/>
              <a:cs typeface="Arial" panose="020B0604020202020204" pitchFamily="34" charset="0"/>
            </a:rPr>
            <a:t>Diseñar y optimizar un elemento de la red de antenas del Tipo Vivaldi impresas para la banda de frecuencia de VHF-UHF para el monitoreo por parte del AGRUCOMGE enfocado a incrementar la capacidad de respuesta de los sistemas de seguridad y vigilancia públicos.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22B53-1DB5-4B03-A93E-BC0D0CA7B3A0}" type="parTrans" cxnId="{DBD61CC7-8A7F-465E-A250-778EC146EDAD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0AE6C-9B1F-45CE-8FD7-344E91FE8878}" type="sibTrans" cxnId="{DBD61CC7-8A7F-465E-A250-778EC146EDAD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8CAAE-6AB7-4043-811F-15C809F60302}" type="pres">
      <dgm:prSet presAssocID="{AF34C773-C117-4614-9D8F-526CDA232B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24F369C-8B6A-4621-AB11-4F2C9835FE9C}" type="pres">
      <dgm:prSet presAssocID="{0A6684C5-B79C-4A94-A0BD-A711E8420D07}" presName="singleCycle" presStyleCnt="0"/>
      <dgm:spPr/>
    </dgm:pt>
    <dgm:pt modelId="{C47E233E-A515-4EB0-93CC-3622D68D9116}" type="pres">
      <dgm:prSet presAssocID="{0A6684C5-B79C-4A94-A0BD-A711E8420D07}" presName="singleCenter" presStyleLbl="node1" presStyleIdx="0" presStyleCnt="1" custLinFactNeighborX="9886" custLinFactNeighborY="-806">
        <dgm:presLayoutVars>
          <dgm:chMax val="7"/>
          <dgm:chPref val="7"/>
        </dgm:presLayoutVars>
      </dgm:prSet>
      <dgm:spPr/>
    </dgm:pt>
  </dgm:ptLst>
  <dgm:cxnLst>
    <dgm:cxn modelId="{9CF78153-9666-4EAD-876F-49763FCF7F6E}" type="presOf" srcId="{0A6684C5-B79C-4A94-A0BD-A711E8420D07}" destId="{C47E233E-A515-4EB0-93CC-3622D68D9116}" srcOrd="0" destOrd="0" presId="urn:microsoft.com/office/officeart/2008/layout/RadialCluster"/>
    <dgm:cxn modelId="{DBD61CC7-8A7F-465E-A250-778EC146EDAD}" srcId="{AF34C773-C117-4614-9D8F-526CDA232B1C}" destId="{0A6684C5-B79C-4A94-A0BD-A711E8420D07}" srcOrd="0" destOrd="0" parTransId="{F3922B53-1DB5-4B03-A93E-BC0D0CA7B3A0}" sibTransId="{B8F0AE6C-9B1F-45CE-8FD7-344E91FE8878}"/>
    <dgm:cxn modelId="{7A4403F3-CD25-49B0-90BE-AEFAB3551AE8}" type="presOf" srcId="{AF34C773-C117-4614-9D8F-526CDA232B1C}" destId="{FC98CAAE-6AB7-4043-811F-15C809F60302}" srcOrd="0" destOrd="0" presId="urn:microsoft.com/office/officeart/2008/layout/RadialCluster"/>
    <dgm:cxn modelId="{D41211C8-74F5-4E6E-941F-86B8596101BF}" type="presParOf" srcId="{FC98CAAE-6AB7-4043-811F-15C809F60302}" destId="{A24F369C-8B6A-4621-AB11-4F2C9835FE9C}" srcOrd="0" destOrd="0" presId="urn:microsoft.com/office/officeart/2008/layout/RadialCluster"/>
    <dgm:cxn modelId="{E45FEA85-A3E2-4923-ADAD-579ACC5C2701}" type="presParOf" srcId="{A24F369C-8B6A-4621-AB11-4F2C9835FE9C}" destId="{C47E233E-A515-4EB0-93CC-3622D68D9116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4C773-C117-4614-9D8F-526CDA232B1C}" type="doc">
      <dgm:prSet loTypeId="urn:microsoft.com/office/officeart/2005/8/layout/v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5D094EB9-B8CE-4DE9-BF50-F118192BC1F1}">
      <dgm:prSet custT="1"/>
      <dgm:spPr/>
      <dgm:t>
        <a:bodyPr/>
        <a:lstStyle/>
        <a:p>
          <a:pPr algn="just"/>
          <a:r>
            <a:rPr lang="es-419" sz="2000" dirty="0">
              <a:latin typeface="Arial" panose="020B0604020202020204" pitchFamily="34" charset="0"/>
              <a:cs typeface="Arial" panose="020B0604020202020204" pitchFamily="34" charset="0"/>
            </a:rPr>
            <a:t>Realizar el estudio y análisis del estado del arte en relación con el problema a resolver.  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0DC5C-0C18-4F05-BCA1-5088D5F2D8CB}" type="parTrans" cxnId="{CBE3B396-CF16-4FF7-A2C5-E010EF62E0E6}">
      <dgm:prSet/>
      <dgm:spPr/>
      <dgm:t>
        <a:bodyPr/>
        <a:lstStyle/>
        <a:p>
          <a:pPr algn="just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18B9E-BC28-4BB8-BFD5-25118FBFB386}" type="sibTrans" cxnId="{CBE3B396-CF16-4FF7-A2C5-E010EF62E0E6}">
      <dgm:prSet/>
      <dgm:spPr/>
      <dgm:t>
        <a:bodyPr/>
        <a:lstStyle/>
        <a:p>
          <a:pPr algn="just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EEE1D-F3CD-46F0-BC43-0D09D1B954AA}">
      <dgm:prSet custT="1"/>
      <dgm:spPr/>
      <dgm:t>
        <a:bodyPr/>
        <a:lstStyle/>
        <a:p>
          <a:pPr algn="just"/>
          <a:r>
            <a:rPr lang="es-419" sz="2000" dirty="0">
              <a:latin typeface="Arial" panose="020B0604020202020204" pitchFamily="34" charset="0"/>
              <a:cs typeface="Arial" panose="020B0604020202020204" pitchFamily="34" charset="0"/>
            </a:rPr>
            <a:t>Diseñar un elemento de la red de antenas Vivaldi que cumpla con las especificaciones necesarias.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896577-DD35-449E-937B-8BF35678F133}" type="parTrans" cxnId="{0CC24001-5BD6-40EE-8F94-4E5F2E649D37}">
      <dgm:prSet/>
      <dgm:spPr/>
      <dgm:t>
        <a:bodyPr/>
        <a:lstStyle/>
        <a:p>
          <a:pPr algn="just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B8BA2-2DC2-4288-A7FD-7BCD3F419835}" type="sibTrans" cxnId="{0CC24001-5BD6-40EE-8F94-4E5F2E649D37}">
      <dgm:prSet/>
      <dgm:spPr/>
      <dgm:t>
        <a:bodyPr/>
        <a:lstStyle/>
        <a:p>
          <a:pPr algn="just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96520-9D53-40C9-861F-48FBCA6FAC26}">
      <dgm:prSet custT="1"/>
      <dgm:spPr/>
      <dgm:t>
        <a:bodyPr/>
        <a:lstStyle/>
        <a:p>
          <a:pPr algn="just"/>
          <a:r>
            <a:rPr lang="es-419" sz="2000" dirty="0">
              <a:latin typeface="Arial" panose="020B0604020202020204" pitchFamily="34" charset="0"/>
              <a:cs typeface="Arial" panose="020B0604020202020204" pitchFamily="34" charset="0"/>
            </a:rPr>
            <a:t>Realizar la optimización de un elemento irradiador Vivaldi a través de simulaciones para verificar su correcto funcionamiento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4C0F0-E398-4F37-A3F2-F980CA9E780B}" type="parTrans" cxnId="{99A4EE9A-3061-4DA3-9C55-511DD65431CC}">
      <dgm:prSet/>
      <dgm:spPr/>
      <dgm:t>
        <a:bodyPr/>
        <a:lstStyle/>
        <a:p>
          <a:pPr algn="just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69DA6-FDDA-4B03-A04E-102D8D2F86B6}" type="sibTrans" cxnId="{99A4EE9A-3061-4DA3-9C55-511DD65431CC}">
      <dgm:prSet/>
      <dgm:spPr/>
      <dgm:t>
        <a:bodyPr/>
        <a:lstStyle/>
        <a:p>
          <a:pPr algn="just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02AFF-FC4F-4A85-B4B1-B97646FAF0E3}" type="pres">
      <dgm:prSet presAssocID="{AF34C773-C117-4614-9D8F-526CDA232B1C}" presName="linearFlow" presStyleCnt="0">
        <dgm:presLayoutVars>
          <dgm:dir/>
          <dgm:resizeHandles val="exact"/>
        </dgm:presLayoutVars>
      </dgm:prSet>
      <dgm:spPr/>
    </dgm:pt>
    <dgm:pt modelId="{4D65C2E7-304D-4801-89D0-E8C3693C5849}" type="pres">
      <dgm:prSet presAssocID="{5D094EB9-B8CE-4DE9-BF50-F118192BC1F1}" presName="composite" presStyleCnt="0"/>
      <dgm:spPr/>
    </dgm:pt>
    <dgm:pt modelId="{7DDD7315-406C-436D-8089-555C55EBAAE3}" type="pres">
      <dgm:prSet presAssocID="{5D094EB9-B8CE-4DE9-BF50-F118192BC1F1}" presName="imgShp" presStyleLbl="fgImgPlace1" presStyleIdx="0" presStyleCnt="3" custScaleY="97325" custLinFactX="-71026" custLinFactNeighborX="-10000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53" t="10256" r="-3653" b="10256"/>
          </a:stretch>
        </a:blipFill>
      </dgm:spPr>
    </dgm:pt>
    <dgm:pt modelId="{360407DA-2D1D-4E4E-98EE-B697BD8A689F}" type="pres">
      <dgm:prSet presAssocID="{5D094EB9-B8CE-4DE9-BF50-F118192BC1F1}" presName="txShp" presStyleLbl="node1" presStyleIdx="0" presStyleCnt="3" custScaleX="121924" custLinFactNeighborX="6125">
        <dgm:presLayoutVars>
          <dgm:bulletEnabled val="1"/>
        </dgm:presLayoutVars>
      </dgm:prSet>
      <dgm:spPr/>
    </dgm:pt>
    <dgm:pt modelId="{6682382F-9DDC-49C8-9F2E-9615A3B841A9}" type="pres">
      <dgm:prSet presAssocID="{97B18B9E-BC28-4BB8-BFD5-25118FBFB386}" presName="spacing" presStyleCnt="0"/>
      <dgm:spPr/>
    </dgm:pt>
    <dgm:pt modelId="{E8FF81FB-9F3E-4D7B-B3EB-B2E9F26338CA}" type="pres">
      <dgm:prSet presAssocID="{A6AEEE1D-F3CD-46F0-BC43-0D09D1B954AA}" presName="composite" presStyleCnt="0"/>
      <dgm:spPr/>
    </dgm:pt>
    <dgm:pt modelId="{C2E990A8-6FAF-4360-B326-F77F0CFA633F}" type="pres">
      <dgm:prSet presAssocID="{A6AEEE1D-F3CD-46F0-BC43-0D09D1B954AA}" presName="imgShp" presStyleLbl="fgImgPlace1" presStyleIdx="1" presStyleCnt="3" custScaleX="110001" custScaleY="82645" custLinFactX="-71026" custLinFactNeighborX="-10000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142" t="7726" r="10142" b="7726"/>
          </a:stretch>
        </a:blipFill>
      </dgm:spPr>
    </dgm:pt>
    <dgm:pt modelId="{00380811-FD13-4A38-9E79-8449BB54A914}" type="pres">
      <dgm:prSet presAssocID="{A6AEEE1D-F3CD-46F0-BC43-0D09D1B954AA}" presName="txShp" presStyleLbl="node1" presStyleIdx="1" presStyleCnt="3" custScaleX="121924" custLinFactNeighborX="6056">
        <dgm:presLayoutVars>
          <dgm:bulletEnabled val="1"/>
        </dgm:presLayoutVars>
      </dgm:prSet>
      <dgm:spPr/>
    </dgm:pt>
    <dgm:pt modelId="{44BE8052-61AE-4F59-A1CE-B90A0D37827D}" type="pres">
      <dgm:prSet presAssocID="{5DFB8BA2-2DC2-4288-A7FD-7BCD3F419835}" presName="spacing" presStyleCnt="0"/>
      <dgm:spPr/>
    </dgm:pt>
    <dgm:pt modelId="{6982F52D-FE29-4769-B5B7-4EAB77F786EA}" type="pres">
      <dgm:prSet presAssocID="{40596520-9D53-40C9-861F-48FBCA6FAC26}" presName="composite" presStyleCnt="0"/>
      <dgm:spPr/>
    </dgm:pt>
    <dgm:pt modelId="{F128098D-999F-4AAE-9E41-BE68A840A80E}" type="pres">
      <dgm:prSet presAssocID="{40596520-9D53-40C9-861F-48FBCA6FAC26}" presName="imgShp" presStyleLbl="fgImgPlace1" presStyleIdx="2" presStyleCnt="3" custScaleY="90909" custLinFactX="-71026" custLinFactNeighborX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320" t="13815" r="11320" b="13815"/>
          </a:stretch>
        </a:blipFill>
      </dgm:spPr>
    </dgm:pt>
    <dgm:pt modelId="{B2E73ACF-EB9D-4D8C-9BD7-B7A3CB6EF825}" type="pres">
      <dgm:prSet presAssocID="{40596520-9D53-40C9-861F-48FBCA6FAC26}" presName="txShp" presStyleLbl="node1" presStyleIdx="2" presStyleCnt="3" custScaleX="121924" custLinFactNeighborX="6125">
        <dgm:presLayoutVars>
          <dgm:bulletEnabled val="1"/>
        </dgm:presLayoutVars>
      </dgm:prSet>
      <dgm:spPr/>
    </dgm:pt>
  </dgm:ptLst>
  <dgm:cxnLst>
    <dgm:cxn modelId="{0CC24001-5BD6-40EE-8F94-4E5F2E649D37}" srcId="{AF34C773-C117-4614-9D8F-526CDA232B1C}" destId="{A6AEEE1D-F3CD-46F0-BC43-0D09D1B954AA}" srcOrd="1" destOrd="0" parTransId="{E9896577-DD35-449E-937B-8BF35678F133}" sibTransId="{5DFB8BA2-2DC2-4288-A7FD-7BCD3F419835}"/>
    <dgm:cxn modelId="{DABCBB22-05C2-40B1-AB0A-ADA728E3A374}" type="presOf" srcId="{5D094EB9-B8CE-4DE9-BF50-F118192BC1F1}" destId="{360407DA-2D1D-4E4E-98EE-B697BD8A689F}" srcOrd="0" destOrd="0" presId="urn:microsoft.com/office/officeart/2005/8/layout/vList3"/>
    <dgm:cxn modelId="{239F3525-741F-4771-B5D8-731F2EB7D2FD}" type="presOf" srcId="{40596520-9D53-40C9-861F-48FBCA6FAC26}" destId="{B2E73ACF-EB9D-4D8C-9BD7-B7A3CB6EF825}" srcOrd="0" destOrd="0" presId="urn:microsoft.com/office/officeart/2005/8/layout/vList3"/>
    <dgm:cxn modelId="{CBE3B396-CF16-4FF7-A2C5-E010EF62E0E6}" srcId="{AF34C773-C117-4614-9D8F-526CDA232B1C}" destId="{5D094EB9-B8CE-4DE9-BF50-F118192BC1F1}" srcOrd="0" destOrd="0" parTransId="{AF50DC5C-0C18-4F05-BCA1-5088D5F2D8CB}" sibTransId="{97B18B9E-BC28-4BB8-BFD5-25118FBFB386}"/>
    <dgm:cxn modelId="{99A4EE9A-3061-4DA3-9C55-511DD65431CC}" srcId="{AF34C773-C117-4614-9D8F-526CDA232B1C}" destId="{40596520-9D53-40C9-861F-48FBCA6FAC26}" srcOrd="2" destOrd="0" parTransId="{1784C0F0-E398-4F37-A3F2-F980CA9E780B}" sibTransId="{92D69DA6-FDDA-4B03-A04E-102D8D2F86B6}"/>
    <dgm:cxn modelId="{F64564BA-4E12-4C0D-AEE5-BA4A320A44DF}" type="presOf" srcId="{AF34C773-C117-4614-9D8F-526CDA232B1C}" destId="{A2102AFF-FC4F-4A85-B4B1-B97646FAF0E3}" srcOrd="0" destOrd="0" presId="urn:microsoft.com/office/officeart/2005/8/layout/vList3"/>
    <dgm:cxn modelId="{4B4111EB-5D88-4F9C-84AC-389FFF2BE1B9}" type="presOf" srcId="{A6AEEE1D-F3CD-46F0-BC43-0D09D1B954AA}" destId="{00380811-FD13-4A38-9E79-8449BB54A914}" srcOrd="0" destOrd="0" presId="urn:microsoft.com/office/officeart/2005/8/layout/vList3"/>
    <dgm:cxn modelId="{472E38F0-EBFD-424D-9EEF-93BB021DED73}" type="presParOf" srcId="{A2102AFF-FC4F-4A85-B4B1-B97646FAF0E3}" destId="{4D65C2E7-304D-4801-89D0-E8C3693C5849}" srcOrd="0" destOrd="0" presId="urn:microsoft.com/office/officeart/2005/8/layout/vList3"/>
    <dgm:cxn modelId="{74A6A262-8972-4A14-B8F5-1130069BC72B}" type="presParOf" srcId="{4D65C2E7-304D-4801-89D0-E8C3693C5849}" destId="{7DDD7315-406C-436D-8089-555C55EBAAE3}" srcOrd="0" destOrd="0" presId="urn:microsoft.com/office/officeart/2005/8/layout/vList3"/>
    <dgm:cxn modelId="{2658D5C4-3830-4992-8B55-AB2EA2895732}" type="presParOf" srcId="{4D65C2E7-304D-4801-89D0-E8C3693C5849}" destId="{360407DA-2D1D-4E4E-98EE-B697BD8A689F}" srcOrd="1" destOrd="0" presId="urn:microsoft.com/office/officeart/2005/8/layout/vList3"/>
    <dgm:cxn modelId="{04467757-EAA4-44DE-82D9-9C5A38CE0A37}" type="presParOf" srcId="{A2102AFF-FC4F-4A85-B4B1-B97646FAF0E3}" destId="{6682382F-9DDC-49C8-9F2E-9615A3B841A9}" srcOrd="1" destOrd="0" presId="urn:microsoft.com/office/officeart/2005/8/layout/vList3"/>
    <dgm:cxn modelId="{D6CC9F5B-937E-4A27-9AFC-40B19BB03E1B}" type="presParOf" srcId="{A2102AFF-FC4F-4A85-B4B1-B97646FAF0E3}" destId="{E8FF81FB-9F3E-4D7B-B3EB-B2E9F26338CA}" srcOrd="2" destOrd="0" presId="urn:microsoft.com/office/officeart/2005/8/layout/vList3"/>
    <dgm:cxn modelId="{34EDF5AC-ED33-46C6-A7F2-8FF710CA88CC}" type="presParOf" srcId="{E8FF81FB-9F3E-4D7B-B3EB-B2E9F26338CA}" destId="{C2E990A8-6FAF-4360-B326-F77F0CFA633F}" srcOrd="0" destOrd="0" presId="urn:microsoft.com/office/officeart/2005/8/layout/vList3"/>
    <dgm:cxn modelId="{B8C23C40-CA27-49B2-A898-B8314A5C08F0}" type="presParOf" srcId="{E8FF81FB-9F3E-4D7B-B3EB-B2E9F26338CA}" destId="{00380811-FD13-4A38-9E79-8449BB54A914}" srcOrd="1" destOrd="0" presId="urn:microsoft.com/office/officeart/2005/8/layout/vList3"/>
    <dgm:cxn modelId="{AC89A59D-54AB-406D-8224-85A7C2DE59A7}" type="presParOf" srcId="{A2102AFF-FC4F-4A85-B4B1-B97646FAF0E3}" destId="{44BE8052-61AE-4F59-A1CE-B90A0D37827D}" srcOrd="3" destOrd="0" presId="urn:microsoft.com/office/officeart/2005/8/layout/vList3"/>
    <dgm:cxn modelId="{CD62E2DB-4109-4743-9C05-4B2866B6F301}" type="presParOf" srcId="{A2102AFF-FC4F-4A85-B4B1-B97646FAF0E3}" destId="{6982F52D-FE29-4769-B5B7-4EAB77F786EA}" srcOrd="4" destOrd="0" presId="urn:microsoft.com/office/officeart/2005/8/layout/vList3"/>
    <dgm:cxn modelId="{A863FCCE-559E-4054-AB28-D7B21A896C9F}" type="presParOf" srcId="{6982F52D-FE29-4769-B5B7-4EAB77F786EA}" destId="{F128098D-999F-4AAE-9E41-BE68A840A80E}" srcOrd="0" destOrd="0" presId="urn:microsoft.com/office/officeart/2005/8/layout/vList3"/>
    <dgm:cxn modelId="{920BDE69-0AE0-489B-A68B-52F0C3CA68D1}" type="presParOf" srcId="{6982F52D-FE29-4769-B5B7-4EAB77F786EA}" destId="{B2E73ACF-EB9D-4D8C-9BD7-B7A3CB6EF8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D5ACA-02A2-4F8C-B628-5E5EB4B490B6}" type="doc">
      <dgm:prSet loTypeId="urn:microsoft.com/office/officeart/2005/8/layout/matrix3" loCatId="matrix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56CC69B-9A02-43C4-958F-3979D6EF38A1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Que este arreglo de antenas sea utilizado de acuerdo con sus características </a:t>
          </a:r>
          <a:r>
            <a:rPr lang="es-EC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para el </a:t>
          </a:r>
          <a:r>
            <a:rPr lang="es-419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monitoreo del espectro dentro del rango establecido</a:t>
          </a:r>
          <a:endParaRPr lang="es-EC" dirty="0"/>
        </a:p>
      </dgm:t>
    </dgm:pt>
    <dgm:pt modelId="{81EF041F-1E8E-4F93-A450-A404F392D63D}" type="parTrans" cxnId="{D931108F-513B-4E89-ADD3-B7522C5A83D9}">
      <dgm:prSet/>
      <dgm:spPr/>
      <dgm:t>
        <a:bodyPr/>
        <a:lstStyle/>
        <a:p>
          <a:endParaRPr lang="es-EC"/>
        </a:p>
      </dgm:t>
    </dgm:pt>
    <dgm:pt modelId="{387DA325-B7BA-42E8-A8C2-CC5DCC0C33C5}" type="sibTrans" cxnId="{D931108F-513B-4E89-ADD3-B7522C5A83D9}">
      <dgm:prSet/>
      <dgm:spPr/>
      <dgm:t>
        <a:bodyPr/>
        <a:lstStyle/>
        <a:p>
          <a:endParaRPr lang="es-EC"/>
        </a:p>
      </dgm:t>
    </dgm:pt>
    <dgm:pt modelId="{C7D9BB4B-851B-4548-90D8-3E2D7719277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Realizar pruebas de campo de para determinar en trabajos futuros los sectores operativos más adecuados de acuerdo con las misiones militares realizadas</a:t>
          </a:r>
          <a:r>
            <a:rPr lang="es-EC" dirty="0"/>
            <a:t>.</a:t>
          </a:r>
        </a:p>
      </dgm:t>
    </dgm:pt>
    <dgm:pt modelId="{56389888-58DE-4117-8DD9-6ADBD925F831}" type="parTrans" cxnId="{DD60B070-136F-4842-BB1A-1135E442283C}">
      <dgm:prSet/>
      <dgm:spPr/>
      <dgm:t>
        <a:bodyPr/>
        <a:lstStyle/>
        <a:p>
          <a:endParaRPr lang="es-EC"/>
        </a:p>
      </dgm:t>
    </dgm:pt>
    <dgm:pt modelId="{8554DE99-D410-49B3-A544-A9654B8F2B41}" type="sibTrans" cxnId="{DD60B070-136F-4842-BB1A-1135E442283C}">
      <dgm:prSet/>
      <dgm:spPr/>
      <dgm:t>
        <a:bodyPr/>
        <a:lstStyle/>
        <a:p>
          <a:endParaRPr lang="es-EC"/>
        </a:p>
      </dgm:t>
    </dgm:pt>
    <dgm:pt modelId="{DD42B49B-3CF7-49AE-968D-2F9EEE85A0B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 sigan realizando modificaciones a los diseños parametrizados en las simulaciones del HFSS con un sistema computacional más robusto</a:t>
          </a:r>
          <a:endParaRPr lang="es-EC" dirty="0"/>
        </a:p>
      </dgm:t>
    </dgm:pt>
    <dgm:pt modelId="{F644EB3A-8896-46D1-A279-698128E4D505}" type="parTrans" cxnId="{BAF5D904-A9D9-454C-A417-C90AFADB6B2E}">
      <dgm:prSet/>
      <dgm:spPr/>
      <dgm:t>
        <a:bodyPr/>
        <a:lstStyle/>
        <a:p>
          <a:endParaRPr lang="es-EC"/>
        </a:p>
      </dgm:t>
    </dgm:pt>
    <dgm:pt modelId="{0CF228DB-6E92-435F-9C40-01C33FD88C03}" type="sibTrans" cxnId="{BAF5D904-A9D9-454C-A417-C90AFADB6B2E}">
      <dgm:prSet/>
      <dgm:spPr/>
      <dgm:t>
        <a:bodyPr/>
        <a:lstStyle/>
        <a:p>
          <a:endParaRPr lang="es-EC"/>
        </a:p>
      </dgm:t>
    </dgm:pt>
    <dgm:pt modelId="{9153EA54-1464-4E06-A3FA-FBF3CF245DB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Que las simulaciones y las parametrizaciones depende del nivel de procesamiento de las computadoras y entre más alta es esta mucha más simulaciones al mismo tiempo se pueden realizar y así optimizar el tiempo</a:t>
          </a:r>
          <a:endParaRPr lang="es-EC" dirty="0"/>
        </a:p>
      </dgm:t>
    </dgm:pt>
    <dgm:pt modelId="{8602F761-1315-4E3E-98B5-4398BE110BB4}" type="parTrans" cxnId="{F9153293-C12B-4E84-8F81-1005F340D6BF}">
      <dgm:prSet/>
      <dgm:spPr/>
      <dgm:t>
        <a:bodyPr/>
        <a:lstStyle/>
        <a:p>
          <a:endParaRPr lang="es-EC"/>
        </a:p>
      </dgm:t>
    </dgm:pt>
    <dgm:pt modelId="{00BC7661-E249-4082-A2F0-318D6E506B75}" type="sibTrans" cxnId="{F9153293-C12B-4E84-8F81-1005F340D6BF}">
      <dgm:prSet/>
      <dgm:spPr/>
      <dgm:t>
        <a:bodyPr/>
        <a:lstStyle/>
        <a:p>
          <a:endParaRPr lang="es-EC"/>
        </a:p>
      </dgm:t>
    </dgm:pt>
    <dgm:pt modelId="{98E01EAB-2702-4CAF-B642-124EDEF5E32F}" type="pres">
      <dgm:prSet presAssocID="{8DAD5ACA-02A2-4F8C-B628-5E5EB4B490B6}" presName="matrix" presStyleCnt="0">
        <dgm:presLayoutVars>
          <dgm:chMax val="1"/>
          <dgm:dir/>
          <dgm:resizeHandles val="exact"/>
        </dgm:presLayoutVars>
      </dgm:prSet>
      <dgm:spPr/>
    </dgm:pt>
    <dgm:pt modelId="{EFDA4F4E-6E19-4E52-BB67-3B6763577CAF}" type="pres">
      <dgm:prSet presAssocID="{8DAD5ACA-02A2-4F8C-B628-5E5EB4B490B6}" presName="diamond" presStyleLbl="bgShp" presStyleIdx="0" presStyleCnt="1"/>
      <dgm:spPr/>
    </dgm:pt>
    <dgm:pt modelId="{D50300C0-1511-492A-B102-5ACC9D3A3FEC}" type="pres">
      <dgm:prSet presAssocID="{8DAD5ACA-02A2-4F8C-B628-5E5EB4B490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A82C98-3859-43AE-87A8-5C8E5E692496}" type="pres">
      <dgm:prSet presAssocID="{8DAD5ACA-02A2-4F8C-B628-5E5EB4B490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DD5D9AF-EA4A-4ECB-9665-46CFC8A8488E}" type="pres">
      <dgm:prSet presAssocID="{8DAD5ACA-02A2-4F8C-B628-5E5EB4B490B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21178E-245C-4280-A82F-EAD06FCA4C30}" type="pres">
      <dgm:prSet presAssocID="{8DAD5ACA-02A2-4F8C-B628-5E5EB4B490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AF5D904-A9D9-454C-A417-C90AFADB6B2E}" srcId="{8DAD5ACA-02A2-4F8C-B628-5E5EB4B490B6}" destId="{DD42B49B-3CF7-49AE-968D-2F9EEE85A0B7}" srcOrd="2" destOrd="0" parTransId="{F644EB3A-8896-46D1-A279-698128E4D505}" sibTransId="{0CF228DB-6E92-435F-9C40-01C33FD88C03}"/>
    <dgm:cxn modelId="{9D675C4C-9775-4965-B6C5-4ED29647D7BF}" type="presOf" srcId="{356CC69B-9A02-43C4-958F-3979D6EF38A1}" destId="{D50300C0-1511-492A-B102-5ACC9D3A3FEC}" srcOrd="0" destOrd="0" presId="urn:microsoft.com/office/officeart/2005/8/layout/matrix3"/>
    <dgm:cxn modelId="{DD60B070-136F-4842-BB1A-1135E442283C}" srcId="{8DAD5ACA-02A2-4F8C-B628-5E5EB4B490B6}" destId="{C7D9BB4B-851B-4548-90D8-3E2D77192777}" srcOrd="1" destOrd="0" parTransId="{56389888-58DE-4117-8DD9-6ADBD925F831}" sibTransId="{8554DE99-D410-49B3-A544-A9654B8F2B41}"/>
    <dgm:cxn modelId="{570A6851-DBD7-4F05-9631-72BFCA818F53}" type="presOf" srcId="{DD42B49B-3CF7-49AE-968D-2F9EEE85A0B7}" destId="{7DD5D9AF-EA4A-4ECB-9665-46CFC8A8488E}" srcOrd="0" destOrd="0" presId="urn:microsoft.com/office/officeart/2005/8/layout/matrix3"/>
    <dgm:cxn modelId="{D931108F-513B-4E89-ADD3-B7522C5A83D9}" srcId="{8DAD5ACA-02A2-4F8C-B628-5E5EB4B490B6}" destId="{356CC69B-9A02-43C4-958F-3979D6EF38A1}" srcOrd="0" destOrd="0" parTransId="{81EF041F-1E8E-4F93-A450-A404F392D63D}" sibTransId="{387DA325-B7BA-42E8-A8C2-CC5DCC0C33C5}"/>
    <dgm:cxn modelId="{F9153293-C12B-4E84-8F81-1005F340D6BF}" srcId="{8DAD5ACA-02A2-4F8C-B628-5E5EB4B490B6}" destId="{9153EA54-1464-4E06-A3FA-FBF3CF245DBA}" srcOrd="3" destOrd="0" parTransId="{8602F761-1315-4E3E-98B5-4398BE110BB4}" sibTransId="{00BC7661-E249-4082-A2F0-318D6E506B75}"/>
    <dgm:cxn modelId="{58033BBA-2FE8-49D5-9258-999B7E92871B}" type="presOf" srcId="{9153EA54-1464-4E06-A3FA-FBF3CF245DBA}" destId="{DE21178E-245C-4280-A82F-EAD06FCA4C30}" srcOrd="0" destOrd="0" presId="urn:microsoft.com/office/officeart/2005/8/layout/matrix3"/>
    <dgm:cxn modelId="{2497EDCF-9581-4813-BD0C-5044FFAAEDE5}" type="presOf" srcId="{8DAD5ACA-02A2-4F8C-B628-5E5EB4B490B6}" destId="{98E01EAB-2702-4CAF-B642-124EDEF5E32F}" srcOrd="0" destOrd="0" presId="urn:microsoft.com/office/officeart/2005/8/layout/matrix3"/>
    <dgm:cxn modelId="{4CA70BD0-D778-4993-8F36-34F9D2140F08}" type="presOf" srcId="{C7D9BB4B-851B-4548-90D8-3E2D77192777}" destId="{45A82C98-3859-43AE-87A8-5C8E5E692496}" srcOrd="0" destOrd="0" presId="urn:microsoft.com/office/officeart/2005/8/layout/matrix3"/>
    <dgm:cxn modelId="{933A5FAE-B107-46E7-9F27-717E83F7C466}" type="presParOf" srcId="{98E01EAB-2702-4CAF-B642-124EDEF5E32F}" destId="{EFDA4F4E-6E19-4E52-BB67-3B6763577CAF}" srcOrd="0" destOrd="0" presId="urn:microsoft.com/office/officeart/2005/8/layout/matrix3"/>
    <dgm:cxn modelId="{6C93A7D8-2797-446C-AC20-B7B14445CD94}" type="presParOf" srcId="{98E01EAB-2702-4CAF-B642-124EDEF5E32F}" destId="{D50300C0-1511-492A-B102-5ACC9D3A3FEC}" srcOrd="1" destOrd="0" presId="urn:microsoft.com/office/officeart/2005/8/layout/matrix3"/>
    <dgm:cxn modelId="{BC300E19-655B-4017-90ED-B2002C7B181A}" type="presParOf" srcId="{98E01EAB-2702-4CAF-B642-124EDEF5E32F}" destId="{45A82C98-3859-43AE-87A8-5C8E5E692496}" srcOrd="2" destOrd="0" presId="urn:microsoft.com/office/officeart/2005/8/layout/matrix3"/>
    <dgm:cxn modelId="{91B4E783-C26B-40CC-AFAF-58F33379C5DA}" type="presParOf" srcId="{98E01EAB-2702-4CAF-B642-124EDEF5E32F}" destId="{7DD5D9AF-EA4A-4ECB-9665-46CFC8A8488E}" srcOrd="3" destOrd="0" presId="urn:microsoft.com/office/officeart/2005/8/layout/matrix3"/>
    <dgm:cxn modelId="{35012789-6591-40E0-9667-1D1A1EA7807B}" type="presParOf" srcId="{98E01EAB-2702-4CAF-B642-124EDEF5E32F}" destId="{DE21178E-245C-4280-A82F-EAD06FCA4C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F9D40-C2EB-4875-B900-8EBE8C22F7A8}">
      <dsp:nvSpPr>
        <dsp:cNvPr id="0" name=""/>
        <dsp:cNvSpPr/>
      </dsp:nvSpPr>
      <dsp:spPr>
        <a:xfrm>
          <a:off x="-5210864" y="-798136"/>
          <a:ext cx="6205207" cy="6205207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D4E29-CB96-4531-87E8-74809263CE2F}">
      <dsp:nvSpPr>
        <dsp:cNvPr id="0" name=""/>
        <dsp:cNvSpPr/>
      </dsp:nvSpPr>
      <dsp:spPr>
        <a:xfrm>
          <a:off x="370829" y="242706"/>
          <a:ext cx="7338264" cy="485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5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1. Introducción</a:t>
          </a:r>
        </a:p>
      </dsp:txBody>
      <dsp:txXfrm>
        <a:off x="370829" y="242706"/>
        <a:ext cx="7338264" cy="485228"/>
      </dsp:txXfrm>
    </dsp:sp>
    <dsp:sp modelId="{1194D609-786D-47C5-A0FC-CAD0C866D684}">
      <dsp:nvSpPr>
        <dsp:cNvPr id="0" name=""/>
        <dsp:cNvSpPr/>
      </dsp:nvSpPr>
      <dsp:spPr>
        <a:xfrm>
          <a:off x="67561" y="182052"/>
          <a:ext cx="606535" cy="606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7C8B6-3980-4CC8-95EB-A49496A5DB93}">
      <dsp:nvSpPr>
        <dsp:cNvPr id="0" name=""/>
        <dsp:cNvSpPr/>
      </dsp:nvSpPr>
      <dsp:spPr>
        <a:xfrm>
          <a:off x="769962" y="970457"/>
          <a:ext cx="6939130" cy="485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5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2. Justificación e Importancia</a:t>
          </a:r>
        </a:p>
      </dsp:txBody>
      <dsp:txXfrm>
        <a:off x="769962" y="970457"/>
        <a:ext cx="6939130" cy="485228"/>
      </dsp:txXfrm>
    </dsp:sp>
    <dsp:sp modelId="{C6E51A78-2154-4921-836B-E2D403857CC7}">
      <dsp:nvSpPr>
        <dsp:cNvPr id="0" name=""/>
        <dsp:cNvSpPr/>
      </dsp:nvSpPr>
      <dsp:spPr>
        <a:xfrm>
          <a:off x="466695" y="909803"/>
          <a:ext cx="606535" cy="606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F86963-2738-4035-B0CD-885B61373089}">
      <dsp:nvSpPr>
        <dsp:cNvPr id="0" name=""/>
        <dsp:cNvSpPr/>
      </dsp:nvSpPr>
      <dsp:spPr>
        <a:xfrm>
          <a:off x="952476" y="1698207"/>
          <a:ext cx="6756617" cy="485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5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3. Objetivos</a:t>
          </a:r>
        </a:p>
      </dsp:txBody>
      <dsp:txXfrm>
        <a:off x="952476" y="1698207"/>
        <a:ext cx="6756617" cy="485228"/>
      </dsp:txXfrm>
    </dsp:sp>
    <dsp:sp modelId="{B295D5AA-0F31-4A82-A739-7AF86B02457B}">
      <dsp:nvSpPr>
        <dsp:cNvPr id="0" name=""/>
        <dsp:cNvSpPr/>
      </dsp:nvSpPr>
      <dsp:spPr>
        <a:xfrm>
          <a:off x="649208" y="1637554"/>
          <a:ext cx="606535" cy="606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54E3CD-EBFB-4A43-978E-133B9424FCCD}">
      <dsp:nvSpPr>
        <dsp:cNvPr id="0" name=""/>
        <dsp:cNvSpPr/>
      </dsp:nvSpPr>
      <dsp:spPr>
        <a:xfrm>
          <a:off x="952476" y="2425497"/>
          <a:ext cx="6756617" cy="485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5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4. Simulación y Optimización</a:t>
          </a:r>
        </a:p>
      </dsp:txBody>
      <dsp:txXfrm>
        <a:off x="952476" y="2425497"/>
        <a:ext cx="6756617" cy="485228"/>
      </dsp:txXfrm>
    </dsp:sp>
    <dsp:sp modelId="{0EA2A46E-7E10-4905-89BC-8B71059CD70C}">
      <dsp:nvSpPr>
        <dsp:cNvPr id="0" name=""/>
        <dsp:cNvSpPr/>
      </dsp:nvSpPr>
      <dsp:spPr>
        <a:xfrm>
          <a:off x="649208" y="2364844"/>
          <a:ext cx="606535" cy="606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8EB3DB-E6F2-4308-85E6-658D3C76F796}">
      <dsp:nvSpPr>
        <dsp:cNvPr id="0" name=""/>
        <dsp:cNvSpPr/>
      </dsp:nvSpPr>
      <dsp:spPr>
        <a:xfrm>
          <a:off x="769962" y="3153248"/>
          <a:ext cx="6939130" cy="485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5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5. Análisis y Resultados</a:t>
          </a:r>
        </a:p>
      </dsp:txBody>
      <dsp:txXfrm>
        <a:off x="769962" y="3153248"/>
        <a:ext cx="6939130" cy="485228"/>
      </dsp:txXfrm>
    </dsp:sp>
    <dsp:sp modelId="{FE1D16F1-0DAC-4224-9800-BEDB9AE45698}">
      <dsp:nvSpPr>
        <dsp:cNvPr id="0" name=""/>
        <dsp:cNvSpPr/>
      </dsp:nvSpPr>
      <dsp:spPr>
        <a:xfrm>
          <a:off x="466695" y="3092594"/>
          <a:ext cx="606535" cy="606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8A891D-532C-4521-89B9-C05AC27F73D3}">
      <dsp:nvSpPr>
        <dsp:cNvPr id="0" name=""/>
        <dsp:cNvSpPr/>
      </dsp:nvSpPr>
      <dsp:spPr>
        <a:xfrm>
          <a:off x="370829" y="3880998"/>
          <a:ext cx="7338264" cy="485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5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6. Conclusiones y Recomendaciones</a:t>
          </a:r>
        </a:p>
      </dsp:txBody>
      <dsp:txXfrm>
        <a:off x="370829" y="3880998"/>
        <a:ext cx="7338264" cy="485228"/>
      </dsp:txXfrm>
    </dsp:sp>
    <dsp:sp modelId="{2E511C06-7C33-4898-872E-C646130E63D2}">
      <dsp:nvSpPr>
        <dsp:cNvPr id="0" name=""/>
        <dsp:cNvSpPr/>
      </dsp:nvSpPr>
      <dsp:spPr>
        <a:xfrm>
          <a:off x="67561" y="3820345"/>
          <a:ext cx="606535" cy="606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DA38B-BD69-4446-ABA2-5668A837D1BD}">
      <dsp:nvSpPr>
        <dsp:cNvPr id="0" name=""/>
        <dsp:cNvSpPr/>
      </dsp:nvSpPr>
      <dsp:spPr>
        <a:xfrm>
          <a:off x="0" y="0"/>
          <a:ext cx="83328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162D79-1F54-400C-A933-C0E345CF7F4C}">
      <dsp:nvSpPr>
        <dsp:cNvPr id="0" name=""/>
        <dsp:cNvSpPr/>
      </dsp:nvSpPr>
      <dsp:spPr>
        <a:xfrm>
          <a:off x="0" y="0"/>
          <a:ext cx="1666562" cy="44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Antecedentes</a:t>
          </a:r>
        </a:p>
      </dsp:txBody>
      <dsp:txXfrm>
        <a:off x="0" y="0"/>
        <a:ext cx="1666562" cy="4435693"/>
      </dsp:txXfrm>
    </dsp:sp>
    <dsp:sp modelId="{837F352F-FAFE-4EEC-8064-31806FA1495A}">
      <dsp:nvSpPr>
        <dsp:cNvPr id="0" name=""/>
        <dsp:cNvSpPr/>
      </dsp:nvSpPr>
      <dsp:spPr>
        <a:xfrm>
          <a:off x="1791554" y="34924"/>
          <a:ext cx="6541256" cy="6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Antena es un dispositivo que posibilita la existencia de sistemas inalámbricos de R. F. </a:t>
          </a:r>
        </a:p>
      </dsp:txBody>
      <dsp:txXfrm>
        <a:off x="1791554" y="34924"/>
        <a:ext cx="6541256" cy="698491"/>
      </dsp:txXfrm>
    </dsp:sp>
    <dsp:sp modelId="{2D598B1A-2A1B-4D0C-9EC4-798BB4F20260}">
      <dsp:nvSpPr>
        <dsp:cNvPr id="0" name=""/>
        <dsp:cNvSpPr/>
      </dsp:nvSpPr>
      <dsp:spPr>
        <a:xfrm>
          <a:off x="1666562" y="733416"/>
          <a:ext cx="66662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D0977C-B7D8-478D-B7F9-AB33EF894D1D}">
      <dsp:nvSpPr>
        <dsp:cNvPr id="0" name=""/>
        <dsp:cNvSpPr/>
      </dsp:nvSpPr>
      <dsp:spPr>
        <a:xfrm>
          <a:off x="1791554" y="768340"/>
          <a:ext cx="6541256" cy="6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Falta de reposición de equipos y materiales</a:t>
          </a:r>
          <a:endParaRPr lang="es-EC" sz="1400" kern="1200" dirty="0"/>
        </a:p>
      </dsp:txBody>
      <dsp:txXfrm>
        <a:off x="1791554" y="768340"/>
        <a:ext cx="6541256" cy="698491"/>
      </dsp:txXfrm>
    </dsp:sp>
    <dsp:sp modelId="{FF6C41F2-05A8-4655-93B7-35E45ED93707}">
      <dsp:nvSpPr>
        <dsp:cNvPr id="0" name=""/>
        <dsp:cNvSpPr/>
      </dsp:nvSpPr>
      <dsp:spPr>
        <a:xfrm>
          <a:off x="1666562" y="1466832"/>
          <a:ext cx="66662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52F13-CF46-4B57-A6EF-755BA7091EE8}">
      <dsp:nvSpPr>
        <dsp:cNvPr id="0" name=""/>
        <dsp:cNvSpPr/>
      </dsp:nvSpPr>
      <dsp:spPr>
        <a:xfrm>
          <a:off x="1791554" y="1501757"/>
          <a:ext cx="6541256" cy="6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FF. TT cumplen su misión y con el fortalecimiento del Proyecto de Inteligencia de Señales para operaciones de G.E. </a:t>
          </a:r>
          <a:endParaRPr lang="es-EC" sz="1400" kern="1200" dirty="0"/>
        </a:p>
      </dsp:txBody>
      <dsp:txXfrm>
        <a:off x="1791554" y="1501757"/>
        <a:ext cx="6541256" cy="698491"/>
      </dsp:txXfrm>
    </dsp:sp>
    <dsp:sp modelId="{6692F55D-2963-4D26-BB1E-43656F1E87A6}">
      <dsp:nvSpPr>
        <dsp:cNvPr id="0" name=""/>
        <dsp:cNvSpPr/>
      </dsp:nvSpPr>
      <dsp:spPr>
        <a:xfrm>
          <a:off x="1666562" y="2200248"/>
          <a:ext cx="66662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937F29-A08C-4828-8AD9-C639403C71B9}">
      <dsp:nvSpPr>
        <dsp:cNvPr id="0" name=""/>
        <dsp:cNvSpPr/>
      </dsp:nvSpPr>
      <dsp:spPr>
        <a:xfrm>
          <a:off x="1791554" y="2235173"/>
          <a:ext cx="6541256" cy="6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UFA ESPE brinda conocimiento científico que permite buscar nuevas soluciones para mejorar capacidades operativas de FF. AA</a:t>
          </a:r>
          <a:endParaRPr lang="es-EC" sz="1400" kern="1200" dirty="0"/>
        </a:p>
      </dsp:txBody>
      <dsp:txXfrm>
        <a:off x="1791554" y="2235173"/>
        <a:ext cx="6541256" cy="698491"/>
      </dsp:txXfrm>
    </dsp:sp>
    <dsp:sp modelId="{52DEF019-9CDE-44C0-9D97-85B84EB48256}">
      <dsp:nvSpPr>
        <dsp:cNvPr id="0" name=""/>
        <dsp:cNvSpPr/>
      </dsp:nvSpPr>
      <dsp:spPr>
        <a:xfrm>
          <a:off x="1666562" y="2933665"/>
          <a:ext cx="66662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23CC6C-0BBF-435D-B883-2BA74E7C5509}">
      <dsp:nvSpPr>
        <dsp:cNvPr id="0" name=""/>
        <dsp:cNvSpPr/>
      </dsp:nvSpPr>
      <dsp:spPr>
        <a:xfrm>
          <a:off x="1791554" y="2968589"/>
          <a:ext cx="6541256" cy="6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Diseñar, optimizar un elemento irradiador Vivaldi para frecuencias de VHF – UHF.</a:t>
          </a:r>
          <a:endParaRPr lang="es-EC" sz="1400" kern="1200" dirty="0"/>
        </a:p>
      </dsp:txBody>
      <dsp:txXfrm>
        <a:off x="1791554" y="2968589"/>
        <a:ext cx="6541256" cy="698491"/>
      </dsp:txXfrm>
    </dsp:sp>
    <dsp:sp modelId="{EDD135EE-58A0-4DCB-B0EB-22F5B9970E83}">
      <dsp:nvSpPr>
        <dsp:cNvPr id="0" name=""/>
        <dsp:cNvSpPr/>
      </dsp:nvSpPr>
      <dsp:spPr>
        <a:xfrm>
          <a:off x="1666562" y="3667081"/>
          <a:ext cx="66662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0CF88F-AB27-44D2-8981-4C5DBD62C10C}">
      <dsp:nvSpPr>
        <dsp:cNvPr id="0" name=""/>
        <dsp:cNvSpPr/>
      </dsp:nvSpPr>
      <dsp:spPr>
        <a:xfrm>
          <a:off x="1791554" y="3702005"/>
          <a:ext cx="6541256" cy="6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Investigaciones desarrolladas en el Centro de Investigación de Aplicaciones Militares CICTE</a:t>
          </a:r>
        </a:p>
      </dsp:txBody>
      <dsp:txXfrm>
        <a:off x="1791554" y="3702005"/>
        <a:ext cx="6541256" cy="698491"/>
      </dsp:txXfrm>
    </dsp:sp>
    <dsp:sp modelId="{10235779-6644-495A-8BBA-BB21533E6A5F}">
      <dsp:nvSpPr>
        <dsp:cNvPr id="0" name=""/>
        <dsp:cNvSpPr/>
      </dsp:nvSpPr>
      <dsp:spPr>
        <a:xfrm>
          <a:off x="1666562" y="4400497"/>
          <a:ext cx="66662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E233E-A515-4EB0-93CC-3622D68D9116}">
      <dsp:nvSpPr>
        <dsp:cNvPr id="0" name=""/>
        <dsp:cNvSpPr/>
      </dsp:nvSpPr>
      <dsp:spPr>
        <a:xfrm>
          <a:off x="3968044" y="0"/>
          <a:ext cx="4439499" cy="44394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latin typeface="Arial" panose="020B0604020202020204" pitchFamily="34" charset="0"/>
              <a:cs typeface="Arial" panose="020B0604020202020204" pitchFamily="34" charset="0"/>
            </a:rPr>
            <a:t>Diseñar y optimizar un elemento de la red de antenas del Tipo Vivaldi impresas para la banda de frecuencia de VHF-UHF para el monitoreo por parte del AGRUCOMGE enfocado a incrementar la capacidad de respuesta de los sistemas de seguridad y vigilancia públicos.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4762" y="216718"/>
        <a:ext cx="4006063" cy="4006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407DA-2D1D-4E4E-98EE-B697BD8A689F}">
      <dsp:nvSpPr>
        <dsp:cNvPr id="0" name=""/>
        <dsp:cNvSpPr/>
      </dsp:nvSpPr>
      <dsp:spPr>
        <a:xfrm rot="10800000">
          <a:off x="1431099" y="1608"/>
          <a:ext cx="8573809" cy="14425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144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>
              <a:latin typeface="Arial" panose="020B0604020202020204" pitchFamily="34" charset="0"/>
              <a:cs typeface="Arial" panose="020B0604020202020204" pitchFamily="34" charset="0"/>
            </a:rPr>
            <a:t>Realizar el estudio y análisis del estado del arte en relación con el problema a resolver.  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91747" y="1608"/>
        <a:ext cx="8213161" cy="1442593"/>
      </dsp:txXfrm>
    </dsp:sp>
    <dsp:sp modelId="{7DDD7315-406C-436D-8089-555C55EBAAE3}">
      <dsp:nvSpPr>
        <dsp:cNvPr id="0" name=""/>
        <dsp:cNvSpPr/>
      </dsp:nvSpPr>
      <dsp:spPr>
        <a:xfrm>
          <a:off x="0" y="20903"/>
          <a:ext cx="1442593" cy="140400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53" t="10256" r="-3653" b="10256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80811-FD13-4A38-9E79-8449BB54A914}">
      <dsp:nvSpPr>
        <dsp:cNvPr id="0" name=""/>
        <dsp:cNvSpPr/>
      </dsp:nvSpPr>
      <dsp:spPr>
        <a:xfrm rot="10800000">
          <a:off x="1437534" y="1874826"/>
          <a:ext cx="8573809" cy="14425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144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>
              <a:latin typeface="Arial" panose="020B0604020202020204" pitchFamily="34" charset="0"/>
              <a:cs typeface="Arial" panose="020B0604020202020204" pitchFamily="34" charset="0"/>
            </a:rPr>
            <a:t>Diseñar un elemento de la red de antenas Vivaldi que cumpla con las especificaciones necesarias.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98182" y="1874826"/>
        <a:ext cx="8213161" cy="1442593"/>
      </dsp:txXfrm>
    </dsp:sp>
    <dsp:sp modelId="{C2E990A8-6FAF-4360-B326-F77F0CFA633F}">
      <dsp:nvSpPr>
        <dsp:cNvPr id="0" name=""/>
        <dsp:cNvSpPr/>
      </dsp:nvSpPr>
      <dsp:spPr>
        <a:xfrm>
          <a:off x="0" y="2000007"/>
          <a:ext cx="1586866" cy="1192231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142" t="7726" r="10142" b="7726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73ACF-EB9D-4D8C-9BD7-B7A3CB6EF825}">
      <dsp:nvSpPr>
        <dsp:cNvPr id="0" name=""/>
        <dsp:cNvSpPr/>
      </dsp:nvSpPr>
      <dsp:spPr>
        <a:xfrm rot="10800000">
          <a:off x="1431099" y="3748044"/>
          <a:ext cx="8573809" cy="14425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144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>
              <a:latin typeface="Arial" panose="020B0604020202020204" pitchFamily="34" charset="0"/>
              <a:cs typeface="Arial" panose="020B0604020202020204" pitchFamily="34" charset="0"/>
            </a:rPr>
            <a:t>Realizar la optimización de un elemento irradiador Vivaldi a través de simulaciones para verificar su correcto funcionamiento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91747" y="3748044"/>
        <a:ext cx="8213161" cy="1442593"/>
      </dsp:txXfrm>
    </dsp:sp>
    <dsp:sp modelId="{F128098D-999F-4AAE-9E41-BE68A840A80E}">
      <dsp:nvSpPr>
        <dsp:cNvPr id="0" name=""/>
        <dsp:cNvSpPr/>
      </dsp:nvSpPr>
      <dsp:spPr>
        <a:xfrm>
          <a:off x="0" y="3813617"/>
          <a:ext cx="1442593" cy="131144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320" t="13815" r="11320" b="13815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A4F4E-6E19-4E52-BB67-3B6763577CAF}">
      <dsp:nvSpPr>
        <dsp:cNvPr id="0" name=""/>
        <dsp:cNvSpPr/>
      </dsp:nvSpPr>
      <dsp:spPr>
        <a:xfrm>
          <a:off x="1170285" y="0"/>
          <a:ext cx="5577259" cy="557725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0300C0-1511-492A-B102-5ACC9D3A3FEC}">
      <dsp:nvSpPr>
        <dsp:cNvPr id="0" name=""/>
        <dsp:cNvSpPr/>
      </dsp:nvSpPr>
      <dsp:spPr>
        <a:xfrm>
          <a:off x="1700124" y="529839"/>
          <a:ext cx="2175131" cy="21751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Que este arreglo de antenas sea utilizado de acuerdo con sus características </a:t>
          </a:r>
          <a:r>
            <a:rPr lang="es-EC" sz="1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para el </a:t>
          </a:r>
          <a:r>
            <a:rPr lang="es-419" sz="1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monitoreo del espectro dentro del rango establecido</a:t>
          </a:r>
          <a:endParaRPr lang="es-EC" sz="1300" kern="1200" dirty="0"/>
        </a:p>
      </dsp:txBody>
      <dsp:txXfrm>
        <a:off x="1806305" y="636020"/>
        <a:ext cx="1962769" cy="1962769"/>
      </dsp:txXfrm>
    </dsp:sp>
    <dsp:sp modelId="{45A82C98-3859-43AE-87A8-5C8E5E692496}">
      <dsp:nvSpPr>
        <dsp:cNvPr id="0" name=""/>
        <dsp:cNvSpPr/>
      </dsp:nvSpPr>
      <dsp:spPr>
        <a:xfrm>
          <a:off x="4042573" y="529839"/>
          <a:ext cx="2175131" cy="21751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Realizar pruebas de campo de para determinar en trabajos futuros los sectores operativos más adecuados de acuerdo con las misiones militares realizadas</a:t>
          </a:r>
          <a:r>
            <a:rPr lang="es-EC" sz="1300" kern="1200" dirty="0"/>
            <a:t>.</a:t>
          </a:r>
        </a:p>
      </dsp:txBody>
      <dsp:txXfrm>
        <a:off x="4148754" y="636020"/>
        <a:ext cx="1962769" cy="1962769"/>
      </dsp:txXfrm>
    </dsp:sp>
    <dsp:sp modelId="{7DD5D9AF-EA4A-4ECB-9665-46CFC8A8488E}">
      <dsp:nvSpPr>
        <dsp:cNvPr id="0" name=""/>
        <dsp:cNvSpPr/>
      </dsp:nvSpPr>
      <dsp:spPr>
        <a:xfrm>
          <a:off x="1700124" y="2872288"/>
          <a:ext cx="2175131" cy="21751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 sigan realizando modificaciones a los diseños parametrizados en las simulaciones del HFSS con un sistema computacional más robusto</a:t>
          </a:r>
          <a:endParaRPr lang="es-EC" sz="1300" kern="1200" dirty="0"/>
        </a:p>
      </dsp:txBody>
      <dsp:txXfrm>
        <a:off x="1806305" y="2978469"/>
        <a:ext cx="1962769" cy="1962769"/>
      </dsp:txXfrm>
    </dsp:sp>
    <dsp:sp modelId="{DE21178E-245C-4280-A82F-EAD06FCA4C30}">
      <dsp:nvSpPr>
        <dsp:cNvPr id="0" name=""/>
        <dsp:cNvSpPr/>
      </dsp:nvSpPr>
      <dsp:spPr>
        <a:xfrm>
          <a:off x="4042573" y="2872288"/>
          <a:ext cx="2175131" cy="21751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Que las simulaciones y las parametrizaciones depende del nivel de procesamiento de las computadoras y entre más alta es esta mucha más simulaciones al mismo tiempo se pueden realizar y así optimizar el tiempo</a:t>
          </a:r>
          <a:endParaRPr lang="es-EC" sz="1300" kern="1200" dirty="0"/>
        </a:p>
      </dsp:txBody>
      <dsp:txXfrm>
        <a:off x="4148754" y="2978469"/>
        <a:ext cx="1962769" cy="1962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BBF4-E23F-4E43-BB33-8A7D43AEBF4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4912-F002-4661-B563-DB0A3D8E5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754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4912-F002-4661-B563-DB0A3D8E58D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639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1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7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1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5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38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16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75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16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B823-D3DE-43D1-AD97-55578F82C530}" type="slidenum">
              <a:rPr lang="es-ES"/>
              <a:pPr/>
              <a:t>3</a:t>
            </a:fld>
            <a:endParaRPr lang="es-E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34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34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5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B823-D3DE-43D1-AD97-55578F82C530}" type="slidenum">
              <a:rPr lang="es-ES"/>
              <a:pPr/>
              <a:t>4</a:t>
            </a:fld>
            <a:endParaRPr lang="es-E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8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6E6FB1-9AD7-41C0-9ABB-B312BA135D36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dirty="0">
              <a:latin typeface="Calibri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B823-D3DE-43D1-AD97-55578F82C530}" type="slidenum">
              <a:rPr lang="es-ES"/>
              <a:pPr/>
              <a:t>6</a:t>
            </a:fld>
            <a:endParaRPr lang="es-E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3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B823-D3DE-43D1-AD97-55578F82C530}" type="slidenum">
              <a:rPr lang="es-ES"/>
              <a:pPr/>
              <a:t>7</a:t>
            </a:fld>
            <a:endParaRPr lang="es-E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1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900C5-F0A2-4117-ABB3-F70DF847D3DE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dirty="0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4912-F002-4661-B563-DB0A3D8E58D2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882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64912-F002-4661-B563-DB0A3D8E58D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211" y="1189038"/>
            <a:ext cx="10718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4143376"/>
            <a:ext cx="12192000" cy="19288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 l="2643" r="12801" b="89047"/>
          <a:stretch>
            <a:fillRect/>
          </a:stretch>
        </p:blipFill>
        <p:spPr bwMode="auto">
          <a:xfrm>
            <a:off x="0" y="5357814"/>
            <a:ext cx="1219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 userDrawn="1"/>
        </p:nvPicPr>
        <p:blipFill>
          <a:blip r:embed="rId4" cstate="print"/>
          <a:srcRect l="2643" r="12801" b="92334"/>
          <a:stretch>
            <a:fillRect/>
          </a:stretch>
        </p:blipFill>
        <p:spPr bwMode="auto">
          <a:xfrm>
            <a:off x="0" y="5357830"/>
            <a:ext cx="12192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7429500" y="4357688"/>
            <a:ext cx="0" cy="7921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1" name="10 Conector recto"/>
          <p:cNvCxnSpPr/>
          <p:nvPr userDrawn="1"/>
        </p:nvCxnSpPr>
        <p:spPr>
          <a:xfrm rot="10800000" flipV="1">
            <a:off x="0" y="414337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10" y="4286256"/>
            <a:ext cx="4476781" cy="928694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8" y="4143380"/>
            <a:ext cx="6709841" cy="1214446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3" name="12 Rectángulo"/>
          <p:cNvSpPr/>
          <p:nvPr userDrawn="1"/>
        </p:nvSpPr>
        <p:spPr>
          <a:xfrm>
            <a:off x="0" y="1"/>
            <a:ext cx="12192000" cy="12684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5" cstate="print"/>
          <a:srcRect l="13977" t="17372" r="5511" b="3216"/>
          <a:stretch>
            <a:fillRect/>
          </a:stretch>
        </p:blipFill>
        <p:spPr bwMode="auto">
          <a:xfrm>
            <a:off x="143934" y="5949950"/>
            <a:ext cx="286588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"/>
          <p:cNvSpPr/>
          <p:nvPr userDrawn="1"/>
        </p:nvSpPr>
        <p:spPr>
          <a:xfrm>
            <a:off x="-1" y="1268413"/>
            <a:ext cx="1583268" cy="287496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pic>
        <p:nvPicPr>
          <p:cNvPr id="27" name="Picture 9" descr="Ver imagen en tamaño completo"/>
          <p:cNvPicPr>
            <a:picLocks noChangeAspect="1" noChangeArrowheads="1"/>
          </p:cNvPicPr>
          <p:nvPr userDrawn="1"/>
        </p:nvPicPr>
        <p:blipFill>
          <a:blip r:embed="rId6" cstate="print"/>
          <a:srcRect b="19999"/>
          <a:stretch>
            <a:fillRect/>
          </a:stretch>
        </p:blipFill>
        <p:spPr bwMode="auto">
          <a:xfrm>
            <a:off x="624418" y="2708275"/>
            <a:ext cx="958849" cy="714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8" name="Picture 11" descr="http://t2.gstatic.com/images?q=tbn:4u52RD8Altg8cM:http://www.miportal.edu.sv/sitios/operacionred2008/OR08021631/imagenes/mineria%2520v.jpg"/>
          <p:cNvPicPr>
            <a:picLocks noChangeAspect="1" noChangeArrowheads="1"/>
          </p:cNvPicPr>
          <p:nvPr userDrawn="1"/>
        </p:nvPicPr>
        <p:blipFill>
          <a:blip r:embed="rId7" cstate="print"/>
          <a:srcRect r="27404"/>
          <a:stretch>
            <a:fillRect/>
          </a:stretch>
        </p:blipFill>
        <p:spPr bwMode="auto">
          <a:xfrm>
            <a:off x="624418" y="3400426"/>
            <a:ext cx="958849" cy="7429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5842" name="Picture 2" descr="http://t3.gstatic.com/images?q=tbn:feJz2MYn-9oyxM:http://www.villahermosa.gob.mx/vhsa/images/stories/salud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415" y="1268407"/>
            <a:ext cx="958851" cy="719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5848" name="Picture 8" descr="http://t1.gstatic.com/images?q=tbn:e6spiTCpFXB2-M:http://www.ciudadanos-cs.org/static/comunicados/247_19_05_2008/juez_mazo.jpg"/>
          <p:cNvPicPr>
            <a:picLocks noChangeAspect="1" noChangeArrowheads="1"/>
          </p:cNvPicPr>
          <p:nvPr userDrawn="1"/>
        </p:nvPicPr>
        <p:blipFill>
          <a:blip r:embed="rId9" cstate="print"/>
          <a:srcRect l="29312" r="5334"/>
          <a:stretch>
            <a:fillRect/>
          </a:stretch>
        </p:blipFill>
        <p:spPr bwMode="auto">
          <a:xfrm>
            <a:off x="624415" y="1987548"/>
            <a:ext cx="958851" cy="719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21" name="20 Conector recto"/>
          <p:cNvCxnSpPr/>
          <p:nvPr userDrawn="1"/>
        </p:nvCxnSpPr>
        <p:spPr>
          <a:xfrm rot="16200000" flipH="1">
            <a:off x="145780" y="2705893"/>
            <a:ext cx="2874974" cy="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>
            <a:off x="624415" y="1268407"/>
            <a:ext cx="1156758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 userDrawn="1"/>
        </p:nvCxnSpPr>
        <p:spPr>
          <a:xfrm>
            <a:off x="-1" y="4143382"/>
            <a:ext cx="12192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0151" y="1125538"/>
            <a:ext cx="10752667" cy="5256212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100012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>
                <a:solidFill>
                  <a:prstClr val="white"/>
                </a:solidFill>
              </a:rPr>
              <a:t>Junio de 2011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581A-107C-4574-A95C-D5ECA69BEE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6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00151" y="1125538"/>
            <a:ext cx="5274733" cy="52562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78084" y="1125538"/>
            <a:ext cx="5274733" cy="52562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100012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>
                <a:solidFill>
                  <a:prstClr val="white"/>
                </a:solidFill>
              </a:rPr>
              <a:t>Junio de 2011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F5B5-A6FD-4897-A9C4-5CC6E5306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5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00151" y="1125538"/>
            <a:ext cx="5274733" cy="52562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78084" y="1125538"/>
            <a:ext cx="5274733" cy="24479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100012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>
                <a:solidFill>
                  <a:prstClr val="white"/>
                </a:solidFill>
              </a:rPr>
              <a:t>Junio de 2011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F5B5-A6FD-4897-A9C4-5CC6E5306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3 Marcador de contenido"/>
          <p:cNvSpPr>
            <a:spLocks noGrp="1"/>
          </p:cNvSpPr>
          <p:nvPr>
            <p:ph sz="half" idx="13"/>
          </p:nvPr>
        </p:nvSpPr>
        <p:spPr>
          <a:xfrm>
            <a:off x="6678084" y="3716339"/>
            <a:ext cx="5274733" cy="25923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4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00151" y="1122364"/>
            <a:ext cx="10752667" cy="25923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100012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>
                <a:solidFill>
                  <a:prstClr val="white"/>
                </a:solidFill>
              </a:rPr>
              <a:t>Junio de 2011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F5B5-A6FD-4897-A9C4-5CC6E5306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3 Marcador de contenido"/>
          <p:cNvSpPr>
            <a:spLocks noGrp="1"/>
          </p:cNvSpPr>
          <p:nvPr>
            <p:ph sz="half" idx="13"/>
          </p:nvPr>
        </p:nvSpPr>
        <p:spPr>
          <a:xfrm>
            <a:off x="1200151" y="3837010"/>
            <a:ext cx="10752667" cy="25923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5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>
                <a:solidFill>
                  <a:prstClr val="white"/>
                </a:solidFill>
              </a:rPr>
              <a:t>Junio de 2011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7706-1D2B-48FD-8926-E343DA844E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200151" y="981075"/>
            <a:ext cx="5278967" cy="51689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71734" y="981075"/>
            <a:ext cx="5319183" cy="51689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41918" y="6619876"/>
            <a:ext cx="728133" cy="1301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Página </a:t>
            </a:r>
            <a:fld id="{3C54DD76-43E3-4CE2-BC2E-1AB877064BAC}" type="slidenum">
              <a:rPr lang="en-GB"/>
              <a:pPr/>
              <a:t>‹Nº›</a:t>
            </a:fld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100012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45980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8E3E-4A12-4BEB-AF55-A8ECBA9FC6E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>
            <a:spLocks noChangeArrowheads="1"/>
          </p:cNvSpPr>
          <p:nvPr userDrawn="1"/>
        </p:nvSpPr>
        <p:spPr bwMode="auto">
          <a:xfrm>
            <a:off x="0" y="1"/>
            <a:ext cx="12192000" cy="9810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1" name="Picture 19"/>
          <p:cNvPicPr>
            <a:picLocks noChangeAspect="1" noChangeArrowheads="1"/>
          </p:cNvPicPr>
          <p:nvPr userDrawn="1"/>
        </p:nvPicPr>
        <p:blipFill>
          <a:blip r:embed="rId11" cstate="print"/>
          <a:srcRect l="2643" r="12801"/>
          <a:stretch>
            <a:fillRect/>
          </a:stretch>
        </p:blipFill>
        <p:spPr bwMode="auto">
          <a:xfrm>
            <a:off x="0" y="214314"/>
            <a:ext cx="121920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-30000"/>
          </a:blip>
          <a:srcRect l="31730" t="18686" r="7769" b="25904"/>
          <a:stretch>
            <a:fillRect/>
          </a:stretch>
        </p:blipFill>
        <p:spPr bwMode="auto">
          <a:xfrm>
            <a:off x="0" y="679693"/>
            <a:ext cx="7810512" cy="617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13" cstate="print"/>
          <a:srcRect l="1589" r="769" b="83349"/>
          <a:stretch>
            <a:fillRect/>
          </a:stretch>
        </p:blipFill>
        <p:spPr bwMode="auto">
          <a:xfrm>
            <a:off x="95293" y="6581764"/>
            <a:ext cx="12096707" cy="2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20"/>
          <p:cNvPicPr>
            <a:picLocks noChangeAspect="1" noChangeArrowheads="1"/>
          </p:cNvPicPr>
          <p:nvPr userDrawn="1"/>
        </p:nvPicPr>
        <p:blipFill>
          <a:blip r:embed="rId14" cstate="print"/>
          <a:srcRect l="2643" r="12801" b="92334"/>
          <a:stretch>
            <a:fillRect/>
          </a:stretch>
        </p:blipFill>
        <p:spPr bwMode="auto">
          <a:xfrm>
            <a:off x="0" y="214313"/>
            <a:ext cx="12192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981076"/>
            <a:ext cx="1075266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24" name="23 Conector recto"/>
          <p:cNvCxnSpPr/>
          <p:nvPr userDrawn="1"/>
        </p:nvCxnSpPr>
        <p:spPr>
          <a:xfrm>
            <a:off x="1" y="1069975"/>
            <a:ext cx="120015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 userDrawn="1"/>
        </p:nvSpPr>
        <p:spPr>
          <a:xfrm>
            <a:off x="762000" y="0"/>
            <a:ext cx="381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1" y="6597650"/>
            <a:ext cx="76792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Las TIC como herramientas de modernización de las compras públicas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51951" y="6597650"/>
            <a:ext cx="28448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Junio de 2011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1" y="6524626"/>
            <a:ext cx="952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0404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95BFF-C4CF-45CD-876D-BF80235D66DE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charset="0"/>
            </a:endParaRPr>
          </a:p>
        </p:txBody>
      </p:sp>
      <p:cxnSp>
        <p:nvCxnSpPr>
          <p:cNvPr id="19" name="18 Conector recto"/>
          <p:cNvCxnSpPr/>
          <p:nvPr userDrawn="1"/>
        </p:nvCxnSpPr>
        <p:spPr>
          <a:xfrm>
            <a:off x="190500" y="6500814"/>
            <a:ext cx="7620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 userDrawn="1"/>
        </p:nvSpPr>
        <p:spPr>
          <a:xfrm>
            <a:off x="1143000" y="0"/>
            <a:ext cx="381000" cy="21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cxnSp>
        <p:nvCxnSpPr>
          <p:cNvPr id="46" name="45 Conector recto"/>
          <p:cNvCxnSpPr/>
          <p:nvPr userDrawn="1"/>
        </p:nvCxnSpPr>
        <p:spPr>
          <a:xfrm rot="5400000">
            <a:off x="1034786" y="106099"/>
            <a:ext cx="214313" cy="2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 userDrawn="1"/>
        </p:nvCxnSpPr>
        <p:spPr>
          <a:xfrm rot="5400000">
            <a:off x="274902" y="106098"/>
            <a:ext cx="214313" cy="21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 userDrawn="1"/>
        </p:nvCxnSpPr>
        <p:spPr>
          <a:xfrm rot="5400000">
            <a:off x="654580" y="106893"/>
            <a:ext cx="212725" cy="2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313"/>
            <a:ext cx="100012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2000" tIns="45720" rIns="162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cambiar el estilo de título</a:t>
            </a:r>
          </a:p>
        </p:txBody>
      </p:sp>
      <p:cxnSp>
        <p:nvCxnSpPr>
          <p:cNvPr id="47" name="46 Conector recto"/>
          <p:cNvCxnSpPr/>
          <p:nvPr userDrawn="1"/>
        </p:nvCxnSpPr>
        <p:spPr>
          <a:xfrm rot="5400000">
            <a:off x="1415786" y="106099"/>
            <a:ext cx="214313" cy="2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 userDrawn="1"/>
        </p:nvCxnSpPr>
        <p:spPr>
          <a:xfrm rot="5400000">
            <a:off x="1796786" y="106099"/>
            <a:ext cx="214313" cy="2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6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entury Gothic" pitchFamily="34" charset="0"/>
          <a:ea typeface="Arial" pitchFamily="-110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entury Gothic" pitchFamily="34" charset="0"/>
          <a:ea typeface="Arial" pitchFamily="-110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entury Gothic" pitchFamily="34" charset="0"/>
          <a:ea typeface="Arial" pitchFamily="-110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entury Gothic" pitchFamily="34" charset="0"/>
          <a:ea typeface="Arial" pitchFamily="-110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entury Gothic" pitchFamily="34" charset="0"/>
          <a:ea typeface="Arial" pitchFamily="-110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SzPct val="125000"/>
        <a:buFont typeface="Wingdings" pitchFamily="-110" charset="2"/>
        <a:buChar char="±"/>
        <a:defRPr sz="1600">
          <a:solidFill>
            <a:schemeClr val="tx1"/>
          </a:solidFill>
          <a:latin typeface="+mn-lt"/>
          <a:ea typeface="Arial" pitchFamily="-110" charset="0"/>
          <a:cs typeface="+mn-cs"/>
        </a:defRPr>
      </a:lvl1pPr>
      <a:lvl2pPr marL="742950" indent="-285750" algn="l" rtl="0" eaLnBrk="0" fontAlgn="base" hangingPunct="0">
        <a:spcBef>
          <a:spcPct val="75000"/>
        </a:spcBef>
        <a:spcAft>
          <a:spcPct val="0"/>
        </a:spcAft>
        <a:buClr>
          <a:schemeClr val="tx2"/>
        </a:buClr>
        <a:buFont typeface="Wingdings" pitchFamily="-110" charset="2"/>
        <a:buChar char="p"/>
        <a:defRPr sz="14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143000" indent="-228600" algn="l" rtl="0" eaLnBrk="0" fontAlgn="base" hangingPunct="0">
        <a:spcBef>
          <a:spcPts val="288"/>
        </a:spcBef>
        <a:spcAft>
          <a:spcPct val="0"/>
        </a:spcAft>
        <a:buClr>
          <a:schemeClr val="tx1"/>
        </a:buClr>
        <a:buFont typeface="Wingdings" pitchFamily="-110" charset="2"/>
        <a:buChar char="ú"/>
        <a:defRPr sz="1200">
          <a:solidFill>
            <a:schemeClr val="tx1"/>
          </a:solidFill>
          <a:latin typeface="Arial" pitchFamily="34" charset="0"/>
          <a:ea typeface="Arial" pitchFamily="-110" charset="0"/>
          <a:cs typeface="+mn-cs"/>
        </a:defRPr>
      </a:lvl3pPr>
      <a:lvl4pPr marL="1600200" indent="-228600" algn="l" rtl="0" eaLnBrk="0" fontAlgn="base" hangingPunct="0">
        <a:spcBef>
          <a:spcPts val="288"/>
        </a:spcBef>
        <a:spcAft>
          <a:spcPct val="0"/>
        </a:spcAft>
        <a:buChar char="–"/>
        <a:defRPr sz="1200">
          <a:solidFill>
            <a:schemeClr val="tx1"/>
          </a:solidFill>
          <a:latin typeface="Arial" pitchFamily="34" charset="0"/>
          <a:ea typeface="Arial" pitchFamily="-110" charset="0"/>
          <a:cs typeface="+mn-cs"/>
        </a:defRPr>
      </a:lvl4pPr>
      <a:lvl5pPr marL="2057400" indent="-228600" algn="l" rtl="0" eaLnBrk="0" fontAlgn="base" hangingPunct="0">
        <a:spcBef>
          <a:spcPts val="288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  <a:ea typeface="Arial" pitchFamily="-11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fif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://flickr.com/photos/anvitaro/256670106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DC9AE-BFE5-46E3-97A6-38675F88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518" y="214313"/>
            <a:ext cx="7500938" cy="500062"/>
          </a:xfrm>
        </p:spPr>
        <p:txBody>
          <a:bodyPr/>
          <a:lstStyle/>
          <a:p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LAS FUERZAS ARMADAS ESPE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41CD3A-71DE-4CCD-A266-9914D3ED1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Arial" charset="0"/>
              </a:rPr>
              <a:t>"El primer paso es establecer que algo es posible, entonces es probable que ocurra"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D54E8CC-6D0B-41D5-9F8D-43305F65B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2F078FDF-C521-444A-BB46-9745EC0F82A3}"/>
              </a:ext>
            </a:extLst>
          </p:cNvPr>
          <p:cNvSpPr txBox="1">
            <a:spLocks/>
          </p:cNvSpPr>
          <p:nvPr/>
        </p:nvSpPr>
        <p:spPr bwMode="auto">
          <a:xfrm>
            <a:off x="3431704" y="799898"/>
            <a:ext cx="79928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Wingdings" pitchFamily="-110" charset="2"/>
              <a:buChar char="±"/>
              <a:defRPr sz="1600">
                <a:solidFill>
                  <a:schemeClr val="tx1"/>
                </a:solidFill>
                <a:latin typeface="+mn-lt"/>
                <a:ea typeface="Arial" pitchFamily="-110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2"/>
              </a:buClr>
              <a:buFont typeface="Wingdings" pitchFamily="-110" charset="2"/>
              <a:buChar char="p"/>
              <a:defRPr sz="1400">
                <a:solidFill>
                  <a:schemeClr val="tx1"/>
                </a:solidFill>
                <a:latin typeface="+mn-lt"/>
                <a:ea typeface="Arial" pitchFamily="-110" charset="0"/>
                <a:cs typeface="+mn-cs"/>
              </a:defRPr>
            </a:lvl2pPr>
            <a:lvl3pPr marL="1143000" indent="-228600" algn="l" rtl="0" eaLnBrk="0" fontAlgn="base" hangingPunct="0">
              <a:spcBef>
                <a:spcPts val="288"/>
              </a:spcBef>
              <a:spcAft>
                <a:spcPct val="0"/>
              </a:spcAft>
              <a:buClr>
                <a:schemeClr val="tx1"/>
              </a:buClr>
              <a:buFont typeface="Wingdings" pitchFamily="-110" charset="2"/>
              <a:buChar char="ú"/>
              <a:defRPr sz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+mn-cs"/>
              </a:defRPr>
            </a:lvl3pPr>
            <a:lvl4pPr marL="1600200" indent="-228600" algn="l" rtl="0" eaLnBrk="0" fontAlgn="base" hangingPunct="0">
              <a:spcBef>
                <a:spcPts val="288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+mn-cs"/>
              </a:defRPr>
            </a:lvl4pPr>
            <a:lvl5pPr marL="2057400" indent="-228600" algn="l" rtl="0" eaLnBrk="0" fontAlgn="base" hangingPunct="0">
              <a:spcBef>
                <a:spcPts val="288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kern="0" dirty="0"/>
              <a:t>DEPARTAMENTO DE ELÉCTRICA, ELECTRÓNICA Y TELECOMUNICACIONES</a:t>
            </a:r>
          </a:p>
          <a:p>
            <a:pPr marL="0" indent="0" algn="ctr">
              <a:buNone/>
            </a:pPr>
            <a:r>
              <a:rPr lang="es-ES" kern="0" dirty="0"/>
              <a:t>CARRERA DE INGENIERÍA EN ELECTRÓNICA Y TELECOMUNICACIONES</a:t>
            </a:r>
          </a:p>
          <a:p>
            <a:pPr marL="0" indent="0" algn="ctr">
              <a:buNone/>
            </a:pPr>
            <a:r>
              <a:rPr lang="es-ES" kern="0" dirty="0"/>
              <a:t>TRABAJO DE TITULACIÓN</a:t>
            </a:r>
          </a:p>
          <a:p>
            <a:pPr marL="0" indent="0" algn="ctr">
              <a:buNone/>
            </a:pPr>
            <a:r>
              <a:rPr lang="es-ES" sz="2000" kern="0" dirty="0"/>
              <a:t>TEMA: </a:t>
            </a:r>
            <a:r>
              <a:rPr lang="es-E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DISEÑO, ANÁLISIS, SIMULACIÓN Y CONSTRUCCIÓN DE UNA RED DE ANTENAS VIVALDI IMPRESA PARA LA BANDA DE FRECUENCIA DE VHF - UHF</a:t>
            </a:r>
          </a:p>
          <a:p>
            <a:pPr marL="0" indent="0" algn="ctr">
              <a:buNone/>
            </a:pPr>
            <a:r>
              <a:rPr lang="es-ES" sz="1400" kern="0" dirty="0"/>
              <a:t>AUTOR: </a:t>
            </a:r>
          </a:p>
          <a:p>
            <a:pPr marL="0" indent="0" algn="ctr">
              <a:buNone/>
            </a:pPr>
            <a:r>
              <a:rPr lang="es-ES" kern="0" dirty="0"/>
              <a:t>ACOSTA CÓRDOVA, JOSÉ HUMBERTO</a:t>
            </a:r>
          </a:p>
          <a:p>
            <a:pPr marL="0" indent="0" algn="ctr">
              <a:buNone/>
            </a:pPr>
            <a:endParaRPr lang="es-ES" kern="0" dirty="0"/>
          </a:p>
          <a:p>
            <a:pPr marL="0" indent="0" algn="ctr">
              <a:buNone/>
            </a:pPr>
            <a:r>
              <a:rPr lang="es-ES" sz="1400" kern="0" dirty="0"/>
              <a:t>DIRECTOR: </a:t>
            </a:r>
          </a:p>
          <a:p>
            <a:pPr marL="0" indent="0" algn="ctr">
              <a:buNone/>
            </a:pPr>
            <a:r>
              <a:rPr lang="es-ES" kern="0" dirty="0"/>
              <a:t>ING. TINOCO SALAZAR, ALEXIS FABRICIO, D.Sc.</a:t>
            </a:r>
          </a:p>
          <a:p>
            <a:endParaRPr lang="es-EC" sz="2000" kern="0" dirty="0"/>
          </a:p>
        </p:txBody>
      </p:sp>
      <p:pic>
        <p:nvPicPr>
          <p:cNvPr id="1038" name="Picture 14" descr="Universidad de las Fuerzas Armadas de Ecuador - Wikipedia, la ...">
            <a:extLst>
              <a:ext uri="{FF2B5EF4-FFF2-40B4-BE49-F238E27FC236}">
                <a16:creationId xmlns:a16="http://schemas.microsoft.com/office/drawing/2014/main" id="{6BB29C4C-E59A-42A3-8FEC-41AEE6F5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853894"/>
            <a:ext cx="2419071" cy="21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arcador de número de diapositiva 1">
            <a:extLst>
              <a:ext uri="{FF2B5EF4-FFF2-40B4-BE49-F238E27FC236}">
                <a16:creationId xmlns:a16="http://schemas.microsoft.com/office/drawing/2014/main" id="{5A4D6013-EECC-4966-8E66-EEC00865F90D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</a:t>
            </a:fld>
            <a:endParaRPr lang="es-EC" dirty="0"/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565014A2-D697-4E5D-89D1-D88684689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0" y="3203109"/>
            <a:ext cx="2143125" cy="2133600"/>
          </a:xfr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29C2D28-4C90-4A4A-BB6B-D20FA8E0E6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19915" r="5678" b="20428"/>
          <a:stretch/>
        </p:blipFill>
        <p:spPr>
          <a:xfrm>
            <a:off x="905380" y="5445224"/>
            <a:ext cx="2143121" cy="10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7">
            <a:extLst>
              <a:ext uri="{FF2B5EF4-FFF2-40B4-BE49-F238E27FC236}">
                <a16:creationId xmlns:a16="http://schemas.microsoft.com/office/drawing/2014/main" id="{49BF171B-F3C6-41AD-9C06-5D691557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8" t="47813" r="42078" b="32298"/>
          <a:stretch>
            <a:fillRect/>
          </a:stretch>
        </p:blipFill>
        <p:spPr bwMode="auto">
          <a:xfrm>
            <a:off x="6456040" y="2029801"/>
            <a:ext cx="5002480" cy="274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90CBE3-29BE-4691-8CBE-944AA157F54C}"/>
                  </a:ext>
                </a:extLst>
              </p:cNvPr>
              <p:cNvSpPr txBox="1"/>
              <p:nvPr/>
            </p:nvSpPr>
            <p:spPr bwMode="auto">
              <a:xfrm>
                <a:off x="1847528" y="2784922"/>
                <a:ext cx="2298236" cy="500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indent="226695" eaLnBrk="0" fontAlgn="base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600">
                          <a:effectLst/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s-ES" sz="1600"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sz="1600">
                              <a:effectLst/>
                              <a:latin typeface="Cambria Math" panose="02040503050406030204" pitchFamily="18" charset="0"/>
                            </a:rPr>
                            <m:t>𝑃𝑥</m:t>
                          </m:r>
                        </m:sup>
                      </m:sSup>
                    </m:oMath>
                  </m:oMathPara>
                </a14:m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90CBE3-29BE-4691-8CBE-944AA157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528" y="2784922"/>
                <a:ext cx="2298236" cy="500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3">
            <a:extLst>
              <a:ext uri="{FF2B5EF4-FFF2-40B4-BE49-F238E27FC236}">
                <a16:creationId xmlns:a16="http://schemas.microsoft.com/office/drawing/2014/main" id="{1A3E9562-55D7-4D06-A0D3-301821B99626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100012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2000" tIns="45720" rIns="16200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s-E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" pitchFamily="-110" charset="0"/>
                <a:cs typeface="+mj-cs"/>
              </a:rPr>
              <a:t>ANTENA VIVALDI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AEB8D5-D3AF-403A-B169-9F7422FEB3D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51951" y="6597650"/>
            <a:ext cx="2844800" cy="2159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CL" sz="900" dirty="0">
                <a:solidFill>
                  <a:prstClr val="white"/>
                </a:solidFill>
              </a:rPr>
              <a:t>Agosto de 2020</a:t>
            </a:r>
            <a:endParaRPr lang="es-ES" sz="900" dirty="0">
              <a:solidFill>
                <a:prstClr val="white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6722A3-3045-41BB-B3D1-F20BBE32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51" y="6524626"/>
            <a:ext cx="952500" cy="288925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957706-1D2B-48FD-8926-E343DA844E94}" type="slidenum">
              <a:rPr lang="es-ES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s-E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F3F35E3-42ED-4E58-839F-F0384275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171643"/>
            <a:ext cx="5274733" cy="42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indent="2270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En 1979, Gibson propuso antena de ranura cónica </a:t>
            </a: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s-ES" altLang="es-EC" sz="1600" dirty="0"/>
              <a:t>F</a:t>
            </a: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unciona con característica Endfire</a:t>
            </a: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Permitió una mejora en la antena debido a su gran ancho de banda. </a:t>
            </a:r>
            <a:endParaRPr lang="es-ES" altLang="es-EC" sz="1600" dirty="0"/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La forma que tiene la antena Vivaldi sigue la siguiente ecuación:</a:t>
            </a: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lang="es-ES" altLang="es-EC" sz="1600" dirty="0"/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kumimoji="0" lang="es-ES" altLang="es-EC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Donde:</a:t>
            </a:r>
          </a:p>
          <a:p>
            <a:pPr marL="742950" lvl="1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s-ES" altLang="es-EC" sz="1600" b="0" i="1" u="none" strike="noStrike" cap="none" normalizeH="0" baseline="0" dirty="0">
                <a:ln>
                  <a:noFill/>
                </a:ln>
                <a:effectLst/>
              </a:rPr>
              <a:t>y</a:t>
            </a: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 es la distancia de separación media, </a:t>
            </a:r>
          </a:p>
          <a:p>
            <a:pPr marL="742950" lvl="1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altLang="es-EC" sz="1600" b="0" i="1" u="none" strike="noStrike" cap="none" normalizeH="0" baseline="0" dirty="0">
                <a:ln>
                  <a:noFill/>
                </a:ln>
                <a:effectLst/>
              </a:rPr>
              <a:t>x</a:t>
            </a: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 es el parámetro de longitud y </a:t>
            </a:r>
          </a:p>
          <a:p>
            <a:pPr marL="742950" lvl="1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altLang="es-EC" sz="1600" b="0" i="1" u="none" strike="noStrike" cap="none" normalizeH="0" baseline="0" dirty="0">
                <a:ln>
                  <a:noFill/>
                </a:ln>
                <a:effectLst/>
              </a:rPr>
              <a:t>P</a:t>
            </a: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 es el factor que determina el ancho de banda.</a:t>
            </a:r>
          </a:p>
          <a:p>
            <a:pPr lvl="1" algn="just">
              <a:lnSpc>
                <a:spcPct val="90000"/>
              </a:lnSpc>
              <a:spcAft>
                <a:spcPts val="600"/>
              </a:spcAft>
            </a:pPr>
            <a:endParaRPr kumimoji="0" lang="es-ES" altLang="es-EC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s-ES" altLang="es-EC" sz="1600" b="0" i="0" u="none" strike="noStrike" cap="none" normalizeH="0" baseline="0" dirty="0">
                <a:ln>
                  <a:noFill/>
                </a:ln>
                <a:effectLst/>
              </a:rPr>
              <a:t>La forma exponencial permite cubrir el rango de frecuencia de microondas entre 2 y 20 [GHz]. </a:t>
            </a: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kumimoji="0" lang="es-ES" altLang="es-EC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kumimoji="0" lang="es-ES" altLang="es-EC" sz="1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B41B41-6B86-4EA6-8353-A74DCADEC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8751" y="6597650"/>
            <a:ext cx="7679267" cy="2159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CL" sz="900" dirty="0">
                <a:solidFill>
                  <a:prstClr val="white"/>
                </a:solidFill>
                <a:latin typeface="Arial" charset="0"/>
              </a:rPr>
              <a:t>UNIVERSIDAD DE FUERZAS ARMADAS - ESPE</a:t>
            </a:r>
            <a:endParaRPr lang="es-ES" sz="9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4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F3F35E3-42ED-4E58-839F-F0384275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981075"/>
            <a:ext cx="5278967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indent="2270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7013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s-EC" altLang="es-EC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La 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effectLst/>
              </a:rPr>
              <a:t>antena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effectLst/>
              </a:rPr>
              <a:t>irradia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desde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el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extremo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abierto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de 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muesca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en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una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dirección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alejada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de 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muesca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y a lo largo del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eje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simetría</a:t>
            </a:r>
            <a:r>
              <a:rPr lang="en-US" altLang="es-EC" dirty="0"/>
              <a:t>, </a:t>
            </a:r>
            <a:r>
              <a:rPr lang="en-US" altLang="es-EC" dirty="0" err="1"/>
              <a:t>A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ntena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Endfire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effectLst/>
              </a:rPr>
              <a:t> (Fisher, 2006)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.   </a:t>
            </a:r>
            <a:endParaRPr kumimoji="0" lang="es-EC" altLang="es-EC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Las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antenas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Vivaldi son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utilizadas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para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comunicaciones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por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satélite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, 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teledetección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y el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radiotelescopio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endParaRPr kumimoji="0" lang="es-EC" altLang="es-EC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Entre sus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ventajas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742950" lvl="1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C" dirty="0" err="1"/>
              <a:t>P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roducen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un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haz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simétrico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en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el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plano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E y H,</a:t>
            </a:r>
          </a:p>
          <a:p>
            <a:pPr marL="742950" lvl="1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C" dirty="0"/>
              <a:t>Se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puede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modificar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el ancho de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este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haz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al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variar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su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forma,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longitud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espesor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dieléctrico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y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constante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dieléctrica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de 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antena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effectLst/>
              </a:rPr>
              <a:t>(Wu, 2006)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.  </a:t>
            </a:r>
            <a:endParaRPr kumimoji="0" lang="es-EC" altLang="es-EC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just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Las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antenas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ranura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cónica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son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construidas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con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técnicas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convencionales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lang="en-US" altLang="es-EC" dirty="0"/>
              <a:t>(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película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delgada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litográfica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microondas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en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el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sustrato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con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alta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constante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effectLst/>
              </a:rPr>
              <a:t>dieléctrica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effectLst/>
              </a:rPr>
              <a:t>(EE.UU Patente </a:t>
            </a:r>
            <a:r>
              <a:rPr kumimoji="0" lang="es-EC" altLang="es-EC" b="0" i="0" u="none" strike="noStrike" cap="none" normalizeH="0" baseline="0" dirty="0" err="1">
                <a:ln>
                  <a:noFill/>
                </a:ln>
                <a:effectLst/>
              </a:rPr>
              <a:t>nº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effectLst/>
              </a:rPr>
              <a:t> US 7,088,300 B2, 2006)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endParaRPr kumimoji="0" lang="es-EC" altLang="es-EC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indent="0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539750" algn="l"/>
              </a:tabLst>
            </a:pPr>
            <a:endParaRPr kumimoji="0" lang="es-EC" altLang="es-EC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kumimoji="0" lang="es-EC" altLang="es-EC" sz="15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2BA3B24-21BC-4857-B235-1A5550EC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61" y="1843440"/>
            <a:ext cx="5006556" cy="324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6722A3-3045-41BB-B3D1-F20BBE32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918" y="6619876"/>
            <a:ext cx="728133" cy="130175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F957706-1D2B-48FD-8926-E343DA844E94}" type="slidenum">
              <a:rPr lang="en-GB" sz="400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GB" sz="400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1A3E9562-55D7-4D06-A0D3-301821B99626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100012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2000" tIns="45720" rIns="16200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s-ES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" pitchFamily="-110" charset="0"/>
                <a:cs typeface="+mj-cs"/>
              </a:rPr>
              <a:t>ANTENA VIVALDI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B41B41-6B86-4EA6-8353-A74DCADEC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8751" y="6597650"/>
            <a:ext cx="7679267" cy="2159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CL" sz="900">
                <a:solidFill>
                  <a:prstClr val="white"/>
                </a:solidFill>
                <a:latin typeface="Arial" charset="0"/>
              </a:rPr>
              <a:t>UNIVERSIDAD DE FUERZAS ARMADAS - ESPE</a:t>
            </a:r>
            <a:endParaRPr lang="es-ES" sz="9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Marcador de fecha 1" hidden="1">
            <a:extLst>
              <a:ext uri="{FF2B5EF4-FFF2-40B4-BE49-F238E27FC236}">
                <a16:creationId xmlns:a16="http://schemas.microsoft.com/office/drawing/2014/main" id="{7EAEB8D5-D3AF-403A-B169-9F7422FEB3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251951" y="6597650"/>
            <a:ext cx="2844800" cy="215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s-CL" dirty="0">
                <a:solidFill>
                  <a:prstClr val="white"/>
                </a:solidFill>
              </a:rPr>
              <a:t>Septiembre de 2020</a:t>
            </a: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Marcador de fecha 1">
            <a:extLst>
              <a:ext uri="{FF2B5EF4-FFF2-40B4-BE49-F238E27FC236}">
                <a16:creationId xmlns:a16="http://schemas.microsoft.com/office/drawing/2014/main" id="{C9FA3569-9915-4E3A-BBEA-23734BD5A1FB}"/>
              </a:ext>
            </a:extLst>
          </p:cNvPr>
          <p:cNvSpPr txBox="1">
            <a:spLocks/>
          </p:cNvSpPr>
          <p:nvPr/>
        </p:nvSpPr>
        <p:spPr>
          <a:xfrm>
            <a:off x="10722175" y="6597476"/>
            <a:ext cx="1206473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CL" sz="900">
                <a:solidFill>
                  <a:prstClr val="white"/>
                </a:solidFill>
              </a:rPr>
              <a:t>Agosto de 2020</a:t>
            </a:r>
            <a:endParaRPr lang="es-E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82227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AEB8D5-D3AF-403A-B169-9F7422FEB3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s-CL" dirty="0">
                <a:solidFill>
                  <a:prstClr val="white"/>
                </a:solidFill>
              </a:rPr>
              <a:t>AGOSTO DE 2020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6722A3-3045-41BB-B3D1-F20BBE32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57706-1D2B-48FD-8926-E343DA844E9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B41B41-6B86-4EA6-8353-A74DCADEC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UNIVERISDA DE FUERZAS ARMADAS - ESPE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1A3E9562-55D7-4D06-A0D3-301821B99626}"/>
              </a:ext>
            </a:extLst>
          </p:cNvPr>
          <p:cNvSpPr txBox="1">
            <a:spLocks/>
          </p:cNvSpPr>
          <p:nvPr/>
        </p:nvSpPr>
        <p:spPr>
          <a:xfrm>
            <a:off x="0" y="214313"/>
            <a:ext cx="10001251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s-EC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VIVALDI</a:t>
            </a:r>
          </a:p>
        </p:txBody>
      </p:sp>
      <p:pic>
        <p:nvPicPr>
          <p:cNvPr id="3073" name="Picture 38">
            <a:extLst>
              <a:ext uri="{FF2B5EF4-FFF2-40B4-BE49-F238E27FC236}">
                <a16:creationId xmlns:a16="http://schemas.microsoft.com/office/drawing/2014/main" id="{664251F4-D72C-4AA1-9A2D-67EE7853A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36341" r="33025" b="18431"/>
          <a:stretch/>
        </p:blipFill>
        <p:spPr bwMode="auto">
          <a:xfrm>
            <a:off x="4306358" y="2549367"/>
            <a:ext cx="3949882" cy="27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C30E8A80-23B3-492D-B526-5343A3D57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31" y="963915"/>
            <a:ext cx="101260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alimentación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Antena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Vivaldi se 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realiza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líneas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transmisión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entre la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más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usada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s-EC" altLang="es-EC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á la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línea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es-EC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microcinta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kumimoji="0" lang="en-US" altLang="es-EC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microstrip</a:t>
            </a:r>
            <a:r>
              <a:rPr kumimoji="0" lang="en-US" altLang="es-EC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EC" altLang="es-EC" b="0" i="1" u="none" strike="noStrike" cap="none" normalizeH="0" baseline="0" dirty="0" bmk="_Toc49806611">
                <a:ln>
                  <a:noFill/>
                </a:ln>
                <a:solidFill>
                  <a:srgbClr val="000000"/>
                </a:solidFill>
                <a:effectLst/>
                <a:ea typeface="Droid Sans Fallback"/>
                <a:cs typeface="Arial" panose="020B0604020202020204" pitchFamily="34" charset="0"/>
              </a:rPr>
              <a:t>Módulo Receptor de Video de 8-40 GHz</a:t>
            </a: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DAC133F-1B6B-436E-B7EF-E431E186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415" y="5518393"/>
            <a:ext cx="62099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Nota.</a:t>
            </a:r>
            <a:r>
              <a:rPr kumimoji="0" lang="es-ES" altLang="es-EC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Gráfico del Módulo Receptor de video de 8-40 GHz, para la Antena Vivaldi Aérea integrada a un circuito detector de banda ancha. Tomado de </a:t>
            </a:r>
            <a:r>
              <a:rPr kumimoji="0" lang="es-ES" altLang="es-EC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Vivaldi Aerial”</a:t>
            </a:r>
            <a:r>
              <a:rPr kumimoji="0" lang="es-EC" altLang="es-EC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s-EC" altLang="es-EC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(Gibson, 1979)</a:t>
            </a:r>
            <a:r>
              <a:rPr kumimoji="0" lang="es-EC" altLang="es-EC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2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13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DEL SUSTRATO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34825370-AE76-4C2F-8330-35D24518C2B0}"/>
              </a:ext>
            </a:extLst>
          </p:cNvPr>
          <p:cNvSpPr txBox="1"/>
          <p:nvPr/>
        </p:nvSpPr>
        <p:spPr>
          <a:xfrm>
            <a:off x="100360" y="726494"/>
            <a:ext cx="11756279" cy="18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s-419" sz="14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</a:t>
            </a:r>
            <a:r>
              <a:rPr lang="es-EC" sz="14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spc="-3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Yngvesson</a:t>
            </a:r>
            <a:r>
              <a:rPr lang="es-EC" sz="14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1989)</a:t>
            </a:r>
            <a:r>
              <a:rPr lang="es-419" sz="14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existe características con valores definidos para determinar el grosor del sustrato y que funcione adecuadamente con la antena Vivaldi.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s-419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Debido a la </a:t>
            </a:r>
            <a:r>
              <a:rPr lang="es-419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poca disponibilidad de sustratos y de acuerdo con sus costos de fabricación, se utilizó en la simulación el sustrato conocido como FR4.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326B06B-4ECE-4E4E-BBE1-DB5E443F3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94898"/>
              </p:ext>
            </p:extLst>
          </p:nvPr>
        </p:nvGraphicFramePr>
        <p:xfrm>
          <a:off x="3215680" y="3316996"/>
          <a:ext cx="5090145" cy="27363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402245">
                  <a:extLst>
                    <a:ext uri="{9D8B030D-6E8A-4147-A177-3AD203B41FA5}">
                      <a16:colId xmlns:a16="http://schemas.microsoft.com/office/drawing/2014/main" val="2883420142"/>
                    </a:ext>
                  </a:extLst>
                </a:gridCol>
                <a:gridCol w="2687900">
                  <a:extLst>
                    <a:ext uri="{9D8B030D-6E8A-4147-A177-3AD203B41FA5}">
                      <a16:colId xmlns:a16="http://schemas.microsoft.com/office/drawing/2014/main" val="136330436"/>
                    </a:ext>
                  </a:extLst>
                </a:gridCol>
              </a:tblGrid>
              <a:tr h="534742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>
                          <a:effectLst/>
                        </a:rPr>
                        <a:t>Característica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>
                          <a:effectLst/>
                        </a:rPr>
                        <a:t>Valor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712545"/>
                  </a:ext>
                </a:extLst>
              </a:tr>
              <a:tr h="530239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>
                          <a:effectLst/>
                        </a:rPr>
                        <a:t>Grosor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>
                          <a:effectLst/>
                        </a:rPr>
                        <a:t>1.524 </a:t>
                      </a:r>
                      <a:r>
                        <a:rPr lang="en-US" sz="1100">
                          <a:effectLst/>
                        </a:rPr>
                        <a:t>[mm]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3367464"/>
                  </a:ext>
                </a:extLst>
              </a:tr>
              <a:tr h="835662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 dirty="0">
                          <a:effectLst/>
                        </a:rPr>
                        <a:t>Permitividad Relativa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 dirty="0">
                          <a:effectLst/>
                        </a:rPr>
                        <a:t>4.4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7998473"/>
                  </a:ext>
                </a:extLst>
              </a:tr>
              <a:tr h="835662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 dirty="0">
                          <a:effectLst/>
                        </a:rPr>
                        <a:t>Tangente de Pérdidas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100" dirty="0">
                          <a:effectLst/>
                        </a:rPr>
                        <a:t>0.2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132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966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14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MICROSTRIP - MICROCINTA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34825370-AE76-4C2F-8330-35D24518C2B0}"/>
              </a:ext>
            </a:extLst>
          </p:cNvPr>
          <p:cNvSpPr txBox="1"/>
          <p:nvPr/>
        </p:nvSpPr>
        <p:spPr>
          <a:xfrm>
            <a:off x="1061003" y="1019531"/>
            <a:ext cx="11308149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microcinta debe funcionar como una línea de transmisión para acoplar la antena Vivaldi a 50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Ω].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47">
            <a:extLst>
              <a:ext uri="{FF2B5EF4-FFF2-40B4-BE49-F238E27FC236}">
                <a16:creationId xmlns:a16="http://schemas.microsoft.com/office/drawing/2014/main" id="{A63A8794-B8BC-451B-8B10-AF24BEDC88F7}"/>
              </a:ext>
            </a:extLst>
          </p:cNvPr>
          <p:cNvPicPr/>
          <p:nvPr/>
        </p:nvPicPr>
        <p:blipFill rotWithShape="1">
          <a:blip r:embed="rId4"/>
          <a:srcRect l="37785" t="50023" r="39240" b="28405"/>
          <a:stretch/>
        </p:blipFill>
        <p:spPr bwMode="auto">
          <a:xfrm>
            <a:off x="695400" y="2286276"/>
            <a:ext cx="4804419" cy="272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10229527-D10D-40CC-B200-A7AA0AE46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779417"/>
                  </p:ext>
                </p:extLst>
              </p:nvPr>
            </p:nvGraphicFramePr>
            <p:xfrm>
              <a:off x="6166725" y="2284890"/>
              <a:ext cx="5581650" cy="316154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{72833802-FEF1-4C79-8D5D-14CF1EAF98D9}</a:tableStyleId>
                  </a:tblPr>
                  <a:tblGrid>
                    <a:gridCol w="1710885">
                      <a:extLst>
                        <a:ext uri="{9D8B030D-6E8A-4147-A177-3AD203B41FA5}">
                          <a16:colId xmlns:a16="http://schemas.microsoft.com/office/drawing/2014/main" val="3132911015"/>
                        </a:ext>
                      </a:extLst>
                    </a:gridCol>
                    <a:gridCol w="1259983">
                      <a:extLst>
                        <a:ext uri="{9D8B030D-6E8A-4147-A177-3AD203B41FA5}">
                          <a16:colId xmlns:a16="http://schemas.microsoft.com/office/drawing/2014/main" val="4262677796"/>
                        </a:ext>
                      </a:extLst>
                    </a:gridCol>
                    <a:gridCol w="1350164">
                      <a:extLst>
                        <a:ext uri="{9D8B030D-6E8A-4147-A177-3AD203B41FA5}">
                          <a16:colId xmlns:a16="http://schemas.microsoft.com/office/drawing/2014/main" val="3487028574"/>
                        </a:ext>
                      </a:extLst>
                    </a:gridCol>
                    <a:gridCol w="1260618">
                      <a:extLst>
                        <a:ext uri="{9D8B030D-6E8A-4147-A177-3AD203B41FA5}">
                          <a16:colId xmlns:a16="http://schemas.microsoft.com/office/drawing/2014/main" val="2806163612"/>
                        </a:ext>
                      </a:extLst>
                    </a:gridCol>
                  </a:tblGrid>
                  <a:tr h="304165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Característica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EEWEB Impedance Calculator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100">
                              <a:effectLst/>
                            </a:rPr>
                            <a:t>Easy Calculation Microstrip Line Calculator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Pasternak Microstrip Calculator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05204153"/>
                      </a:ext>
                    </a:extLst>
                  </a:tr>
                  <a:tr h="301625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Altura del Sustrato (h)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1,524 mm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1.524 mm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1.524 mm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2541595"/>
                      </a:ext>
                    </a:extLst>
                  </a:tr>
                  <a:tr h="304165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Permitividad Relativa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0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4,4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4,4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4,4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37921228"/>
                      </a:ext>
                    </a:extLst>
                  </a:tr>
                  <a:tr h="304165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Ancho de la Cinta (t)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0,001 µm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---------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-----------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096794"/>
                      </a:ext>
                    </a:extLst>
                  </a:tr>
                  <a:tr h="304165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Impedancia de Salida </a:t>
                          </a:r>
                          <a:r>
                            <a:rPr lang="es-EC" sz="1100">
                              <a:effectLst/>
                            </a:rPr>
                            <a:t>Salida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s-EC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s-EC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50 Ω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50 Ω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50 Ω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0328123"/>
                      </a:ext>
                    </a:extLst>
                  </a:tr>
                  <a:tr h="304165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W obtenido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2,937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2,91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 dirty="0">
                              <a:effectLst/>
                            </a:rPr>
                            <a:t>2,922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27858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10229527-D10D-40CC-B200-A7AA0AE46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779417"/>
                  </p:ext>
                </p:extLst>
              </p:nvPr>
            </p:nvGraphicFramePr>
            <p:xfrm>
              <a:off x="6166725" y="2284890"/>
              <a:ext cx="5581650" cy="316154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{72833802-FEF1-4C79-8D5D-14CF1EAF98D9}</a:tableStyleId>
                  </a:tblPr>
                  <a:tblGrid>
                    <a:gridCol w="1710885">
                      <a:extLst>
                        <a:ext uri="{9D8B030D-6E8A-4147-A177-3AD203B41FA5}">
                          <a16:colId xmlns:a16="http://schemas.microsoft.com/office/drawing/2014/main" val="3132911015"/>
                        </a:ext>
                      </a:extLst>
                    </a:gridCol>
                    <a:gridCol w="1259983">
                      <a:extLst>
                        <a:ext uri="{9D8B030D-6E8A-4147-A177-3AD203B41FA5}">
                          <a16:colId xmlns:a16="http://schemas.microsoft.com/office/drawing/2014/main" val="4262677796"/>
                        </a:ext>
                      </a:extLst>
                    </a:gridCol>
                    <a:gridCol w="1350164">
                      <a:extLst>
                        <a:ext uri="{9D8B030D-6E8A-4147-A177-3AD203B41FA5}">
                          <a16:colId xmlns:a16="http://schemas.microsoft.com/office/drawing/2014/main" val="3487028574"/>
                        </a:ext>
                      </a:extLst>
                    </a:gridCol>
                    <a:gridCol w="1260618">
                      <a:extLst>
                        <a:ext uri="{9D8B030D-6E8A-4147-A177-3AD203B41FA5}">
                          <a16:colId xmlns:a16="http://schemas.microsoft.com/office/drawing/2014/main" val="2806163612"/>
                        </a:ext>
                      </a:extLst>
                    </a:gridCol>
                  </a:tblGrid>
                  <a:tr h="974281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Característica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EEWEB Impedance Calculator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100">
                              <a:effectLst/>
                            </a:rPr>
                            <a:t>Easy Calculation Microstrip Line Calculator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Pasternak Microstrip Calculator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005204153"/>
                      </a:ext>
                    </a:extLst>
                  </a:tr>
                  <a:tr h="471361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Altura del Sustrato (h)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1,524 mm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1.524 mm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1.524 mm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612541595"/>
                      </a:ext>
                    </a:extLst>
                  </a:tr>
                  <a:tr h="469011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356" t="-309091" r="-228114" b="-27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4,4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4,4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4,4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37921228"/>
                      </a:ext>
                    </a:extLst>
                  </a:tr>
                  <a:tr h="471361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Ancho de la Cinta (t)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0,001 µm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---------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-----------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58096794"/>
                      </a:ext>
                    </a:extLst>
                  </a:tr>
                  <a:tr h="471361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356" t="-502564" r="-228114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50 Ω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50 Ω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50 Ω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0328123"/>
                      </a:ext>
                    </a:extLst>
                  </a:tr>
                  <a:tr h="304165"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Bef>
                              <a:spcPts val="20"/>
                            </a:spcBef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s-ES" sz="1100">
                              <a:effectLst/>
                            </a:rPr>
                            <a:t>W obtenido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2,937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>
                              <a:effectLst/>
                            </a:rPr>
                            <a:t>2,91</a:t>
                          </a:r>
                          <a:endParaRPr lang="es-EC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4445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000" dirty="0">
                              <a:effectLst/>
                            </a:rPr>
                            <a:t>2,922</a:t>
                          </a:r>
                          <a:endParaRPr lang="es-EC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278586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263BDCAD-53C2-4B46-BC42-40AD2C4A8A25}"/>
              </a:ext>
            </a:extLst>
          </p:cNvPr>
          <p:cNvSpPr txBox="1"/>
          <p:nvPr/>
        </p:nvSpPr>
        <p:spPr>
          <a:xfrm>
            <a:off x="695400" y="5869165"/>
            <a:ext cx="61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Así se encontró W = 2,922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[</a:t>
            </a:r>
            <a:r>
              <a:rPr lang="es-419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mm].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12249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15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SIMULACIÓN ANSYS HFSS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34825370-AE76-4C2F-8330-35D24518C2B0}"/>
              </a:ext>
            </a:extLst>
          </p:cNvPr>
          <p:cNvSpPr txBox="1"/>
          <p:nvPr/>
        </p:nvSpPr>
        <p:spPr>
          <a:xfrm>
            <a:off x="116443" y="698351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Configuración HFSS</a:t>
            </a:r>
          </a:p>
        </p:txBody>
      </p:sp>
      <p:pic>
        <p:nvPicPr>
          <p:cNvPr id="5" name="Picture 51">
            <a:extLst>
              <a:ext uri="{FF2B5EF4-FFF2-40B4-BE49-F238E27FC236}">
                <a16:creationId xmlns:a16="http://schemas.microsoft.com/office/drawing/2014/main" id="{65ADB035-820C-4C13-9DFB-9AE864AF021C}"/>
              </a:ext>
            </a:extLst>
          </p:cNvPr>
          <p:cNvPicPr/>
          <p:nvPr/>
        </p:nvPicPr>
        <p:blipFill rotWithShape="1">
          <a:blip r:embed="rId4"/>
          <a:srcRect l="16025" t="15879" r="55658" b="16211"/>
          <a:stretch/>
        </p:blipFill>
        <p:spPr bwMode="auto">
          <a:xfrm>
            <a:off x="263352" y="1198413"/>
            <a:ext cx="3600400" cy="4961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2">
            <a:extLst>
              <a:ext uri="{FF2B5EF4-FFF2-40B4-BE49-F238E27FC236}">
                <a16:creationId xmlns:a16="http://schemas.microsoft.com/office/drawing/2014/main" id="{2D4912FA-2E7E-4C6A-B28E-FA256A38A506}"/>
              </a:ext>
            </a:extLst>
          </p:cNvPr>
          <p:cNvPicPr/>
          <p:nvPr/>
        </p:nvPicPr>
        <p:blipFill rotWithShape="1">
          <a:blip r:embed="rId5"/>
          <a:srcRect l="15632" t="16446" r="55816" b="15768"/>
          <a:stretch/>
        </p:blipFill>
        <p:spPr bwMode="auto">
          <a:xfrm>
            <a:off x="4295800" y="1198413"/>
            <a:ext cx="3938830" cy="4961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73">
            <a:extLst>
              <a:ext uri="{FF2B5EF4-FFF2-40B4-BE49-F238E27FC236}">
                <a16:creationId xmlns:a16="http://schemas.microsoft.com/office/drawing/2014/main" id="{BC8773AE-9EAD-47FF-A950-C4E9E40DE87A}"/>
              </a:ext>
            </a:extLst>
          </p:cNvPr>
          <p:cNvPicPr/>
          <p:nvPr/>
        </p:nvPicPr>
        <p:blipFill rotWithShape="1">
          <a:blip r:embed="rId6"/>
          <a:srcRect l="25362" t="32609" r="50074" b="28260"/>
          <a:stretch/>
        </p:blipFill>
        <p:spPr bwMode="auto">
          <a:xfrm>
            <a:off x="8523568" y="1484784"/>
            <a:ext cx="3261063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7205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16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LA ANTENA VIVALDI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8B723866-EFC8-43FE-847D-70A749A86E29}"/>
              </a:ext>
            </a:extLst>
          </p:cNvPr>
          <p:cNvSpPr txBox="1"/>
          <p:nvPr/>
        </p:nvSpPr>
        <p:spPr>
          <a:xfrm>
            <a:off x="116443" y="69835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err="1"/>
              <a:t>Simulaci</a:t>
            </a:r>
            <a:r>
              <a:rPr lang="es-EC" b="1" dirty="0" err="1"/>
              <a:t>ón</a:t>
            </a:r>
            <a:r>
              <a:rPr lang="es-CL" b="1" dirty="0"/>
              <a:t>: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E3A82211-36AA-4853-8174-82E38D4E73A7}"/>
              </a:ext>
            </a:extLst>
          </p:cNvPr>
          <p:cNvSpPr txBox="1"/>
          <p:nvPr/>
        </p:nvSpPr>
        <p:spPr>
          <a:xfrm>
            <a:off x="5160153" y="1376355"/>
            <a:ext cx="6336447" cy="456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s-419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antena Vivaldi en la capa superior de cobre tiene un espesor de 0,035 [</a:t>
            </a: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mm]. </a:t>
            </a:r>
          </a:p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capa inferior se encuentra la microcinta en forma de </a:t>
            </a:r>
            <a:r>
              <a:rPr lang="es-EC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“L”</a:t>
            </a: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un ancho de 2,922 [mm], utilizada como línea de transmisión a 50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Ω]. </a:t>
            </a:r>
          </a:p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s-419" sz="20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longitud y la anchura de la antena Vivaldi de este diseño son de 49 [mm] x 68 [mm].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3E008B-E678-41EE-BD89-6E465C87D87A}"/>
              </a:ext>
            </a:extLst>
          </p:cNvPr>
          <p:cNvPicPr/>
          <p:nvPr/>
        </p:nvPicPr>
        <p:blipFill rotWithShape="1">
          <a:blip r:embed="rId4"/>
          <a:srcRect l="23963" t="13257" r="7627" b="17983"/>
          <a:stretch/>
        </p:blipFill>
        <p:spPr bwMode="auto">
          <a:xfrm>
            <a:off x="284234" y="2175159"/>
            <a:ext cx="4443614" cy="3054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744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17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LA ANTENA VIVALDI</a:t>
            </a:r>
          </a:p>
        </p:txBody>
      </p:sp>
      <p:pic>
        <p:nvPicPr>
          <p:cNvPr id="2" name="Picture 58">
            <a:extLst>
              <a:ext uri="{FF2B5EF4-FFF2-40B4-BE49-F238E27FC236}">
                <a16:creationId xmlns:a16="http://schemas.microsoft.com/office/drawing/2014/main" id="{84609754-DB22-4C5B-830F-54AE00EE8010}"/>
              </a:ext>
            </a:extLst>
          </p:cNvPr>
          <p:cNvPicPr/>
          <p:nvPr/>
        </p:nvPicPr>
        <p:blipFill rotWithShape="1">
          <a:blip r:embed="rId4"/>
          <a:srcRect l="44610" t="24389" r="34147" b="27463"/>
          <a:stretch/>
        </p:blipFill>
        <p:spPr bwMode="auto">
          <a:xfrm>
            <a:off x="1117905" y="908720"/>
            <a:ext cx="4258015" cy="5417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81CF8AD-911A-4051-9402-14D5C0EE7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9569"/>
              </p:ext>
            </p:extLst>
          </p:nvPr>
        </p:nvGraphicFramePr>
        <p:xfrm>
          <a:off x="6528048" y="1196752"/>
          <a:ext cx="4010025" cy="45225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892493">
                  <a:extLst>
                    <a:ext uri="{9D8B030D-6E8A-4147-A177-3AD203B41FA5}">
                      <a16:colId xmlns:a16="http://schemas.microsoft.com/office/drawing/2014/main" val="3343588422"/>
                    </a:ext>
                  </a:extLst>
                </a:gridCol>
                <a:gridCol w="2117532">
                  <a:extLst>
                    <a:ext uri="{9D8B030D-6E8A-4147-A177-3AD203B41FA5}">
                      <a16:colId xmlns:a16="http://schemas.microsoft.com/office/drawing/2014/main" val="2028990716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dirty="0">
                          <a:effectLst/>
                        </a:rPr>
                        <a:t>Medida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Valor </a:t>
                      </a:r>
                      <a:r>
                        <a:rPr lang="en-US" sz="1500">
                          <a:effectLst/>
                        </a:rPr>
                        <a:t>[mm]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930866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TL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49 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823706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MW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2,9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39399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sL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18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2328285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Ext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1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594465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s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1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752046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ML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20,46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0895465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Subw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49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590734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QWM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25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75419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Rudgen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5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65468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Lamb inf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100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47527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Aqy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10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3554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Bqy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10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770358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>
                          <a:effectLst/>
                        </a:rPr>
                        <a:t>cThickness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>
                          <a:effectLst/>
                        </a:rPr>
                        <a:t>0,035</a:t>
                      </a:r>
                      <a:endParaRPr lang="es-EC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081555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dirty="0">
                          <a:effectLst/>
                        </a:rPr>
                        <a:t>SubT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500" b="0" dirty="0">
                          <a:effectLst/>
                        </a:rPr>
                        <a:t>1.5</a:t>
                      </a:r>
                      <a:endParaRPr lang="es-EC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247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660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18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SIMULACIÓN HFSS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Reportes: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3DD17F74-267B-4F91-A06D-744987AA60C5}"/>
              </a:ext>
            </a:extLst>
          </p:cNvPr>
          <p:cNvSpPr txBox="1"/>
          <p:nvPr/>
        </p:nvSpPr>
        <p:spPr>
          <a:xfrm>
            <a:off x="1055440" y="1270501"/>
            <a:ext cx="79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Simulación Antena Vivaldi y Reporte Frecuencia vs. VSWR</a:t>
            </a:r>
          </a:p>
        </p:txBody>
      </p:sp>
      <p:pic>
        <p:nvPicPr>
          <p:cNvPr id="7" name="Picture 74">
            <a:extLst>
              <a:ext uri="{FF2B5EF4-FFF2-40B4-BE49-F238E27FC236}">
                <a16:creationId xmlns:a16="http://schemas.microsoft.com/office/drawing/2014/main" id="{A05BD61F-BBEB-4B7E-83B7-3385A2195062}"/>
              </a:ext>
            </a:extLst>
          </p:cNvPr>
          <p:cNvPicPr/>
          <p:nvPr/>
        </p:nvPicPr>
        <p:blipFill rotWithShape="1">
          <a:blip r:embed="rId4"/>
          <a:srcRect l="57001" t="25411" r="29092" b="39857"/>
          <a:stretch/>
        </p:blipFill>
        <p:spPr bwMode="auto">
          <a:xfrm>
            <a:off x="427916" y="1628801"/>
            <a:ext cx="3003788" cy="4596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8">
            <a:extLst>
              <a:ext uri="{FF2B5EF4-FFF2-40B4-BE49-F238E27FC236}">
                <a16:creationId xmlns:a16="http://schemas.microsoft.com/office/drawing/2014/main" id="{D2509C89-555F-48B7-BA61-F4EBAFB9041F}"/>
              </a:ext>
            </a:extLst>
          </p:cNvPr>
          <p:cNvPicPr/>
          <p:nvPr/>
        </p:nvPicPr>
        <p:blipFill rotWithShape="1">
          <a:blip r:embed="rId5"/>
          <a:srcRect l="16198" t="13375" r="158" b="21483"/>
          <a:stretch/>
        </p:blipFill>
        <p:spPr bwMode="auto">
          <a:xfrm>
            <a:off x="3483151" y="1628800"/>
            <a:ext cx="8043330" cy="4596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66893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19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OPTIMIZACIÓN ANTENA VIVALDI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Simulación:</a:t>
            </a:r>
          </a:p>
        </p:txBody>
      </p:sp>
      <p:pic>
        <p:nvPicPr>
          <p:cNvPr id="2" name="Picture 79">
            <a:extLst>
              <a:ext uri="{FF2B5EF4-FFF2-40B4-BE49-F238E27FC236}">
                <a16:creationId xmlns:a16="http://schemas.microsoft.com/office/drawing/2014/main" id="{78682E7D-C892-4676-A0E6-B24A58B33A90}"/>
              </a:ext>
            </a:extLst>
          </p:cNvPr>
          <p:cNvPicPr/>
          <p:nvPr/>
        </p:nvPicPr>
        <p:blipFill rotWithShape="1">
          <a:blip r:embed="rId4"/>
          <a:srcRect l="64234" t="14671" r="12896" b="29649"/>
          <a:stretch/>
        </p:blipFill>
        <p:spPr bwMode="auto">
          <a:xfrm>
            <a:off x="944923" y="1796591"/>
            <a:ext cx="2198749" cy="4008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84">
            <a:extLst>
              <a:ext uri="{FF2B5EF4-FFF2-40B4-BE49-F238E27FC236}">
                <a16:creationId xmlns:a16="http://schemas.microsoft.com/office/drawing/2014/main" id="{A71F6CB1-162F-404D-9459-DF66408FA943}"/>
              </a:ext>
            </a:extLst>
          </p:cNvPr>
          <p:cNvPicPr/>
          <p:nvPr/>
        </p:nvPicPr>
        <p:blipFill rotWithShape="1">
          <a:blip r:embed="rId5"/>
          <a:srcRect l="37038" t="14233" r="9756" b="33702"/>
          <a:stretch/>
        </p:blipFill>
        <p:spPr bwMode="auto">
          <a:xfrm>
            <a:off x="3403835" y="1799994"/>
            <a:ext cx="8236781" cy="412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22667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18FA5-610C-47F2-A09C-F5063AF5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84FBEC4-D0E3-4B71-BE0E-439EBB5AF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307387"/>
              </p:ext>
            </p:extLst>
          </p:nvPr>
        </p:nvGraphicFramePr>
        <p:xfrm>
          <a:off x="2495600" y="1124533"/>
          <a:ext cx="7772887" cy="460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3B42D8-B272-4B34-A9C2-982080A3E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CCB1889E-F265-4BE3-B1FA-A321A5EB8FAE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294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20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SIMULACIÓN HFSS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Reportes: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3DD17F74-267B-4F91-A06D-744987AA60C5}"/>
              </a:ext>
            </a:extLst>
          </p:cNvPr>
          <p:cNvSpPr txBox="1"/>
          <p:nvPr/>
        </p:nvSpPr>
        <p:spPr>
          <a:xfrm>
            <a:off x="1055440" y="1270501"/>
            <a:ext cx="79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Simulación Antena Vivaldi y Reporte Frecuencia vs. VSWR</a:t>
            </a:r>
          </a:p>
        </p:txBody>
      </p:sp>
      <p:pic>
        <p:nvPicPr>
          <p:cNvPr id="2" name="Picture 85">
            <a:extLst>
              <a:ext uri="{FF2B5EF4-FFF2-40B4-BE49-F238E27FC236}">
                <a16:creationId xmlns:a16="http://schemas.microsoft.com/office/drawing/2014/main" id="{5E1DDBF5-0D7F-4F60-85BD-2AFCC33C366E}"/>
              </a:ext>
            </a:extLst>
          </p:cNvPr>
          <p:cNvPicPr/>
          <p:nvPr/>
        </p:nvPicPr>
        <p:blipFill rotWithShape="1">
          <a:blip r:embed="rId4"/>
          <a:srcRect l="23566" t="13611" r="965" b="23992"/>
          <a:stretch/>
        </p:blipFill>
        <p:spPr bwMode="auto">
          <a:xfrm>
            <a:off x="209073" y="1666480"/>
            <a:ext cx="7327087" cy="4719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6D68D0E-5CAA-4DD0-8A27-DFA60B412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54742"/>
              </p:ext>
            </p:extLst>
          </p:nvPr>
        </p:nvGraphicFramePr>
        <p:xfrm>
          <a:off x="7687410" y="3140968"/>
          <a:ext cx="4010025" cy="2010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892493">
                  <a:extLst>
                    <a:ext uri="{9D8B030D-6E8A-4147-A177-3AD203B41FA5}">
                      <a16:colId xmlns:a16="http://schemas.microsoft.com/office/drawing/2014/main" val="1803877978"/>
                    </a:ext>
                  </a:extLst>
                </a:gridCol>
                <a:gridCol w="2117532">
                  <a:extLst>
                    <a:ext uri="{9D8B030D-6E8A-4147-A177-3AD203B41FA5}">
                      <a16:colId xmlns:a16="http://schemas.microsoft.com/office/drawing/2014/main" val="730519110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600">
                          <a:effectLst/>
                        </a:rPr>
                        <a:t>Rango de Frecuencia </a:t>
                      </a:r>
                      <a:r>
                        <a:rPr lang="en-US" sz="1600">
                          <a:effectLst/>
                        </a:rPr>
                        <a:t>[GHz]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600" dirty="0">
                          <a:effectLst/>
                        </a:rPr>
                        <a:t>VSWR </a:t>
                      </a:r>
                      <a:r>
                        <a:rPr lang="en-US" sz="1600" dirty="0">
                          <a:effectLst/>
                        </a:rPr>
                        <a:t>[dB]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8448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600">
                          <a:effectLst/>
                        </a:rPr>
                        <a:t>6,7 – 7,6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>
                          <a:effectLst/>
                        </a:rPr>
                        <a:t>≤ 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4530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600">
                          <a:effectLst/>
                        </a:rPr>
                        <a:t>8,2 – 9,3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>
                          <a:effectLst/>
                        </a:rPr>
                        <a:t>≤ 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917184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s-ES" sz="1600">
                          <a:effectLst/>
                        </a:rPr>
                        <a:t>15,6 – 16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dirty="0">
                          <a:effectLst/>
                        </a:rPr>
                        <a:t>≤ 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002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0185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21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VARIACIÓN MICROCINTA (INLINE)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Configuración </a:t>
            </a:r>
            <a:r>
              <a:rPr lang="es-CL" b="1" dirty="0" err="1"/>
              <a:t>Optométrics</a:t>
            </a:r>
            <a:r>
              <a:rPr lang="es-CL" b="1" dirty="0"/>
              <a:t>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ACFE31-58C4-485B-8EE6-952E0A9A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291058"/>
            <a:ext cx="6882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EAF49F-5F76-4483-BC02-8FB51A07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303425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3A12C8-30BB-4A3E-B77C-E36BDAAC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530120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Picture 89">
            <a:extLst>
              <a:ext uri="{FF2B5EF4-FFF2-40B4-BE49-F238E27FC236}">
                <a16:creationId xmlns:a16="http://schemas.microsoft.com/office/drawing/2014/main" id="{294F3D2F-E833-470F-ADEC-BC643BA496E9}"/>
              </a:ext>
            </a:extLst>
          </p:cNvPr>
          <p:cNvPicPr/>
          <p:nvPr/>
        </p:nvPicPr>
        <p:blipFill rotWithShape="1">
          <a:blip r:embed="rId4"/>
          <a:srcRect l="32224" t="24390" r="32134" b="28563"/>
          <a:stretch/>
        </p:blipFill>
        <p:spPr bwMode="auto">
          <a:xfrm>
            <a:off x="472965" y="1129123"/>
            <a:ext cx="4830947" cy="525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0">
            <a:extLst>
              <a:ext uri="{FF2B5EF4-FFF2-40B4-BE49-F238E27FC236}">
                <a16:creationId xmlns:a16="http://schemas.microsoft.com/office/drawing/2014/main" id="{144B7471-8D27-437A-8FB5-4C4CFA185998}"/>
              </a:ext>
            </a:extLst>
          </p:cNvPr>
          <p:cNvPicPr/>
          <p:nvPr/>
        </p:nvPicPr>
        <p:blipFill rotWithShape="1">
          <a:blip r:embed="rId5"/>
          <a:srcRect l="32340" t="24172" r="32625" b="28572"/>
          <a:stretch/>
        </p:blipFill>
        <p:spPr bwMode="auto">
          <a:xfrm>
            <a:off x="5663952" y="1190095"/>
            <a:ext cx="5873898" cy="4903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73444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22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VARIACIÓN MICROCINTA (INLINE y FEEDLINE)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Simulación:</a:t>
            </a:r>
          </a:p>
        </p:txBody>
      </p:sp>
      <p:pic>
        <p:nvPicPr>
          <p:cNvPr id="7170" name="Picture 88">
            <a:extLst>
              <a:ext uri="{FF2B5EF4-FFF2-40B4-BE49-F238E27FC236}">
                <a16:creationId xmlns:a16="http://schemas.microsoft.com/office/drawing/2014/main" id="{9A06601C-33B5-4A91-8BEA-7CAAA23F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5" t="16333" r="20375" b="27917"/>
          <a:stretch>
            <a:fillRect/>
          </a:stretch>
        </p:blipFill>
        <p:spPr bwMode="auto">
          <a:xfrm>
            <a:off x="191344" y="1733173"/>
            <a:ext cx="2654198" cy="36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87">
            <a:extLst>
              <a:ext uri="{FF2B5EF4-FFF2-40B4-BE49-F238E27FC236}">
                <a16:creationId xmlns:a16="http://schemas.microsoft.com/office/drawing/2014/main" id="{34F3EE51-9E06-4DCE-9F6B-EB65B52D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6" t="16768" r="20129" b="28778"/>
          <a:stretch>
            <a:fillRect/>
          </a:stretch>
        </p:blipFill>
        <p:spPr bwMode="auto">
          <a:xfrm>
            <a:off x="2973946" y="1700808"/>
            <a:ext cx="2762014" cy="36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4ACFE31-58C4-485B-8EE6-952E0A9A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291058"/>
            <a:ext cx="6882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EAF49F-5F76-4483-BC02-8FB51A07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303425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3A12C8-30BB-4A3E-B77C-E36BDAAC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530120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AF236E-CFF9-499D-A39F-1E1BD18838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543" t="13250" r="31100" b="33200"/>
          <a:stretch/>
        </p:blipFill>
        <p:spPr>
          <a:xfrm>
            <a:off x="8864934" y="1700808"/>
            <a:ext cx="2847690" cy="36724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82EFB7-4F63-4A2A-BF1A-DBD5175B8C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866" t="13250" r="31480" b="33201"/>
          <a:stretch/>
        </p:blipFill>
        <p:spPr>
          <a:xfrm>
            <a:off x="5926274" y="1700808"/>
            <a:ext cx="2762014" cy="3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962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23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VARIACIÓN MICROCINTA (INLINE)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Reporte: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ACFE31-58C4-485B-8EE6-952E0A9A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291058"/>
            <a:ext cx="6882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EAF49F-5F76-4483-BC02-8FB51A07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303425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3A12C8-30BB-4A3E-B77C-E36BDAAC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530120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Picture 91">
            <a:extLst>
              <a:ext uri="{FF2B5EF4-FFF2-40B4-BE49-F238E27FC236}">
                <a16:creationId xmlns:a16="http://schemas.microsoft.com/office/drawing/2014/main" id="{D45BDC5E-3418-44FA-B406-8C11BA693D24}"/>
              </a:ext>
            </a:extLst>
          </p:cNvPr>
          <p:cNvPicPr/>
          <p:nvPr/>
        </p:nvPicPr>
        <p:blipFill rotWithShape="1">
          <a:blip r:embed="rId4"/>
          <a:srcRect l="23394" t="16447" r="1637" b="24763"/>
          <a:stretch/>
        </p:blipFill>
        <p:spPr bwMode="auto">
          <a:xfrm>
            <a:off x="95251" y="1113925"/>
            <a:ext cx="11882253" cy="5410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82285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24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VARIACIÓN MICROCINTA (INLINE y FEEDLINE)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Simulación: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ACFE31-58C4-485B-8EE6-952E0A9A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291058"/>
            <a:ext cx="6882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EAF49F-5F76-4483-BC02-8FB51A07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303425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3A12C8-30BB-4A3E-B77C-E36BDAAC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530120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" name="LONGITUD CONICA">
            <a:hlinkClick r:id="" action="ppaction://media"/>
            <a:extLst>
              <a:ext uri="{FF2B5EF4-FFF2-40B4-BE49-F238E27FC236}">
                <a16:creationId xmlns:a16="http://schemas.microsoft.com/office/drawing/2014/main" id="{29C4A81C-D7BF-4872-9A90-82D710796B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7848" y="1065790"/>
            <a:ext cx="10001252" cy="55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2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25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VARIACIÓN MICROCINTA (INLINE y FEEDLINE)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EDCCEA6-78B4-4A0F-97CA-342C1D5395F2}"/>
              </a:ext>
            </a:extLst>
          </p:cNvPr>
          <p:cNvSpPr txBox="1"/>
          <p:nvPr/>
        </p:nvSpPr>
        <p:spPr>
          <a:xfrm>
            <a:off x="116443" y="69835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Simulación: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ACFE31-58C4-485B-8EE6-952E0A9A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291058"/>
            <a:ext cx="6882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EAF49F-5F76-4483-BC02-8FB51A07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303425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3A12C8-30BB-4A3E-B77C-E36BDAAC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67" y="5301208"/>
            <a:ext cx="68820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" name="TL">
            <a:hlinkClick r:id="" action="ppaction://media"/>
            <a:extLst>
              <a:ext uri="{FF2B5EF4-FFF2-40B4-BE49-F238E27FC236}">
                <a16:creationId xmlns:a16="http://schemas.microsoft.com/office/drawing/2014/main" id="{B3708A00-590C-4D94-9A42-806C759212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9496" y="905382"/>
            <a:ext cx="10289604" cy="57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>
                <a:solidFill>
                  <a:srgbClr val="6C6D6F"/>
                </a:solidFill>
                <a:latin typeface="Arial" panose="020B0604020202020204" pitchFamily="34" charset="0"/>
              </a:rPr>
              <a:t>Conclusiones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094594"/>
            <a:ext cx="11377264" cy="5763407"/>
          </a:xfrm>
        </p:spPr>
        <p:txBody>
          <a:bodyPr>
            <a:normAutofit fontScale="62500" lnSpcReduction="20000"/>
          </a:bodyPr>
          <a:lstStyle/>
          <a:p>
            <a:pPr indent="457200" algn="just">
              <a:lnSpc>
                <a:spcPct val="20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419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simuló un elemento irradiador del arreglo de antenas Vivaldi para VHF y UHF. </a:t>
            </a:r>
          </a:p>
          <a:p>
            <a:pPr indent="457200" algn="just">
              <a:lnSpc>
                <a:spcPct val="20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419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implementación permite cumplir misiones de monitoreo en las frecuencias establecidas por la antena VIVALDI </a:t>
            </a:r>
            <a:r>
              <a:rPr lang="es-EC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parte del apoyo a operaciones militares, con especial énfasis en las operaciones de monitoreo y vigilancia.</a:t>
            </a:r>
            <a:endParaRPr lang="es-EC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419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realizó un estudio del estado del arte sobre formas de diseño y optimización de antenas Vivaldi. Todos estos estudios más los desarrollados por el Centro de Investigación de Aplicaciones Militares CICTE, facilitaron el desarrollo y optimización de las antenas Vivaldi con un ancho de banda de 10,4 GHz en conjunto,</a:t>
            </a:r>
            <a:r>
              <a:rPr lang="es-EC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mismos que tienen un VSWR menor a 3.</a:t>
            </a:r>
            <a:endParaRPr lang="es-EC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419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estableció que los rangos de frecuencias de operación de la antena vivaldi optimizada se encuentran en: desde los 10 </a:t>
            </a:r>
            <a:r>
              <a:rPr lang="es-EC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MHz a 187 MHz en la banda de frecuencia VHF y en la frecuencia de 451 MHz, y el rango de frecuencias desde los 2,2 GHz hasta los 2,4 GHz en la banda UHF, además tienen un rango de frecuencias de operación de 4,4 GHz a -9,24 GHz y de 10,82 GHz a 16 GHz.</a:t>
            </a:r>
            <a:endParaRPr lang="es-EC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419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sistema de acople la microcinta está definida desde el inicio del proyecto para que funcione como una línea de transmisión a 50 </a:t>
            </a:r>
            <a:r>
              <a:rPr lang="es-EC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Ω.</a:t>
            </a:r>
            <a:endParaRPr lang="es-EC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EC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dimensiones de la antena Vivaldi son de 75 mm x 35 mm, lo que permite que su tamaño sea de mucha utilidad en los sistemas de Comunicaciones del AGRUCOMGE.</a:t>
            </a:r>
            <a:endParaRPr lang="es-EC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L" sz="1800" dirty="0"/>
          </a:p>
          <a:p>
            <a:pPr algn="just"/>
            <a:endParaRPr lang="es-CL" sz="1800" dirty="0"/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id="{C273A37E-A1E4-4E6F-AC6A-09EA59C014B6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26</a:t>
            </a:fld>
            <a:endParaRPr lang="es-EC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7BF312A5-4338-46C7-8896-E4D43564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9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3F373-26C3-4933-BCEA-749F4B95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6C6D6F"/>
                </a:solidFill>
                <a:latin typeface="Arial" panose="020B0604020202020204" pitchFamily="34" charset="0"/>
              </a:rPr>
              <a:t>RECOMENDACIONES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BE8D7E-B248-49D2-9C49-F0468C122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UNIVERSIDAD DE FUERZAS ARMADAS - ESPE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68FE99C0-630B-4ABE-9E6B-A0CD00752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658911"/>
              </p:ext>
            </p:extLst>
          </p:nvPr>
        </p:nvGraphicFramePr>
        <p:xfrm>
          <a:off x="3719737" y="759280"/>
          <a:ext cx="7917829" cy="557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Resultado de imagen para preguntas abiertas">
            <a:extLst>
              <a:ext uri="{FF2B5EF4-FFF2-40B4-BE49-F238E27FC236}">
                <a16:creationId xmlns:a16="http://schemas.microsoft.com/office/drawing/2014/main" id="{5FA4A224-355A-4FD3-9A09-41123DA7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28498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CFE92DA0-609E-4E1F-BBAF-F66C09901AD8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27</a:t>
            </a:fld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DB61F6-4E8A-479B-8837-DB925510B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672474" y="947398"/>
            <a:ext cx="10824125" cy="26976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EC" altLang="es-ES_tradnl" sz="1800" dirty="0">
                <a:cs typeface="Times New Roman" pitchFamily="18" charset="0"/>
              </a:rPr>
              <a:t>Falta de soporte, deficiencia en transferencia de tecnología, sistemas cerrados de producción, necesidad de permisos DoD.</a:t>
            </a:r>
          </a:p>
          <a:p>
            <a:pPr>
              <a:lnSpc>
                <a:spcPct val="120000"/>
              </a:lnSpc>
            </a:pPr>
            <a:r>
              <a:rPr lang="es-EC" altLang="es-ES_tradnl" sz="1800" dirty="0">
                <a:cs typeface="Times New Roman" pitchFamily="18" charset="0"/>
              </a:rPr>
              <a:t>Nuevas tecnologías nacionales, costos fabricación más convenientes, cumplir tareas delicadas en campos de Seguridad y Defensa</a:t>
            </a:r>
          </a:p>
          <a:p>
            <a:pPr lvl="1">
              <a:lnSpc>
                <a:spcPct val="120000"/>
              </a:lnSpc>
            </a:pPr>
            <a:r>
              <a:rPr lang="es-EC" sz="1600" dirty="0"/>
              <a:t> Investigaciones orientadas a optimización de antenas</a:t>
            </a:r>
          </a:p>
          <a:p>
            <a:pPr>
              <a:lnSpc>
                <a:spcPct val="120000"/>
              </a:lnSpc>
            </a:pPr>
            <a:r>
              <a:rPr lang="es-EC" altLang="es-ES_tradnl" dirty="0">
                <a:cs typeface="Times New Roman" pitchFamily="18" charset="0"/>
              </a:rPr>
              <a:t>Requerimiento del AGRUCOMGE.</a:t>
            </a:r>
          </a:p>
          <a:p>
            <a:pPr lvl="1">
              <a:lnSpc>
                <a:spcPct val="120000"/>
              </a:lnSpc>
            </a:pPr>
            <a:r>
              <a:rPr lang="es-EC" altLang="es-ES_tradnl" sz="1600" dirty="0">
                <a:cs typeface="Times New Roman" pitchFamily="18" charset="0"/>
              </a:rPr>
              <a:t>Mantenimiento, reposición o mejoramiento</a:t>
            </a:r>
          </a:p>
          <a:p>
            <a:pPr>
              <a:lnSpc>
                <a:spcPct val="120000"/>
              </a:lnSpc>
            </a:pPr>
            <a:endParaRPr lang="es-AR" altLang="es-ES_tradnl" dirty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s-AR" altLang="es-ES_tradnl" sz="1600" dirty="0">
              <a:cs typeface="Times New Roman" pitchFamily="18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D572DE8-49FB-457B-8A45-25A5A93DB52F}"/>
              </a:ext>
            </a:extLst>
          </p:cNvPr>
          <p:cNvSpPr/>
          <p:nvPr/>
        </p:nvSpPr>
        <p:spPr>
          <a:xfrm>
            <a:off x="8256240" y="3966759"/>
            <a:ext cx="3600400" cy="1787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Actualmente se desarrollan investigaciones para optimización en el CICTE</a:t>
            </a:r>
            <a:endParaRPr lang="es-EC" dirty="0"/>
          </a:p>
        </p:txBody>
      </p: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45970FE9-5F6D-467B-8D97-9BF07EF08D75}"/>
              </a:ext>
            </a:extLst>
          </p:cNvPr>
          <p:cNvSpPr/>
          <p:nvPr/>
        </p:nvSpPr>
        <p:spPr>
          <a:xfrm>
            <a:off x="1337339" y="3845390"/>
            <a:ext cx="3312368" cy="17871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NO EXISTE SOLUCIÓN TECNOLÓGICA, CIENTÍFICA ENDÓGENA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D615A7-AC72-4528-997B-6BC7A0F13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492A876-C1C5-4C00-8434-D39F3F1F4412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3</a:t>
            </a:fld>
            <a:endParaRPr lang="es-EC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534CA07-E2FC-403F-80F3-F1CF1C47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pic>
        <p:nvPicPr>
          <p:cNvPr id="9" name="Picture 8" descr="A picture containing envelope, umbrella&#10;&#10;Description automatically generated">
            <a:extLst>
              <a:ext uri="{FF2B5EF4-FFF2-40B4-BE49-F238E27FC236}">
                <a16:creationId xmlns:a16="http://schemas.microsoft.com/office/drawing/2014/main" id="{8D6EA479-E4A2-4EAF-A322-394BE36BC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64" y="4005064"/>
            <a:ext cx="2247503" cy="22475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05227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9B256AA-4FBE-4827-BDB3-6511A7E9D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975642"/>
              </p:ext>
            </p:extLst>
          </p:nvPr>
        </p:nvGraphicFramePr>
        <p:xfrm>
          <a:off x="551384" y="1363811"/>
          <a:ext cx="8332811" cy="443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2616A45B-EA4F-415F-93DA-253F39C41A25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4</a:t>
            </a:fld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89C5D1-0E3D-464B-B082-8A4AF79C3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B426763-6E4F-40FE-9DAC-D879B7ED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pic>
        <p:nvPicPr>
          <p:cNvPr id="11" name="Picture 2" descr="Resultado de imagen para Centro de InstigaciÃ³n de Aplicaciones Militares CICTE.">
            <a:extLst>
              <a:ext uri="{FF2B5EF4-FFF2-40B4-BE49-F238E27FC236}">
                <a16:creationId xmlns:a16="http://schemas.microsoft.com/office/drawing/2014/main" id="{1E0BCE66-C8F0-4905-8138-5338929E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01" y="4077072"/>
            <a:ext cx="2835474" cy="170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arge green truck driving down a street&#10;&#10;Description automatically generated">
            <a:extLst>
              <a:ext uri="{FF2B5EF4-FFF2-40B4-BE49-F238E27FC236}">
                <a16:creationId xmlns:a16="http://schemas.microsoft.com/office/drawing/2014/main" id="{98253D8F-B22E-4A05-8905-C16798570C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15" y="1171549"/>
            <a:ext cx="2851517" cy="213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close up of a flag&#10;&#10;Description automatically generated">
            <a:extLst>
              <a:ext uri="{FF2B5EF4-FFF2-40B4-BE49-F238E27FC236}">
                <a16:creationId xmlns:a16="http://schemas.microsoft.com/office/drawing/2014/main" id="{F9C8E82E-E606-4A22-BD1C-0ECA95C86C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902981" y="3358961"/>
            <a:ext cx="933914" cy="6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7205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número de diapositiva 1">
            <a:extLst>
              <a:ext uri="{FF2B5EF4-FFF2-40B4-BE49-F238E27FC236}">
                <a16:creationId xmlns:a16="http://schemas.microsoft.com/office/drawing/2014/main" id="{4DB6CD8D-CB02-48AA-AE2A-7565D8901230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5</a:t>
            </a:fld>
            <a:endParaRPr lang="es-EC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563E1D2-7D93-4269-AE49-8F1875ED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36" name="Título 5">
            <a:extLst>
              <a:ext uri="{FF2B5EF4-FFF2-40B4-BE49-F238E27FC236}">
                <a16:creationId xmlns:a16="http://schemas.microsoft.com/office/drawing/2014/main" id="{CCF57FA9-334B-42BF-A01D-5CD3706C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407E8759-4919-4981-BF00-89E05A2E225C}"/>
              </a:ext>
            </a:extLst>
          </p:cNvPr>
          <p:cNvSpPr txBox="1"/>
          <p:nvPr/>
        </p:nvSpPr>
        <p:spPr>
          <a:xfrm>
            <a:off x="116443" y="69835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Alcance: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DD63C-B53E-4D54-AF54-612D41CC7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8" t="20601" r="20501" b="10101"/>
          <a:stretch/>
        </p:blipFill>
        <p:spPr>
          <a:xfrm>
            <a:off x="479376" y="1198413"/>
            <a:ext cx="11089232" cy="49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47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51ADF53-3E0A-4A87-AE46-B5A4039A1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965061"/>
              </p:ext>
            </p:extLst>
          </p:nvPr>
        </p:nvGraphicFramePr>
        <p:xfrm>
          <a:off x="2711624" y="1556792"/>
          <a:ext cx="8867905" cy="443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38A250E2-ED50-4567-8146-63502C30BDE8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6</a:t>
            </a:fld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B7CF08-A238-4602-BCD7-1987073B3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3D7FF4-8E69-4D3A-B8A1-D9C668AA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D03018F5-D748-4BD2-BFAF-948B8C3AEA76}"/>
              </a:ext>
            </a:extLst>
          </p:cNvPr>
          <p:cNvSpPr txBox="1"/>
          <p:nvPr/>
        </p:nvSpPr>
        <p:spPr>
          <a:xfrm>
            <a:off x="116443" y="698351"/>
            <a:ext cx="24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Objetivo General:</a:t>
            </a:r>
          </a:p>
        </p:txBody>
      </p:sp>
      <p:pic>
        <p:nvPicPr>
          <p:cNvPr id="11" name="Content Placeholder 10" descr="A picture containing outdoor, grass, light, track&#10;&#10;Description automatically generated">
            <a:extLst>
              <a:ext uri="{FF2B5EF4-FFF2-40B4-BE49-F238E27FC236}">
                <a16:creationId xmlns:a16="http://schemas.microsoft.com/office/drawing/2014/main" id="{48B1E109-CE64-446B-B5BC-7EBE6568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3" y="2123714"/>
            <a:ext cx="5282045" cy="3437659"/>
          </a:xfrm>
        </p:spPr>
      </p:pic>
    </p:spTree>
    <p:extLst>
      <p:ext uri="{BB962C8B-B14F-4D97-AF65-F5344CB8AC3E}">
        <p14:creationId xmlns:p14="http://schemas.microsoft.com/office/powerpoint/2010/main" val="291069445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B7CF08-A238-4602-BCD7-1987073B3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51ADF53-3E0A-4A87-AE46-B5A4039A1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54680"/>
              </p:ext>
            </p:extLst>
          </p:nvPr>
        </p:nvGraphicFramePr>
        <p:xfrm>
          <a:off x="1208520" y="1067683"/>
          <a:ext cx="10574576" cy="519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38A250E2-ED50-4567-8146-63502C30BDE8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7</a:t>
            </a:fld>
            <a:endParaRPr lang="es-EC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73D7FF4-8E69-4D3A-B8A1-D9C668AA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D03018F5-D748-4BD2-BFAF-948B8C3AEA76}"/>
              </a:ext>
            </a:extLst>
          </p:cNvPr>
          <p:cNvSpPr txBox="1"/>
          <p:nvPr/>
        </p:nvSpPr>
        <p:spPr>
          <a:xfrm>
            <a:off x="116443" y="698351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Objetivos Específicos:</a:t>
            </a:r>
          </a:p>
        </p:txBody>
      </p:sp>
    </p:spTree>
    <p:extLst>
      <p:ext uri="{BB962C8B-B14F-4D97-AF65-F5344CB8AC3E}">
        <p14:creationId xmlns:p14="http://schemas.microsoft.com/office/powerpoint/2010/main" val="3210634361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BFB1C4-6103-425C-B294-24D657711E71}"/>
              </a:ext>
            </a:extLst>
          </p:cNvPr>
          <p:cNvSpPr txBox="1">
            <a:spLocks/>
          </p:cNvSpPr>
          <p:nvPr/>
        </p:nvSpPr>
        <p:spPr>
          <a:xfrm>
            <a:off x="95251" y="6524626"/>
            <a:ext cx="952500" cy="2889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1D658-A843-46FE-BDD4-784B44489221}" type="slidenum">
              <a:rPr lang="es-EC" smtClean="0"/>
              <a:pPr/>
              <a:t>8</a:t>
            </a:fld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17D7803-874A-4AE2-B9C8-845CF27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23" y="6259930"/>
            <a:ext cx="2499577" cy="620688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E426151C-E577-4C5B-B5AE-872EBDFB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10001251" cy="500062"/>
          </a:xfrm>
        </p:spPr>
        <p:txBody>
          <a:bodyPr/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SIMULACIÓN Y OPTIMIZACIÓN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34825370-AE76-4C2F-8330-35D24518C2B0}"/>
              </a:ext>
            </a:extLst>
          </p:cNvPr>
          <p:cNvSpPr txBox="1"/>
          <p:nvPr/>
        </p:nvSpPr>
        <p:spPr>
          <a:xfrm>
            <a:off x="116443" y="69835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Simulación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3CF0BFB6-E107-4604-BDF3-47F02325F41D}"/>
              </a:ext>
            </a:extLst>
          </p:cNvPr>
          <p:cNvSpPr txBox="1"/>
          <p:nvPr/>
        </p:nvSpPr>
        <p:spPr>
          <a:xfrm>
            <a:off x="6258653" y="69835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Optimización</a:t>
            </a:r>
          </a:p>
        </p:txBody>
      </p:sp>
      <p:pic>
        <p:nvPicPr>
          <p:cNvPr id="1032" name="Picture 8" descr="Dell Inspiron G5 15: La mejor laptop gamer barata del mercado ...">
            <a:extLst>
              <a:ext uri="{FF2B5EF4-FFF2-40B4-BE49-F238E27FC236}">
                <a16:creationId xmlns:a16="http://schemas.microsoft.com/office/drawing/2014/main" id="{80005702-C51B-4DE4-BD7C-49AAB14E1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7504"/>
          <a:stretch/>
        </p:blipFill>
        <p:spPr bwMode="auto">
          <a:xfrm>
            <a:off x="2599089" y="2286908"/>
            <a:ext cx="214448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envelope, umbrella&#10;&#10;Description automatically generated">
            <a:extLst>
              <a:ext uri="{FF2B5EF4-FFF2-40B4-BE49-F238E27FC236}">
                <a16:creationId xmlns:a16="http://schemas.microsoft.com/office/drawing/2014/main" id="{815E36FB-09D3-44B6-AC05-DAE348D1D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91" y="1801139"/>
            <a:ext cx="2144482" cy="214448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28CD17-C025-4784-9897-C71570D6163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t="28519" r="17593" b="27928"/>
          <a:stretch>
            <a:fillRect/>
          </a:stretch>
        </p:blipFill>
        <p:spPr bwMode="auto">
          <a:xfrm>
            <a:off x="2857225" y="1466812"/>
            <a:ext cx="1992630" cy="66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33426-DE24-4923-AACA-7B360DA6E535}"/>
              </a:ext>
            </a:extLst>
          </p:cNvPr>
          <p:cNvPicPr/>
          <p:nvPr/>
        </p:nvPicPr>
        <p:blipFill rotWithShape="1">
          <a:blip r:embed="rId7"/>
          <a:srcRect t="2368" b="3661"/>
          <a:stretch/>
        </p:blipFill>
        <p:spPr bwMode="auto">
          <a:xfrm>
            <a:off x="640409" y="4060489"/>
            <a:ext cx="4126865" cy="218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41A9EE3-1E10-409B-926A-364093C0A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23" y="1415370"/>
            <a:ext cx="2324100" cy="1743075"/>
          </a:xfrm>
          <a:prstGeom prst="rect">
            <a:avLst/>
          </a:prstGeom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860085AC-ED98-461D-8453-60EC9C0D8029}"/>
              </a:ext>
            </a:extLst>
          </p:cNvPr>
          <p:cNvPicPr/>
          <p:nvPr/>
        </p:nvPicPr>
        <p:blipFill rotWithShape="1">
          <a:blip r:embed="rId9"/>
          <a:srcRect l="23963" t="13257" r="7627" b="17983"/>
          <a:stretch/>
        </p:blipFill>
        <p:spPr bwMode="auto">
          <a:xfrm>
            <a:off x="234296" y="1924067"/>
            <a:ext cx="2144483" cy="1068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8D278-929C-4134-B91C-B94F6310FDB9}"/>
              </a:ext>
            </a:extLst>
          </p:cNvPr>
          <p:cNvPicPr/>
          <p:nvPr/>
        </p:nvPicPr>
        <p:blipFill rotWithShape="1">
          <a:blip r:embed="rId10"/>
          <a:srcRect l="37038" t="14233" r="9756" b="33702"/>
          <a:stretch/>
        </p:blipFill>
        <p:spPr bwMode="auto">
          <a:xfrm>
            <a:off x="6549164" y="4060489"/>
            <a:ext cx="3175635" cy="174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20475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AEB8D5-D3AF-403A-B169-9F7422FEB3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s-CL" dirty="0">
                <a:solidFill>
                  <a:prstClr val="white"/>
                </a:solidFill>
              </a:rPr>
              <a:t>Agosto de 2020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6722A3-3045-41BB-B3D1-F20BBE32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57706-1D2B-48FD-8926-E343DA844E94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B41B41-6B86-4EA6-8353-A74DCADEC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white"/>
                </a:solidFill>
                <a:latin typeface="Arial" charset="0"/>
              </a:rPr>
              <a:t>UNIVERSIDAD DE FUERZAS ARMADAS - ESPE</a:t>
            </a:r>
            <a:endParaRPr lang="es-E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1A3E9562-55D7-4D06-A0D3-301821B99626}"/>
              </a:ext>
            </a:extLst>
          </p:cNvPr>
          <p:cNvSpPr txBox="1">
            <a:spLocks/>
          </p:cNvSpPr>
          <p:nvPr/>
        </p:nvSpPr>
        <p:spPr>
          <a:xfrm>
            <a:off x="0" y="214313"/>
            <a:ext cx="10001251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entury Gothic" pitchFamily="34" charset="0"/>
                <a:ea typeface="Arial" pitchFamily="-110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s-EC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ANSYS HFSS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0A2BA4D3-8EF9-44D7-8E95-43FC113CCE44}"/>
              </a:ext>
            </a:extLst>
          </p:cNvPr>
          <p:cNvSpPr txBox="1"/>
          <p:nvPr/>
        </p:nvSpPr>
        <p:spPr>
          <a:xfrm>
            <a:off x="905618" y="899428"/>
            <a:ext cx="10590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Software de simulación electromagnética 3D, ANSYS High Frequency Structure Simulator (HFSS)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 de altos estándares en precisión y confiabilidad para modelar estructuras electromagnéticas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Simulaciones con una interfaz muy amigable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A8F083-1313-48A1-BB01-E94D38BAFA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t="28519" r="17593" b="27928"/>
          <a:stretch>
            <a:fillRect/>
          </a:stretch>
        </p:blipFill>
        <p:spPr bwMode="auto">
          <a:xfrm>
            <a:off x="9678036" y="2543565"/>
            <a:ext cx="1992630" cy="66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blue, sitting, table, decorated&#10;&#10;Description automatically generated">
            <a:extLst>
              <a:ext uri="{FF2B5EF4-FFF2-40B4-BE49-F238E27FC236}">
                <a16:creationId xmlns:a16="http://schemas.microsoft.com/office/drawing/2014/main" id="{88A0B3FD-C2E5-41E9-A810-92774B5E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5" y="3249746"/>
            <a:ext cx="3152459" cy="2285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8B2B09-3CC3-46CF-B832-7A568FFB0EFF}"/>
              </a:ext>
            </a:extLst>
          </p:cNvPr>
          <p:cNvPicPr/>
          <p:nvPr/>
        </p:nvPicPr>
        <p:blipFill rotWithShape="1">
          <a:blip r:embed="rId4"/>
          <a:srcRect l="57001" t="25411" r="29092" b="39857"/>
          <a:stretch/>
        </p:blipFill>
        <p:spPr bwMode="auto">
          <a:xfrm>
            <a:off x="4217500" y="3212220"/>
            <a:ext cx="2256790" cy="3171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ED60CC-0CA8-4889-B208-46AFAA1BD3D4}"/>
              </a:ext>
            </a:extLst>
          </p:cNvPr>
          <p:cNvPicPr/>
          <p:nvPr/>
        </p:nvPicPr>
        <p:blipFill rotWithShape="1">
          <a:blip r:embed="rId5"/>
          <a:srcRect l="16198" t="13375" r="158" b="21483"/>
          <a:stretch/>
        </p:blipFill>
        <p:spPr bwMode="auto">
          <a:xfrm>
            <a:off x="6947254" y="3642869"/>
            <a:ext cx="4994275" cy="285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08232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1552</Words>
  <Application>Microsoft Office PowerPoint</Application>
  <PresentationFormat>Panorámica</PresentationFormat>
  <Paragraphs>256</Paragraphs>
  <Slides>27</Slides>
  <Notes>22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Verdana</vt:lpstr>
      <vt:lpstr>Wingdings</vt:lpstr>
      <vt:lpstr>Diseño predeterminado</vt:lpstr>
      <vt:lpstr>UNIVERSIDAD DE LAS FUERZAS ARMADAS ESPE </vt:lpstr>
      <vt:lpstr>AGENDA</vt:lpstr>
      <vt:lpstr>INTRODUCCIÓN</vt:lpstr>
      <vt:lpstr>INTRODUCCIÓN</vt:lpstr>
      <vt:lpstr>INTRODUCCIÓN</vt:lpstr>
      <vt:lpstr>OBJETIVOS</vt:lpstr>
      <vt:lpstr>OBJETIVOS</vt:lpstr>
      <vt:lpstr>SIMULACIÓN Y OPTIMIZACIÓN</vt:lpstr>
      <vt:lpstr>Presentación de PowerPoint</vt:lpstr>
      <vt:lpstr>Presentación de PowerPoint</vt:lpstr>
      <vt:lpstr>Presentación de PowerPoint</vt:lpstr>
      <vt:lpstr>Presentación de PowerPoint</vt:lpstr>
      <vt:lpstr>SELECCIÓN DEL SUSTRATO</vt:lpstr>
      <vt:lpstr>MICROSTRIP - MICROCINTA</vt:lpstr>
      <vt:lpstr>SIMULACIÓN ANSYS HFSS</vt:lpstr>
      <vt:lpstr>DISEÑO DE LA ANTENA VIVALDI</vt:lpstr>
      <vt:lpstr>MEDIDAS DE LA ANTENA VIVALDI</vt:lpstr>
      <vt:lpstr>SIMULACIÓN HFSS</vt:lpstr>
      <vt:lpstr>OPTIMIZACIÓN ANTENA VIVALDI</vt:lpstr>
      <vt:lpstr>SIMULACIÓN HFSS</vt:lpstr>
      <vt:lpstr>VARIACIÓN MICROCINTA (INLINE)</vt:lpstr>
      <vt:lpstr>VARIACIÓN MICROCINTA (INLINE y FEEDLINE)</vt:lpstr>
      <vt:lpstr>VARIACIÓN MICROCINTA (INLINE)</vt:lpstr>
      <vt:lpstr>VARIACIÓN MICROCINTA (INLINE y FEEDLINE)</vt:lpstr>
      <vt:lpstr>VARIACIÓN MICROCINTA (INLINE y FEEDLINE)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 </dc:title>
  <dc:creator>jose acosta</dc:creator>
  <cp:lastModifiedBy>jose acosta</cp:lastModifiedBy>
  <cp:revision>11</cp:revision>
  <dcterms:created xsi:type="dcterms:W3CDTF">2020-09-01T22:16:11Z</dcterms:created>
  <dcterms:modified xsi:type="dcterms:W3CDTF">2020-09-02T01:19:32Z</dcterms:modified>
</cp:coreProperties>
</file>