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5">
  <p:sldMasterIdLst>
    <p:sldMasterId id="2147483648" r:id="rId1"/>
  </p:sldMasterIdLst>
  <p:sldIdLst>
    <p:sldId id="256" r:id="rId2"/>
    <p:sldId id="298" r:id="rId3"/>
    <p:sldId id="295" r:id="rId4"/>
    <p:sldId id="258" r:id="rId5"/>
    <p:sldId id="259" r:id="rId6"/>
    <p:sldId id="260" r:id="rId7"/>
    <p:sldId id="268" r:id="rId8"/>
    <p:sldId id="277" r:id="rId9"/>
    <p:sldId id="279" r:id="rId10"/>
    <p:sldId id="297" r:id="rId11"/>
    <p:sldId id="291" r:id="rId12"/>
    <p:sldId id="292" r:id="rId13"/>
    <p:sldId id="29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NOTAS%20TESIS%203-5-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PERINÉ</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comparación!$E$2</c:f>
              <c:strCache>
                <c:ptCount val="1"/>
                <c:pt idx="0">
                  <c:v>GRUPO CONTROL</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comparación!$E$3:$E$12</c:f>
              <c:numCache>
                <c:formatCode>General</c:formatCode>
                <c:ptCount val="10"/>
                <c:pt idx="0">
                  <c:v>5</c:v>
                </c:pt>
                <c:pt idx="1">
                  <c:v>0</c:v>
                </c:pt>
                <c:pt idx="2">
                  <c:v>5</c:v>
                </c:pt>
                <c:pt idx="3">
                  <c:v>5</c:v>
                </c:pt>
                <c:pt idx="4">
                  <c:v>4</c:v>
                </c:pt>
                <c:pt idx="5">
                  <c:v>5</c:v>
                </c:pt>
                <c:pt idx="6">
                  <c:v>2</c:v>
                </c:pt>
                <c:pt idx="7">
                  <c:v>5</c:v>
                </c:pt>
                <c:pt idx="8">
                  <c:v>7</c:v>
                </c:pt>
                <c:pt idx="9">
                  <c:v>2</c:v>
                </c:pt>
              </c:numCache>
            </c:numRef>
          </c:val>
          <c:extLst>
            <c:ext xmlns:c16="http://schemas.microsoft.com/office/drawing/2014/chart" uri="{C3380CC4-5D6E-409C-BE32-E72D297353CC}">
              <c16:uniqueId val="{00000000-87CA-4D0B-A9A4-8F5ED75FA47D}"/>
            </c:ext>
          </c:extLst>
        </c:ser>
        <c:ser>
          <c:idx val="1"/>
          <c:order val="1"/>
          <c:tx>
            <c:strRef>
              <c:f>comparación!$F$2</c:f>
              <c:strCache>
                <c:ptCount val="1"/>
                <c:pt idx="0">
                  <c:v>GRUPO EXPERIMENTAL</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comparación!$F$3:$F$12</c:f>
              <c:numCache>
                <c:formatCode>General</c:formatCode>
                <c:ptCount val="10"/>
                <c:pt idx="0">
                  <c:v>10</c:v>
                </c:pt>
                <c:pt idx="1">
                  <c:v>10</c:v>
                </c:pt>
                <c:pt idx="2">
                  <c:v>9</c:v>
                </c:pt>
                <c:pt idx="3">
                  <c:v>8</c:v>
                </c:pt>
                <c:pt idx="4">
                  <c:v>10</c:v>
                </c:pt>
                <c:pt idx="5">
                  <c:v>10</c:v>
                </c:pt>
                <c:pt idx="6">
                  <c:v>10</c:v>
                </c:pt>
                <c:pt idx="7">
                  <c:v>10</c:v>
                </c:pt>
                <c:pt idx="8">
                  <c:v>8</c:v>
                </c:pt>
                <c:pt idx="9">
                  <c:v>10</c:v>
                </c:pt>
              </c:numCache>
            </c:numRef>
          </c:val>
          <c:extLst>
            <c:ext xmlns:c16="http://schemas.microsoft.com/office/drawing/2014/chart" uri="{C3380CC4-5D6E-409C-BE32-E72D297353CC}">
              <c16:uniqueId val="{00000001-87CA-4D0B-A9A4-8F5ED75FA47D}"/>
            </c:ext>
          </c:extLst>
        </c:ser>
        <c:dLbls>
          <c:dLblPos val="inEnd"/>
          <c:showLegendKey val="0"/>
          <c:showVal val="1"/>
          <c:showCatName val="0"/>
          <c:showSerName val="0"/>
          <c:showPercent val="0"/>
          <c:showBubbleSize val="0"/>
        </c:dLbls>
        <c:gapWidth val="65"/>
        <c:axId val="1172848448"/>
        <c:axId val="1172845536"/>
      </c:barChart>
      <c:catAx>
        <c:axId val="1172848448"/>
        <c:scaling>
          <c:orientation val="minMax"/>
        </c:scaling>
        <c:delete val="0"/>
        <c:axPos val="b"/>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172845536"/>
        <c:crosses val="autoZero"/>
        <c:auto val="1"/>
        <c:lblAlgn val="ctr"/>
        <c:lblOffset val="100"/>
        <c:noMultiLvlLbl val="0"/>
      </c:catAx>
      <c:valAx>
        <c:axId val="11728455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7284844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39615-B180-4E2D-B86E-0CDEBACF7363}" type="doc">
      <dgm:prSet loTypeId="urn:microsoft.com/office/officeart/2005/8/layout/hList3" loCatId="list" qsTypeId="urn:microsoft.com/office/officeart/2005/8/quickstyle/simple1" qsCatId="simple" csTypeId="urn:microsoft.com/office/officeart/2005/8/colors/accent6_1" csCatId="accent6" phldr="1"/>
      <dgm:spPr/>
      <dgm:t>
        <a:bodyPr/>
        <a:lstStyle/>
        <a:p>
          <a:endParaRPr lang="es-ES"/>
        </a:p>
      </dgm:t>
    </dgm:pt>
    <dgm:pt modelId="{07D34161-4FB3-444F-9B2D-08D65957DCC3}">
      <dgm:prSet phldrT="[Texto]"/>
      <dgm:spPr/>
      <dgm:t>
        <a:bodyPr/>
        <a:lstStyle/>
        <a:p>
          <a:r>
            <a:rPr lang="es-ES" dirty="0" smtClean="0"/>
            <a:t>PLANTEAMIENTO Y FORMULACIÓN DEL PROBLEMA</a:t>
          </a:r>
          <a:endParaRPr lang="es-ES" dirty="0"/>
        </a:p>
      </dgm:t>
    </dgm:pt>
    <dgm:pt modelId="{2F121BF4-6201-4B47-AA5B-58B963823EEA}" type="parTrans" cxnId="{7FE3D3D8-BD18-48DA-8FB0-B13A0640D43F}">
      <dgm:prSet/>
      <dgm:spPr/>
      <dgm:t>
        <a:bodyPr/>
        <a:lstStyle/>
        <a:p>
          <a:endParaRPr lang="es-ES"/>
        </a:p>
      </dgm:t>
    </dgm:pt>
    <dgm:pt modelId="{E1F96966-0E47-4D74-8162-C854B5BE3B92}" type="sibTrans" cxnId="{7FE3D3D8-BD18-48DA-8FB0-B13A0640D43F}">
      <dgm:prSet/>
      <dgm:spPr/>
      <dgm:t>
        <a:bodyPr/>
        <a:lstStyle/>
        <a:p>
          <a:endParaRPr lang="es-ES"/>
        </a:p>
      </dgm:t>
    </dgm:pt>
    <dgm:pt modelId="{0EFF4B1E-4355-4456-9E3C-7FFFE1676545}">
      <dgm:prSet phldrT="[Texto]"/>
      <dgm:spPr/>
      <dgm:t>
        <a:bodyPr/>
        <a:lstStyle/>
        <a:p>
          <a:r>
            <a:rPr lang="es-ES" dirty="0" smtClean="0"/>
            <a:t>Implementación del método tradicional</a:t>
          </a:r>
          <a:endParaRPr lang="es-ES" dirty="0"/>
        </a:p>
      </dgm:t>
    </dgm:pt>
    <dgm:pt modelId="{83D5FEDB-53B0-45E5-968A-7B6384D5069B}" type="parTrans" cxnId="{2AFAED04-E6B9-4771-8276-F22EFC64A869}">
      <dgm:prSet/>
      <dgm:spPr/>
      <dgm:t>
        <a:bodyPr/>
        <a:lstStyle/>
        <a:p>
          <a:endParaRPr lang="es-ES"/>
        </a:p>
      </dgm:t>
    </dgm:pt>
    <dgm:pt modelId="{1F197B80-A52B-4F4F-85C3-AFBE6187815B}" type="sibTrans" cxnId="{2AFAED04-E6B9-4771-8276-F22EFC64A869}">
      <dgm:prSet/>
      <dgm:spPr/>
      <dgm:t>
        <a:bodyPr/>
        <a:lstStyle/>
        <a:p>
          <a:endParaRPr lang="es-ES"/>
        </a:p>
      </dgm:t>
    </dgm:pt>
    <dgm:pt modelId="{C00D0BFC-B0EC-4867-A5FB-A830860EA8B3}">
      <dgm:prSet phldrT="[Texto]"/>
      <dgm:spPr/>
      <dgm:t>
        <a:bodyPr/>
        <a:lstStyle/>
        <a:p>
          <a:r>
            <a:rPr lang="es-ES" dirty="0" smtClean="0"/>
            <a:t>Masificación estudiantil y falta de insumos didácticos Vidal et al (2019)</a:t>
          </a:r>
          <a:endParaRPr lang="es-ES" dirty="0"/>
        </a:p>
      </dgm:t>
    </dgm:pt>
    <dgm:pt modelId="{5B74702C-F4AB-4AD8-A782-A7981C32614C}" type="parTrans" cxnId="{66A30C6B-D6E4-4206-9328-5D285AA9DAF2}">
      <dgm:prSet/>
      <dgm:spPr/>
      <dgm:t>
        <a:bodyPr/>
        <a:lstStyle/>
        <a:p>
          <a:endParaRPr lang="es-ES"/>
        </a:p>
      </dgm:t>
    </dgm:pt>
    <dgm:pt modelId="{3B9B7C97-2DFD-4572-BE47-0C23050393DA}" type="sibTrans" cxnId="{66A30C6B-D6E4-4206-9328-5D285AA9DAF2}">
      <dgm:prSet/>
      <dgm:spPr/>
      <dgm:t>
        <a:bodyPr/>
        <a:lstStyle/>
        <a:p>
          <a:endParaRPr lang="es-ES"/>
        </a:p>
      </dgm:t>
    </dgm:pt>
    <dgm:pt modelId="{9A68AD64-9E6D-4D91-BDB1-8A763E5E2F8F}">
      <dgm:prSet phldrT="[Texto]"/>
      <dgm:spPr/>
      <dgm:t>
        <a:bodyPr/>
        <a:lstStyle/>
        <a:p>
          <a:r>
            <a:rPr lang="es-MX" dirty="0" smtClean="0"/>
            <a:t>¿Cuál es la eficacia de la aplicación de los modelos 3D y piezas anatómicas en el rendimiento académico de los estudiantes de primer semestre de la Carrera de Obstetricia año 2020? </a:t>
          </a:r>
          <a:endParaRPr lang="es-ES" dirty="0"/>
        </a:p>
      </dgm:t>
    </dgm:pt>
    <dgm:pt modelId="{D093BEB2-0086-4673-8DD8-2181375D2BAE}" type="parTrans" cxnId="{47B9F41B-5608-44B7-B7C3-55797DC22036}">
      <dgm:prSet/>
      <dgm:spPr/>
      <dgm:t>
        <a:bodyPr/>
        <a:lstStyle/>
        <a:p>
          <a:endParaRPr lang="es-ES"/>
        </a:p>
      </dgm:t>
    </dgm:pt>
    <dgm:pt modelId="{B40B6264-D07E-4442-9B66-637142021EC8}" type="sibTrans" cxnId="{47B9F41B-5608-44B7-B7C3-55797DC22036}">
      <dgm:prSet/>
      <dgm:spPr/>
      <dgm:t>
        <a:bodyPr/>
        <a:lstStyle/>
        <a:p>
          <a:endParaRPr lang="es-ES"/>
        </a:p>
      </dgm:t>
    </dgm:pt>
    <dgm:pt modelId="{F6A3D1FE-CFB0-48C0-B0F6-8C08437FFDB7}" type="pres">
      <dgm:prSet presAssocID="{29A39615-B180-4E2D-B86E-0CDEBACF7363}" presName="composite" presStyleCnt="0">
        <dgm:presLayoutVars>
          <dgm:chMax val="1"/>
          <dgm:dir/>
          <dgm:resizeHandles val="exact"/>
        </dgm:presLayoutVars>
      </dgm:prSet>
      <dgm:spPr/>
      <dgm:t>
        <a:bodyPr/>
        <a:lstStyle/>
        <a:p>
          <a:endParaRPr lang="es-ES"/>
        </a:p>
      </dgm:t>
    </dgm:pt>
    <dgm:pt modelId="{1D1D48FE-7D57-46B3-B971-6AEA28EA136B}" type="pres">
      <dgm:prSet presAssocID="{07D34161-4FB3-444F-9B2D-08D65957DCC3}" presName="roof" presStyleLbl="dkBgShp" presStyleIdx="0" presStyleCnt="2" custLinFactNeighborX="-722"/>
      <dgm:spPr/>
      <dgm:t>
        <a:bodyPr/>
        <a:lstStyle/>
        <a:p>
          <a:endParaRPr lang="es-ES"/>
        </a:p>
      </dgm:t>
    </dgm:pt>
    <dgm:pt modelId="{A61A1D5C-FE85-4D35-A439-3F99CB4730D2}" type="pres">
      <dgm:prSet presAssocID="{07D34161-4FB3-444F-9B2D-08D65957DCC3}" presName="pillars" presStyleCnt="0"/>
      <dgm:spPr/>
    </dgm:pt>
    <dgm:pt modelId="{458F47E2-3656-46B0-8F7F-DD616F118836}" type="pres">
      <dgm:prSet presAssocID="{07D34161-4FB3-444F-9B2D-08D65957DCC3}" presName="pillar1" presStyleLbl="node1" presStyleIdx="0" presStyleCnt="3">
        <dgm:presLayoutVars>
          <dgm:bulletEnabled val="1"/>
        </dgm:presLayoutVars>
      </dgm:prSet>
      <dgm:spPr/>
      <dgm:t>
        <a:bodyPr/>
        <a:lstStyle/>
        <a:p>
          <a:endParaRPr lang="es-ES"/>
        </a:p>
      </dgm:t>
    </dgm:pt>
    <dgm:pt modelId="{26CE8880-64A0-4148-98F4-3150481F2483}" type="pres">
      <dgm:prSet presAssocID="{C00D0BFC-B0EC-4867-A5FB-A830860EA8B3}" presName="pillarX" presStyleLbl="node1" presStyleIdx="1" presStyleCnt="3">
        <dgm:presLayoutVars>
          <dgm:bulletEnabled val="1"/>
        </dgm:presLayoutVars>
      </dgm:prSet>
      <dgm:spPr/>
      <dgm:t>
        <a:bodyPr/>
        <a:lstStyle/>
        <a:p>
          <a:endParaRPr lang="es-ES"/>
        </a:p>
      </dgm:t>
    </dgm:pt>
    <dgm:pt modelId="{4F91A09C-3D56-43CA-8E5A-700F3C250490}" type="pres">
      <dgm:prSet presAssocID="{9A68AD64-9E6D-4D91-BDB1-8A763E5E2F8F}" presName="pillarX" presStyleLbl="node1" presStyleIdx="2" presStyleCnt="3">
        <dgm:presLayoutVars>
          <dgm:bulletEnabled val="1"/>
        </dgm:presLayoutVars>
      </dgm:prSet>
      <dgm:spPr/>
      <dgm:t>
        <a:bodyPr/>
        <a:lstStyle/>
        <a:p>
          <a:endParaRPr lang="es-ES"/>
        </a:p>
      </dgm:t>
    </dgm:pt>
    <dgm:pt modelId="{02070071-34F7-465F-8A93-2E1483BC37BE}" type="pres">
      <dgm:prSet presAssocID="{07D34161-4FB3-444F-9B2D-08D65957DCC3}" presName="base" presStyleLbl="dkBgShp" presStyleIdx="1" presStyleCnt="2"/>
      <dgm:spPr/>
    </dgm:pt>
  </dgm:ptLst>
  <dgm:cxnLst>
    <dgm:cxn modelId="{4E85D8A8-B8F8-40A8-A48C-BA125CB49D79}" type="presOf" srcId="{0EFF4B1E-4355-4456-9E3C-7FFFE1676545}" destId="{458F47E2-3656-46B0-8F7F-DD616F118836}" srcOrd="0" destOrd="0" presId="urn:microsoft.com/office/officeart/2005/8/layout/hList3"/>
    <dgm:cxn modelId="{47B9F41B-5608-44B7-B7C3-55797DC22036}" srcId="{07D34161-4FB3-444F-9B2D-08D65957DCC3}" destId="{9A68AD64-9E6D-4D91-BDB1-8A763E5E2F8F}" srcOrd="2" destOrd="0" parTransId="{D093BEB2-0086-4673-8DD8-2181375D2BAE}" sibTransId="{B40B6264-D07E-4442-9B66-637142021EC8}"/>
    <dgm:cxn modelId="{7FE3D3D8-BD18-48DA-8FB0-B13A0640D43F}" srcId="{29A39615-B180-4E2D-B86E-0CDEBACF7363}" destId="{07D34161-4FB3-444F-9B2D-08D65957DCC3}" srcOrd="0" destOrd="0" parTransId="{2F121BF4-6201-4B47-AA5B-58B963823EEA}" sibTransId="{E1F96966-0E47-4D74-8162-C854B5BE3B92}"/>
    <dgm:cxn modelId="{7FF1F8E3-C387-4D6E-BE8C-67D14EE12D31}" type="presOf" srcId="{9A68AD64-9E6D-4D91-BDB1-8A763E5E2F8F}" destId="{4F91A09C-3D56-43CA-8E5A-700F3C250490}" srcOrd="0" destOrd="0" presId="urn:microsoft.com/office/officeart/2005/8/layout/hList3"/>
    <dgm:cxn modelId="{66A30C6B-D6E4-4206-9328-5D285AA9DAF2}" srcId="{07D34161-4FB3-444F-9B2D-08D65957DCC3}" destId="{C00D0BFC-B0EC-4867-A5FB-A830860EA8B3}" srcOrd="1" destOrd="0" parTransId="{5B74702C-F4AB-4AD8-A782-A7981C32614C}" sibTransId="{3B9B7C97-2DFD-4572-BE47-0C23050393DA}"/>
    <dgm:cxn modelId="{D650AD8D-C641-406B-A1AA-679815F5B27E}" type="presOf" srcId="{29A39615-B180-4E2D-B86E-0CDEBACF7363}" destId="{F6A3D1FE-CFB0-48C0-B0F6-8C08437FFDB7}" srcOrd="0" destOrd="0" presId="urn:microsoft.com/office/officeart/2005/8/layout/hList3"/>
    <dgm:cxn modelId="{2AFAED04-E6B9-4771-8276-F22EFC64A869}" srcId="{07D34161-4FB3-444F-9B2D-08D65957DCC3}" destId="{0EFF4B1E-4355-4456-9E3C-7FFFE1676545}" srcOrd="0" destOrd="0" parTransId="{83D5FEDB-53B0-45E5-968A-7B6384D5069B}" sibTransId="{1F197B80-A52B-4F4F-85C3-AFBE6187815B}"/>
    <dgm:cxn modelId="{05C721DB-09F0-431E-95B0-F1E27D9D98BF}" type="presOf" srcId="{C00D0BFC-B0EC-4867-A5FB-A830860EA8B3}" destId="{26CE8880-64A0-4148-98F4-3150481F2483}" srcOrd="0" destOrd="0" presId="urn:microsoft.com/office/officeart/2005/8/layout/hList3"/>
    <dgm:cxn modelId="{F182E007-4105-424C-B703-DC92907EE0B3}" type="presOf" srcId="{07D34161-4FB3-444F-9B2D-08D65957DCC3}" destId="{1D1D48FE-7D57-46B3-B971-6AEA28EA136B}" srcOrd="0" destOrd="0" presId="urn:microsoft.com/office/officeart/2005/8/layout/hList3"/>
    <dgm:cxn modelId="{5AA51AB9-BCE0-4DAD-A67B-2962FF77FC94}" type="presParOf" srcId="{F6A3D1FE-CFB0-48C0-B0F6-8C08437FFDB7}" destId="{1D1D48FE-7D57-46B3-B971-6AEA28EA136B}" srcOrd="0" destOrd="0" presId="urn:microsoft.com/office/officeart/2005/8/layout/hList3"/>
    <dgm:cxn modelId="{FDCF926C-8CF8-4561-A4B4-BEF9952E8698}" type="presParOf" srcId="{F6A3D1FE-CFB0-48C0-B0F6-8C08437FFDB7}" destId="{A61A1D5C-FE85-4D35-A439-3F99CB4730D2}" srcOrd="1" destOrd="0" presId="urn:microsoft.com/office/officeart/2005/8/layout/hList3"/>
    <dgm:cxn modelId="{8CA9A8AE-CEE7-447D-B420-11B080BCCD6C}" type="presParOf" srcId="{A61A1D5C-FE85-4D35-A439-3F99CB4730D2}" destId="{458F47E2-3656-46B0-8F7F-DD616F118836}" srcOrd="0" destOrd="0" presId="urn:microsoft.com/office/officeart/2005/8/layout/hList3"/>
    <dgm:cxn modelId="{4D3753C4-02B2-41FC-A227-7184934A2206}" type="presParOf" srcId="{A61A1D5C-FE85-4D35-A439-3F99CB4730D2}" destId="{26CE8880-64A0-4148-98F4-3150481F2483}" srcOrd="1" destOrd="0" presId="urn:microsoft.com/office/officeart/2005/8/layout/hList3"/>
    <dgm:cxn modelId="{495463F6-EEE9-4BF2-A574-AE2C2047E040}" type="presParOf" srcId="{A61A1D5C-FE85-4D35-A439-3F99CB4730D2}" destId="{4F91A09C-3D56-43CA-8E5A-700F3C250490}" srcOrd="2" destOrd="0" presId="urn:microsoft.com/office/officeart/2005/8/layout/hList3"/>
    <dgm:cxn modelId="{A70B76B2-FFB6-447B-A62E-5B312D4EE345}" type="presParOf" srcId="{F6A3D1FE-CFB0-48C0-B0F6-8C08437FFDB7}" destId="{02070071-34F7-465F-8A93-2E1483BC37B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CDD128-953F-476D-8AED-302375A6336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S"/>
        </a:p>
      </dgm:t>
    </dgm:pt>
    <dgm:pt modelId="{DE38A446-950F-4C86-B83E-9009EBE2931A}">
      <dgm:prSet phldrT="[Texto]"/>
      <dgm:spPr/>
      <dgm:t>
        <a:bodyPr/>
        <a:lstStyle/>
        <a:p>
          <a:r>
            <a:rPr lang="es-MX" b="1" dirty="0" smtClean="0"/>
            <a:t>Justificación e importancia </a:t>
          </a:r>
          <a:endParaRPr lang="es-ES" dirty="0"/>
        </a:p>
      </dgm:t>
    </dgm:pt>
    <dgm:pt modelId="{8A897FB1-F7ED-4B61-8FB6-D803E638CD7C}" type="parTrans" cxnId="{E6B2C0D5-CE9B-4FA5-B3FD-0782D3570DDF}">
      <dgm:prSet/>
      <dgm:spPr/>
      <dgm:t>
        <a:bodyPr/>
        <a:lstStyle/>
        <a:p>
          <a:endParaRPr lang="es-ES"/>
        </a:p>
      </dgm:t>
    </dgm:pt>
    <dgm:pt modelId="{4A2DC83F-43F8-4998-B3F4-C10BD002D0C1}" type="sibTrans" cxnId="{E6B2C0D5-CE9B-4FA5-B3FD-0782D3570DDF}">
      <dgm:prSet/>
      <dgm:spPr/>
      <dgm:t>
        <a:bodyPr/>
        <a:lstStyle/>
        <a:p>
          <a:endParaRPr lang="es-ES"/>
        </a:p>
      </dgm:t>
    </dgm:pt>
    <dgm:pt modelId="{5A5BDACE-ED01-4C18-893D-0B61800A12E4}">
      <dgm:prSet phldrT="[Texto]"/>
      <dgm:spPr/>
      <dgm:t>
        <a:bodyPr/>
        <a:lstStyle/>
        <a:p>
          <a:r>
            <a:rPr lang="es-ES" dirty="0" smtClean="0"/>
            <a:t>Importancia del aprendizaje de la Anatomía Humana</a:t>
          </a:r>
          <a:endParaRPr lang="es-ES" dirty="0"/>
        </a:p>
      </dgm:t>
    </dgm:pt>
    <dgm:pt modelId="{9009E0D0-2A7B-4FD8-A762-EC8DF93AE31A}" type="parTrans" cxnId="{6D85F589-60D4-496C-9D38-FEF3A8CC43D3}">
      <dgm:prSet/>
      <dgm:spPr/>
      <dgm:t>
        <a:bodyPr/>
        <a:lstStyle/>
        <a:p>
          <a:endParaRPr lang="es-ES"/>
        </a:p>
      </dgm:t>
    </dgm:pt>
    <dgm:pt modelId="{22605591-99E9-459D-A654-5BE12D59E279}" type="sibTrans" cxnId="{6D85F589-60D4-496C-9D38-FEF3A8CC43D3}">
      <dgm:prSet/>
      <dgm:spPr/>
      <dgm:t>
        <a:bodyPr/>
        <a:lstStyle/>
        <a:p>
          <a:endParaRPr lang="es-ES"/>
        </a:p>
      </dgm:t>
    </dgm:pt>
    <dgm:pt modelId="{2570C433-EC55-4E6D-98FD-B98DC37F9578}">
      <dgm:prSet phldrT="[Texto]"/>
      <dgm:spPr/>
      <dgm:t>
        <a:bodyPr/>
        <a:lstStyle/>
        <a:p>
          <a:r>
            <a:rPr lang="es-ES" dirty="0" smtClean="0"/>
            <a:t>Trascendencia</a:t>
          </a:r>
          <a:endParaRPr lang="es-ES" dirty="0"/>
        </a:p>
      </dgm:t>
    </dgm:pt>
    <dgm:pt modelId="{F6D189BC-FD8E-4680-A9AF-07A17A7D051D}" type="parTrans" cxnId="{C2526BCD-952E-4992-BBEE-5AA7166A3267}">
      <dgm:prSet/>
      <dgm:spPr/>
      <dgm:t>
        <a:bodyPr/>
        <a:lstStyle/>
        <a:p>
          <a:endParaRPr lang="es-ES"/>
        </a:p>
      </dgm:t>
    </dgm:pt>
    <dgm:pt modelId="{C4E4DDCB-229D-40B9-B18F-51BEF24F05F5}" type="sibTrans" cxnId="{C2526BCD-952E-4992-BBEE-5AA7166A3267}">
      <dgm:prSet/>
      <dgm:spPr/>
      <dgm:t>
        <a:bodyPr/>
        <a:lstStyle/>
        <a:p>
          <a:endParaRPr lang="es-ES"/>
        </a:p>
      </dgm:t>
    </dgm:pt>
    <dgm:pt modelId="{E515C535-C9A9-4F4F-A99C-68DEE876BA14}">
      <dgm:prSet phldrT="[Texto]"/>
      <dgm:spPr/>
      <dgm:t>
        <a:bodyPr/>
        <a:lstStyle/>
        <a:p>
          <a:r>
            <a:rPr lang="es-ES" dirty="0" smtClean="0"/>
            <a:t>Beneficiarios</a:t>
          </a:r>
          <a:endParaRPr lang="es-ES" dirty="0"/>
        </a:p>
      </dgm:t>
    </dgm:pt>
    <dgm:pt modelId="{D9033913-72D4-45D9-B3DE-8D7267C9318E}" type="parTrans" cxnId="{AE44C391-C836-4CE5-9548-3E3DFEC492E4}">
      <dgm:prSet/>
      <dgm:spPr/>
      <dgm:t>
        <a:bodyPr/>
        <a:lstStyle/>
        <a:p>
          <a:endParaRPr lang="es-ES"/>
        </a:p>
      </dgm:t>
    </dgm:pt>
    <dgm:pt modelId="{B74CB311-8400-4BAD-893B-0D59F8F1C7B1}" type="sibTrans" cxnId="{AE44C391-C836-4CE5-9548-3E3DFEC492E4}">
      <dgm:prSet/>
      <dgm:spPr/>
      <dgm:t>
        <a:bodyPr/>
        <a:lstStyle/>
        <a:p>
          <a:endParaRPr lang="es-ES"/>
        </a:p>
      </dgm:t>
    </dgm:pt>
    <dgm:pt modelId="{94B572E5-F28C-449F-B354-3BACC0C07B97}" type="pres">
      <dgm:prSet presAssocID="{DCCDD128-953F-476D-8AED-302375A6336B}" presName="hierChild1" presStyleCnt="0">
        <dgm:presLayoutVars>
          <dgm:chPref val="1"/>
          <dgm:dir/>
          <dgm:animOne val="branch"/>
          <dgm:animLvl val="lvl"/>
          <dgm:resizeHandles/>
        </dgm:presLayoutVars>
      </dgm:prSet>
      <dgm:spPr/>
      <dgm:t>
        <a:bodyPr/>
        <a:lstStyle/>
        <a:p>
          <a:endParaRPr lang="es-ES"/>
        </a:p>
      </dgm:t>
    </dgm:pt>
    <dgm:pt modelId="{28BC75DE-DDC7-4BB9-90D5-4F5B40E5ABEE}" type="pres">
      <dgm:prSet presAssocID="{DE38A446-950F-4C86-B83E-9009EBE2931A}" presName="hierRoot1" presStyleCnt="0"/>
      <dgm:spPr/>
    </dgm:pt>
    <dgm:pt modelId="{A51FECAA-EEB0-4EA2-82F3-CC5BF4D19106}" type="pres">
      <dgm:prSet presAssocID="{DE38A446-950F-4C86-B83E-9009EBE2931A}" presName="composite" presStyleCnt="0"/>
      <dgm:spPr/>
    </dgm:pt>
    <dgm:pt modelId="{EF01A0C4-3E31-4B5F-A82F-D8D70D19D58E}" type="pres">
      <dgm:prSet presAssocID="{DE38A446-950F-4C86-B83E-9009EBE2931A}" presName="background" presStyleLbl="node0" presStyleIdx="0" presStyleCnt="1"/>
      <dgm:spPr/>
    </dgm:pt>
    <dgm:pt modelId="{50DC32A0-8809-4C9D-BFF2-C3F5FA662F2F}" type="pres">
      <dgm:prSet presAssocID="{DE38A446-950F-4C86-B83E-9009EBE2931A}" presName="text" presStyleLbl="fgAcc0" presStyleIdx="0" presStyleCnt="1">
        <dgm:presLayoutVars>
          <dgm:chPref val="3"/>
        </dgm:presLayoutVars>
      </dgm:prSet>
      <dgm:spPr/>
      <dgm:t>
        <a:bodyPr/>
        <a:lstStyle/>
        <a:p>
          <a:endParaRPr lang="es-ES"/>
        </a:p>
      </dgm:t>
    </dgm:pt>
    <dgm:pt modelId="{8720CA3B-D204-4B47-BFE2-98376E998BE8}" type="pres">
      <dgm:prSet presAssocID="{DE38A446-950F-4C86-B83E-9009EBE2931A}" presName="hierChild2" presStyleCnt="0"/>
      <dgm:spPr/>
    </dgm:pt>
    <dgm:pt modelId="{E11DD736-049A-42C4-BC92-2B3EE0DEA78C}" type="pres">
      <dgm:prSet presAssocID="{9009E0D0-2A7B-4FD8-A762-EC8DF93AE31A}" presName="Name10" presStyleLbl="parChTrans1D2" presStyleIdx="0" presStyleCnt="3"/>
      <dgm:spPr/>
      <dgm:t>
        <a:bodyPr/>
        <a:lstStyle/>
        <a:p>
          <a:endParaRPr lang="es-ES"/>
        </a:p>
      </dgm:t>
    </dgm:pt>
    <dgm:pt modelId="{9CF196A3-C602-46A0-99E6-1F868AA03C5D}" type="pres">
      <dgm:prSet presAssocID="{5A5BDACE-ED01-4C18-893D-0B61800A12E4}" presName="hierRoot2" presStyleCnt="0"/>
      <dgm:spPr/>
    </dgm:pt>
    <dgm:pt modelId="{98B5C5F1-F9F7-44FA-828B-44C469BAA58A}" type="pres">
      <dgm:prSet presAssocID="{5A5BDACE-ED01-4C18-893D-0B61800A12E4}" presName="composite2" presStyleCnt="0"/>
      <dgm:spPr/>
    </dgm:pt>
    <dgm:pt modelId="{F3F3436F-183C-49B3-A341-AFA8467F0521}" type="pres">
      <dgm:prSet presAssocID="{5A5BDACE-ED01-4C18-893D-0B61800A12E4}" presName="background2" presStyleLbl="node2" presStyleIdx="0" presStyleCnt="3"/>
      <dgm:spPr/>
    </dgm:pt>
    <dgm:pt modelId="{30574383-C5C7-4DA9-A3A0-81C13BD97DDB}" type="pres">
      <dgm:prSet presAssocID="{5A5BDACE-ED01-4C18-893D-0B61800A12E4}" presName="text2" presStyleLbl="fgAcc2" presStyleIdx="0" presStyleCnt="3">
        <dgm:presLayoutVars>
          <dgm:chPref val="3"/>
        </dgm:presLayoutVars>
      </dgm:prSet>
      <dgm:spPr/>
      <dgm:t>
        <a:bodyPr/>
        <a:lstStyle/>
        <a:p>
          <a:endParaRPr lang="es-ES"/>
        </a:p>
      </dgm:t>
    </dgm:pt>
    <dgm:pt modelId="{5ED55CD8-8C84-46F0-89BC-EB7EF17EB802}" type="pres">
      <dgm:prSet presAssocID="{5A5BDACE-ED01-4C18-893D-0B61800A12E4}" presName="hierChild3" presStyleCnt="0"/>
      <dgm:spPr/>
    </dgm:pt>
    <dgm:pt modelId="{C9204F3E-1123-4F83-A59B-CAFED75454E4}" type="pres">
      <dgm:prSet presAssocID="{F6D189BC-FD8E-4680-A9AF-07A17A7D051D}" presName="Name10" presStyleLbl="parChTrans1D2" presStyleIdx="1" presStyleCnt="3"/>
      <dgm:spPr/>
      <dgm:t>
        <a:bodyPr/>
        <a:lstStyle/>
        <a:p>
          <a:endParaRPr lang="es-ES"/>
        </a:p>
      </dgm:t>
    </dgm:pt>
    <dgm:pt modelId="{08E7A1A6-6739-4DF5-A7E6-1D64076E35D5}" type="pres">
      <dgm:prSet presAssocID="{2570C433-EC55-4E6D-98FD-B98DC37F9578}" presName="hierRoot2" presStyleCnt="0"/>
      <dgm:spPr/>
    </dgm:pt>
    <dgm:pt modelId="{79726386-31F8-42BF-82FF-DA8B1E732950}" type="pres">
      <dgm:prSet presAssocID="{2570C433-EC55-4E6D-98FD-B98DC37F9578}" presName="composite2" presStyleCnt="0"/>
      <dgm:spPr/>
    </dgm:pt>
    <dgm:pt modelId="{28F1F563-AA8A-41A9-92E6-9CA56CB4C667}" type="pres">
      <dgm:prSet presAssocID="{2570C433-EC55-4E6D-98FD-B98DC37F9578}" presName="background2" presStyleLbl="node2" presStyleIdx="1" presStyleCnt="3"/>
      <dgm:spPr/>
    </dgm:pt>
    <dgm:pt modelId="{CEFB199A-62BE-4D98-B0FD-62800A349744}" type="pres">
      <dgm:prSet presAssocID="{2570C433-EC55-4E6D-98FD-B98DC37F9578}" presName="text2" presStyleLbl="fgAcc2" presStyleIdx="1" presStyleCnt="3">
        <dgm:presLayoutVars>
          <dgm:chPref val="3"/>
        </dgm:presLayoutVars>
      </dgm:prSet>
      <dgm:spPr/>
      <dgm:t>
        <a:bodyPr/>
        <a:lstStyle/>
        <a:p>
          <a:endParaRPr lang="es-ES"/>
        </a:p>
      </dgm:t>
    </dgm:pt>
    <dgm:pt modelId="{9191F999-40AD-48D2-BD94-DB6632DD270E}" type="pres">
      <dgm:prSet presAssocID="{2570C433-EC55-4E6D-98FD-B98DC37F9578}" presName="hierChild3" presStyleCnt="0"/>
      <dgm:spPr/>
    </dgm:pt>
    <dgm:pt modelId="{3BFD9ECC-7B21-4772-AB91-AA91E548D379}" type="pres">
      <dgm:prSet presAssocID="{D9033913-72D4-45D9-B3DE-8D7267C9318E}" presName="Name10" presStyleLbl="parChTrans1D2" presStyleIdx="2" presStyleCnt="3"/>
      <dgm:spPr/>
      <dgm:t>
        <a:bodyPr/>
        <a:lstStyle/>
        <a:p>
          <a:endParaRPr lang="es-ES"/>
        </a:p>
      </dgm:t>
    </dgm:pt>
    <dgm:pt modelId="{85BF6A41-4E9E-4F7A-9447-9E53399F1EB0}" type="pres">
      <dgm:prSet presAssocID="{E515C535-C9A9-4F4F-A99C-68DEE876BA14}" presName="hierRoot2" presStyleCnt="0"/>
      <dgm:spPr/>
    </dgm:pt>
    <dgm:pt modelId="{E9842FD6-B4AC-4CDC-98D0-758FC52579AB}" type="pres">
      <dgm:prSet presAssocID="{E515C535-C9A9-4F4F-A99C-68DEE876BA14}" presName="composite2" presStyleCnt="0"/>
      <dgm:spPr/>
    </dgm:pt>
    <dgm:pt modelId="{4D706FEF-EE90-4C88-8F99-FA3F92BC551E}" type="pres">
      <dgm:prSet presAssocID="{E515C535-C9A9-4F4F-A99C-68DEE876BA14}" presName="background2" presStyleLbl="node2" presStyleIdx="2" presStyleCnt="3"/>
      <dgm:spPr/>
    </dgm:pt>
    <dgm:pt modelId="{7EFDDC0B-0699-4375-9786-4DB1FA9ED7CB}" type="pres">
      <dgm:prSet presAssocID="{E515C535-C9A9-4F4F-A99C-68DEE876BA14}" presName="text2" presStyleLbl="fgAcc2" presStyleIdx="2" presStyleCnt="3">
        <dgm:presLayoutVars>
          <dgm:chPref val="3"/>
        </dgm:presLayoutVars>
      </dgm:prSet>
      <dgm:spPr/>
      <dgm:t>
        <a:bodyPr/>
        <a:lstStyle/>
        <a:p>
          <a:endParaRPr lang="es-ES"/>
        </a:p>
      </dgm:t>
    </dgm:pt>
    <dgm:pt modelId="{EE5782E8-AB19-4A60-AB49-C2677C19D587}" type="pres">
      <dgm:prSet presAssocID="{E515C535-C9A9-4F4F-A99C-68DEE876BA14}" presName="hierChild3" presStyleCnt="0"/>
      <dgm:spPr/>
    </dgm:pt>
  </dgm:ptLst>
  <dgm:cxnLst>
    <dgm:cxn modelId="{C8A5229D-D8BB-4254-B4B4-F51D13099A95}" type="presOf" srcId="{D9033913-72D4-45D9-B3DE-8D7267C9318E}" destId="{3BFD9ECC-7B21-4772-AB91-AA91E548D379}" srcOrd="0" destOrd="0" presId="urn:microsoft.com/office/officeart/2005/8/layout/hierarchy1"/>
    <dgm:cxn modelId="{AE44C391-C836-4CE5-9548-3E3DFEC492E4}" srcId="{DE38A446-950F-4C86-B83E-9009EBE2931A}" destId="{E515C535-C9A9-4F4F-A99C-68DEE876BA14}" srcOrd="2" destOrd="0" parTransId="{D9033913-72D4-45D9-B3DE-8D7267C9318E}" sibTransId="{B74CB311-8400-4BAD-893B-0D59F8F1C7B1}"/>
    <dgm:cxn modelId="{696319F7-13A7-460E-8F29-72E64EABE244}" type="presOf" srcId="{DCCDD128-953F-476D-8AED-302375A6336B}" destId="{94B572E5-F28C-449F-B354-3BACC0C07B97}" srcOrd="0" destOrd="0" presId="urn:microsoft.com/office/officeart/2005/8/layout/hierarchy1"/>
    <dgm:cxn modelId="{C2526BCD-952E-4992-BBEE-5AA7166A3267}" srcId="{DE38A446-950F-4C86-B83E-9009EBE2931A}" destId="{2570C433-EC55-4E6D-98FD-B98DC37F9578}" srcOrd="1" destOrd="0" parTransId="{F6D189BC-FD8E-4680-A9AF-07A17A7D051D}" sibTransId="{C4E4DDCB-229D-40B9-B18F-51BEF24F05F5}"/>
    <dgm:cxn modelId="{07C13AC5-1ED9-461A-A864-A7DEB0DD1132}" type="presOf" srcId="{F6D189BC-FD8E-4680-A9AF-07A17A7D051D}" destId="{C9204F3E-1123-4F83-A59B-CAFED75454E4}" srcOrd="0" destOrd="0" presId="urn:microsoft.com/office/officeart/2005/8/layout/hierarchy1"/>
    <dgm:cxn modelId="{A6C2A9E5-FECE-411D-9143-BC4AC2489CAB}" type="presOf" srcId="{DE38A446-950F-4C86-B83E-9009EBE2931A}" destId="{50DC32A0-8809-4C9D-BFF2-C3F5FA662F2F}" srcOrd="0" destOrd="0" presId="urn:microsoft.com/office/officeart/2005/8/layout/hierarchy1"/>
    <dgm:cxn modelId="{6A0AA1A9-3505-408B-AC6E-EDF74A199219}" type="presOf" srcId="{2570C433-EC55-4E6D-98FD-B98DC37F9578}" destId="{CEFB199A-62BE-4D98-B0FD-62800A349744}" srcOrd="0" destOrd="0" presId="urn:microsoft.com/office/officeart/2005/8/layout/hierarchy1"/>
    <dgm:cxn modelId="{92CD2C79-5FBB-4CF7-985F-3C7AB520D9FC}" type="presOf" srcId="{9009E0D0-2A7B-4FD8-A762-EC8DF93AE31A}" destId="{E11DD736-049A-42C4-BC92-2B3EE0DEA78C}" srcOrd="0" destOrd="0" presId="urn:microsoft.com/office/officeart/2005/8/layout/hierarchy1"/>
    <dgm:cxn modelId="{E6B2C0D5-CE9B-4FA5-B3FD-0782D3570DDF}" srcId="{DCCDD128-953F-476D-8AED-302375A6336B}" destId="{DE38A446-950F-4C86-B83E-9009EBE2931A}" srcOrd="0" destOrd="0" parTransId="{8A897FB1-F7ED-4B61-8FB6-D803E638CD7C}" sibTransId="{4A2DC83F-43F8-4998-B3F4-C10BD002D0C1}"/>
    <dgm:cxn modelId="{300AAEA9-6099-4D68-9E76-3D75ADEC0483}" type="presOf" srcId="{E515C535-C9A9-4F4F-A99C-68DEE876BA14}" destId="{7EFDDC0B-0699-4375-9786-4DB1FA9ED7CB}" srcOrd="0" destOrd="0" presId="urn:microsoft.com/office/officeart/2005/8/layout/hierarchy1"/>
    <dgm:cxn modelId="{6D85F589-60D4-496C-9D38-FEF3A8CC43D3}" srcId="{DE38A446-950F-4C86-B83E-9009EBE2931A}" destId="{5A5BDACE-ED01-4C18-893D-0B61800A12E4}" srcOrd="0" destOrd="0" parTransId="{9009E0D0-2A7B-4FD8-A762-EC8DF93AE31A}" sibTransId="{22605591-99E9-459D-A654-5BE12D59E279}"/>
    <dgm:cxn modelId="{F2A6B72C-94F2-46E3-879C-1FB2D30AE307}" type="presOf" srcId="{5A5BDACE-ED01-4C18-893D-0B61800A12E4}" destId="{30574383-C5C7-4DA9-A3A0-81C13BD97DDB}" srcOrd="0" destOrd="0" presId="urn:microsoft.com/office/officeart/2005/8/layout/hierarchy1"/>
    <dgm:cxn modelId="{D465665A-081C-49D4-805A-223A59ABFBB3}" type="presParOf" srcId="{94B572E5-F28C-449F-B354-3BACC0C07B97}" destId="{28BC75DE-DDC7-4BB9-90D5-4F5B40E5ABEE}" srcOrd="0" destOrd="0" presId="urn:microsoft.com/office/officeart/2005/8/layout/hierarchy1"/>
    <dgm:cxn modelId="{F7E8A67C-B2BA-4EEC-8AEF-78980C04CBA9}" type="presParOf" srcId="{28BC75DE-DDC7-4BB9-90D5-4F5B40E5ABEE}" destId="{A51FECAA-EEB0-4EA2-82F3-CC5BF4D19106}" srcOrd="0" destOrd="0" presId="urn:microsoft.com/office/officeart/2005/8/layout/hierarchy1"/>
    <dgm:cxn modelId="{AD415D87-A3BC-44B0-8138-B651B17ACCCE}" type="presParOf" srcId="{A51FECAA-EEB0-4EA2-82F3-CC5BF4D19106}" destId="{EF01A0C4-3E31-4B5F-A82F-D8D70D19D58E}" srcOrd="0" destOrd="0" presId="urn:microsoft.com/office/officeart/2005/8/layout/hierarchy1"/>
    <dgm:cxn modelId="{381156DB-AA46-493B-ACD8-7A864AAC12A8}" type="presParOf" srcId="{A51FECAA-EEB0-4EA2-82F3-CC5BF4D19106}" destId="{50DC32A0-8809-4C9D-BFF2-C3F5FA662F2F}" srcOrd="1" destOrd="0" presId="urn:microsoft.com/office/officeart/2005/8/layout/hierarchy1"/>
    <dgm:cxn modelId="{88CD123D-34E9-467D-8521-4934B0914B8D}" type="presParOf" srcId="{28BC75DE-DDC7-4BB9-90D5-4F5B40E5ABEE}" destId="{8720CA3B-D204-4B47-BFE2-98376E998BE8}" srcOrd="1" destOrd="0" presId="urn:microsoft.com/office/officeart/2005/8/layout/hierarchy1"/>
    <dgm:cxn modelId="{B9DE5402-4600-4A4A-B2CC-4817C3DD44E9}" type="presParOf" srcId="{8720CA3B-D204-4B47-BFE2-98376E998BE8}" destId="{E11DD736-049A-42C4-BC92-2B3EE0DEA78C}" srcOrd="0" destOrd="0" presId="urn:microsoft.com/office/officeart/2005/8/layout/hierarchy1"/>
    <dgm:cxn modelId="{9A6D1832-8285-433D-84B8-D77D081C9DF1}" type="presParOf" srcId="{8720CA3B-D204-4B47-BFE2-98376E998BE8}" destId="{9CF196A3-C602-46A0-99E6-1F868AA03C5D}" srcOrd="1" destOrd="0" presId="urn:microsoft.com/office/officeart/2005/8/layout/hierarchy1"/>
    <dgm:cxn modelId="{96FD7898-FC45-428A-9652-6D7863E6F172}" type="presParOf" srcId="{9CF196A3-C602-46A0-99E6-1F868AA03C5D}" destId="{98B5C5F1-F9F7-44FA-828B-44C469BAA58A}" srcOrd="0" destOrd="0" presId="urn:microsoft.com/office/officeart/2005/8/layout/hierarchy1"/>
    <dgm:cxn modelId="{4EC9BB06-5AEE-4BA2-ABE4-BD5720155C70}" type="presParOf" srcId="{98B5C5F1-F9F7-44FA-828B-44C469BAA58A}" destId="{F3F3436F-183C-49B3-A341-AFA8467F0521}" srcOrd="0" destOrd="0" presId="urn:microsoft.com/office/officeart/2005/8/layout/hierarchy1"/>
    <dgm:cxn modelId="{76D4224A-F5EF-4DDD-8285-AFF14C023D01}" type="presParOf" srcId="{98B5C5F1-F9F7-44FA-828B-44C469BAA58A}" destId="{30574383-C5C7-4DA9-A3A0-81C13BD97DDB}" srcOrd="1" destOrd="0" presId="urn:microsoft.com/office/officeart/2005/8/layout/hierarchy1"/>
    <dgm:cxn modelId="{7ECA90F6-A875-439A-BB78-6999E90D58EF}" type="presParOf" srcId="{9CF196A3-C602-46A0-99E6-1F868AA03C5D}" destId="{5ED55CD8-8C84-46F0-89BC-EB7EF17EB802}" srcOrd="1" destOrd="0" presId="urn:microsoft.com/office/officeart/2005/8/layout/hierarchy1"/>
    <dgm:cxn modelId="{D0D825BB-4BEA-4F03-8ABB-F6C913A1C418}" type="presParOf" srcId="{8720CA3B-D204-4B47-BFE2-98376E998BE8}" destId="{C9204F3E-1123-4F83-A59B-CAFED75454E4}" srcOrd="2" destOrd="0" presId="urn:microsoft.com/office/officeart/2005/8/layout/hierarchy1"/>
    <dgm:cxn modelId="{AD2AE3A9-78A2-448E-8054-2F0FA154C5FD}" type="presParOf" srcId="{8720CA3B-D204-4B47-BFE2-98376E998BE8}" destId="{08E7A1A6-6739-4DF5-A7E6-1D64076E35D5}" srcOrd="3" destOrd="0" presId="urn:microsoft.com/office/officeart/2005/8/layout/hierarchy1"/>
    <dgm:cxn modelId="{47B5E2AE-69ED-4E62-B1E0-D4781EF56248}" type="presParOf" srcId="{08E7A1A6-6739-4DF5-A7E6-1D64076E35D5}" destId="{79726386-31F8-42BF-82FF-DA8B1E732950}" srcOrd="0" destOrd="0" presId="urn:microsoft.com/office/officeart/2005/8/layout/hierarchy1"/>
    <dgm:cxn modelId="{6FF89649-09D2-4004-ADBD-194F1BEABC9E}" type="presParOf" srcId="{79726386-31F8-42BF-82FF-DA8B1E732950}" destId="{28F1F563-AA8A-41A9-92E6-9CA56CB4C667}" srcOrd="0" destOrd="0" presId="urn:microsoft.com/office/officeart/2005/8/layout/hierarchy1"/>
    <dgm:cxn modelId="{B5119279-6886-4953-8A65-644651CFB2AC}" type="presParOf" srcId="{79726386-31F8-42BF-82FF-DA8B1E732950}" destId="{CEFB199A-62BE-4D98-B0FD-62800A349744}" srcOrd="1" destOrd="0" presId="urn:microsoft.com/office/officeart/2005/8/layout/hierarchy1"/>
    <dgm:cxn modelId="{A6AE72E0-AA4D-4FD3-93C5-10D9522BF88C}" type="presParOf" srcId="{08E7A1A6-6739-4DF5-A7E6-1D64076E35D5}" destId="{9191F999-40AD-48D2-BD94-DB6632DD270E}" srcOrd="1" destOrd="0" presId="urn:microsoft.com/office/officeart/2005/8/layout/hierarchy1"/>
    <dgm:cxn modelId="{6E177107-82A0-45C5-88BF-36E4687A3471}" type="presParOf" srcId="{8720CA3B-D204-4B47-BFE2-98376E998BE8}" destId="{3BFD9ECC-7B21-4772-AB91-AA91E548D379}" srcOrd="4" destOrd="0" presId="urn:microsoft.com/office/officeart/2005/8/layout/hierarchy1"/>
    <dgm:cxn modelId="{EEE263DF-AC0E-4E43-A5C4-8EBF06B9F00D}" type="presParOf" srcId="{8720CA3B-D204-4B47-BFE2-98376E998BE8}" destId="{85BF6A41-4E9E-4F7A-9447-9E53399F1EB0}" srcOrd="5" destOrd="0" presId="urn:microsoft.com/office/officeart/2005/8/layout/hierarchy1"/>
    <dgm:cxn modelId="{D11E6D12-AC97-47F2-9D6A-FB84D1059DB4}" type="presParOf" srcId="{85BF6A41-4E9E-4F7A-9447-9E53399F1EB0}" destId="{E9842FD6-B4AC-4CDC-98D0-758FC52579AB}" srcOrd="0" destOrd="0" presId="urn:microsoft.com/office/officeart/2005/8/layout/hierarchy1"/>
    <dgm:cxn modelId="{50245906-631A-4B2C-AF79-9BDA6D3646DD}" type="presParOf" srcId="{E9842FD6-B4AC-4CDC-98D0-758FC52579AB}" destId="{4D706FEF-EE90-4C88-8F99-FA3F92BC551E}" srcOrd="0" destOrd="0" presId="urn:microsoft.com/office/officeart/2005/8/layout/hierarchy1"/>
    <dgm:cxn modelId="{661556EE-E15A-4E91-B1BB-CD858EAC3EF3}" type="presParOf" srcId="{E9842FD6-B4AC-4CDC-98D0-758FC52579AB}" destId="{7EFDDC0B-0699-4375-9786-4DB1FA9ED7CB}" srcOrd="1" destOrd="0" presId="urn:microsoft.com/office/officeart/2005/8/layout/hierarchy1"/>
    <dgm:cxn modelId="{C1AEEF6F-866F-4A70-A876-DC95CE99566D}" type="presParOf" srcId="{85BF6A41-4E9E-4F7A-9447-9E53399F1EB0}" destId="{EE5782E8-AB19-4A60-AB49-C2677C19D58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0E4E8D-5C46-4038-A791-C45093168C63}"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s-ES"/>
        </a:p>
      </dgm:t>
    </dgm:pt>
    <dgm:pt modelId="{67579820-06A3-4B5A-B888-784DE782C385}">
      <dgm:prSet phldrT="[Texto]"/>
      <dgm:spPr/>
      <dgm:t>
        <a:bodyPr/>
        <a:lstStyle/>
        <a:p>
          <a:r>
            <a:rPr lang="es-MX" b="1" dirty="0" smtClean="0"/>
            <a:t>FUNDAMENTACIÓN TEÓRICA</a:t>
          </a:r>
          <a:endParaRPr lang="es-ES" b="1" dirty="0"/>
        </a:p>
      </dgm:t>
    </dgm:pt>
    <dgm:pt modelId="{FF1E0A5F-5C37-4F33-8A58-C7D7FCA72F89}" type="parTrans" cxnId="{17C0F20C-E860-45E1-BE89-751EC13D237C}">
      <dgm:prSet/>
      <dgm:spPr/>
      <dgm:t>
        <a:bodyPr/>
        <a:lstStyle/>
        <a:p>
          <a:endParaRPr lang="es-ES"/>
        </a:p>
      </dgm:t>
    </dgm:pt>
    <dgm:pt modelId="{70CF0E0D-D3EA-41EF-8C7D-CB8A700F0234}" type="sibTrans" cxnId="{17C0F20C-E860-45E1-BE89-751EC13D237C}">
      <dgm:prSet/>
      <dgm:spPr/>
      <dgm:t>
        <a:bodyPr/>
        <a:lstStyle/>
        <a:p>
          <a:endParaRPr lang="es-ES"/>
        </a:p>
      </dgm:t>
    </dgm:pt>
    <dgm:pt modelId="{CC73EA34-83E4-4FE1-BE3F-E930762BC4DF}">
      <dgm:prSet phldrT="[Texto]"/>
      <dgm:spPr/>
      <dgm:t>
        <a:bodyPr/>
        <a:lstStyle/>
        <a:p>
          <a:r>
            <a:rPr lang="es-ES" dirty="0" smtClean="0"/>
            <a:t>SIMULADORES 3D</a:t>
          </a:r>
          <a:endParaRPr lang="es-ES" dirty="0"/>
        </a:p>
      </dgm:t>
    </dgm:pt>
    <dgm:pt modelId="{BBCC52B8-05C9-4BC3-A4B8-F8927F8DF9E9}" type="parTrans" cxnId="{4B8C609D-7DE0-43FE-82EE-100C1D719A8A}">
      <dgm:prSet/>
      <dgm:spPr/>
      <dgm:t>
        <a:bodyPr/>
        <a:lstStyle/>
        <a:p>
          <a:endParaRPr lang="es-ES"/>
        </a:p>
      </dgm:t>
    </dgm:pt>
    <dgm:pt modelId="{CDAEBEA0-12A5-489F-A08C-16DCE478E82D}" type="sibTrans" cxnId="{4B8C609D-7DE0-43FE-82EE-100C1D719A8A}">
      <dgm:prSet/>
      <dgm:spPr/>
      <dgm:t>
        <a:bodyPr/>
        <a:lstStyle/>
        <a:p>
          <a:endParaRPr lang="es-ES"/>
        </a:p>
      </dgm:t>
    </dgm:pt>
    <dgm:pt modelId="{4C71DF59-50D8-429E-8BEF-A73C3C32B5CB}">
      <dgm:prSet phldrT="[Texto]"/>
      <dgm:spPr/>
      <dgm:t>
        <a:bodyPr/>
        <a:lstStyle/>
        <a:p>
          <a:r>
            <a:rPr lang="es-ES" dirty="0" smtClean="0"/>
            <a:t>PLATAFORMAS EDUCATIVAS</a:t>
          </a:r>
          <a:endParaRPr lang="es-ES" dirty="0"/>
        </a:p>
      </dgm:t>
    </dgm:pt>
    <dgm:pt modelId="{C961BE88-5373-405C-A843-D586E1D6A528}" type="parTrans" cxnId="{350DDD3A-7C47-42BC-AEDC-7DBF29FF706A}">
      <dgm:prSet/>
      <dgm:spPr/>
      <dgm:t>
        <a:bodyPr/>
        <a:lstStyle/>
        <a:p>
          <a:endParaRPr lang="es-ES"/>
        </a:p>
      </dgm:t>
    </dgm:pt>
    <dgm:pt modelId="{EACB0F41-2731-47C4-9096-D7192BDF5A40}" type="sibTrans" cxnId="{350DDD3A-7C47-42BC-AEDC-7DBF29FF706A}">
      <dgm:prSet/>
      <dgm:spPr/>
      <dgm:t>
        <a:bodyPr/>
        <a:lstStyle/>
        <a:p>
          <a:endParaRPr lang="es-ES"/>
        </a:p>
      </dgm:t>
    </dgm:pt>
    <dgm:pt modelId="{D300AD8F-7FC2-4860-82AD-9DBEFC119ABB}">
      <dgm:prSet phldrT="[Texto]"/>
      <dgm:spPr/>
      <dgm:t>
        <a:bodyPr/>
        <a:lstStyle/>
        <a:p>
          <a:r>
            <a:rPr lang="es-ES" dirty="0" smtClean="0"/>
            <a:t>RENDIMIENTO ACADÉMICO</a:t>
          </a:r>
          <a:endParaRPr lang="es-ES" dirty="0"/>
        </a:p>
      </dgm:t>
    </dgm:pt>
    <dgm:pt modelId="{DE5A6C77-09AC-4235-B4F4-4CA7BA54E262}" type="parTrans" cxnId="{F53EF5EC-FDCE-4E44-8AB7-AEE1AC30A056}">
      <dgm:prSet/>
      <dgm:spPr/>
      <dgm:t>
        <a:bodyPr/>
        <a:lstStyle/>
        <a:p>
          <a:endParaRPr lang="es-ES"/>
        </a:p>
      </dgm:t>
    </dgm:pt>
    <dgm:pt modelId="{9889D583-3220-4375-8A93-CF254244B6C7}" type="sibTrans" cxnId="{F53EF5EC-FDCE-4E44-8AB7-AEE1AC30A056}">
      <dgm:prSet/>
      <dgm:spPr/>
      <dgm:t>
        <a:bodyPr/>
        <a:lstStyle/>
        <a:p>
          <a:endParaRPr lang="es-ES"/>
        </a:p>
      </dgm:t>
    </dgm:pt>
    <dgm:pt modelId="{49A43FAF-1561-4645-8FEF-D823F6DB6E8A}" type="pres">
      <dgm:prSet presAssocID="{0A0E4E8D-5C46-4038-A791-C45093168C63}" presName="Name0" presStyleCnt="0">
        <dgm:presLayoutVars>
          <dgm:orgChart val="1"/>
          <dgm:chPref val="1"/>
          <dgm:dir/>
          <dgm:animOne val="branch"/>
          <dgm:animLvl val="lvl"/>
          <dgm:resizeHandles/>
        </dgm:presLayoutVars>
      </dgm:prSet>
      <dgm:spPr/>
      <dgm:t>
        <a:bodyPr/>
        <a:lstStyle/>
        <a:p>
          <a:endParaRPr lang="es-ES"/>
        </a:p>
      </dgm:t>
    </dgm:pt>
    <dgm:pt modelId="{C27F1147-5760-49DD-9866-3870C4E68AFE}" type="pres">
      <dgm:prSet presAssocID="{67579820-06A3-4B5A-B888-784DE782C385}" presName="hierRoot1" presStyleCnt="0">
        <dgm:presLayoutVars>
          <dgm:hierBranch val="init"/>
        </dgm:presLayoutVars>
      </dgm:prSet>
      <dgm:spPr/>
    </dgm:pt>
    <dgm:pt modelId="{E6D9BAE3-DFB4-4E1E-980A-046E0D8D252F}" type="pres">
      <dgm:prSet presAssocID="{67579820-06A3-4B5A-B888-784DE782C385}" presName="rootComposite1" presStyleCnt="0"/>
      <dgm:spPr/>
    </dgm:pt>
    <dgm:pt modelId="{8EBC60D3-49BC-44C7-BB94-CA300240D28B}" type="pres">
      <dgm:prSet presAssocID="{67579820-06A3-4B5A-B888-784DE782C385}" presName="rootText1" presStyleLbl="alignAcc1" presStyleIdx="0" presStyleCnt="0">
        <dgm:presLayoutVars>
          <dgm:chPref val="3"/>
        </dgm:presLayoutVars>
      </dgm:prSet>
      <dgm:spPr/>
      <dgm:t>
        <a:bodyPr/>
        <a:lstStyle/>
        <a:p>
          <a:endParaRPr lang="es-ES"/>
        </a:p>
      </dgm:t>
    </dgm:pt>
    <dgm:pt modelId="{91B8CD0B-6235-4FF3-AA8E-D4CC8CFAD16C}" type="pres">
      <dgm:prSet presAssocID="{67579820-06A3-4B5A-B888-784DE782C385}" presName="topArc1" presStyleLbl="parChTrans1D1" presStyleIdx="0" presStyleCnt="8"/>
      <dgm:spPr/>
    </dgm:pt>
    <dgm:pt modelId="{2818F144-CFDF-40B4-B9E0-785C48413965}" type="pres">
      <dgm:prSet presAssocID="{67579820-06A3-4B5A-B888-784DE782C385}" presName="bottomArc1" presStyleLbl="parChTrans1D1" presStyleIdx="1" presStyleCnt="8"/>
      <dgm:spPr/>
    </dgm:pt>
    <dgm:pt modelId="{D2FCD63D-D536-469F-9CC6-1C43128C9831}" type="pres">
      <dgm:prSet presAssocID="{67579820-06A3-4B5A-B888-784DE782C385}" presName="topConnNode1" presStyleLbl="node1" presStyleIdx="0" presStyleCnt="0"/>
      <dgm:spPr/>
      <dgm:t>
        <a:bodyPr/>
        <a:lstStyle/>
        <a:p>
          <a:endParaRPr lang="es-ES"/>
        </a:p>
      </dgm:t>
    </dgm:pt>
    <dgm:pt modelId="{B4AB47D0-9BE6-4B9D-81C9-96D96689BFF0}" type="pres">
      <dgm:prSet presAssocID="{67579820-06A3-4B5A-B888-784DE782C385}" presName="hierChild2" presStyleCnt="0"/>
      <dgm:spPr/>
    </dgm:pt>
    <dgm:pt modelId="{38EE5CC0-AAF1-40AF-ABC8-D3BA72E519BC}" type="pres">
      <dgm:prSet presAssocID="{BBCC52B8-05C9-4BC3-A4B8-F8927F8DF9E9}" presName="Name28" presStyleLbl="parChTrans1D2" presStyleIdx="0" presStyleCnt="3"/>
      <dgm:spPr/>
      <dgm:t>
        <a:bodyPr/>
        <a:lstStyle/>
        <a:p>
          <a:endParaRPr lang="es-ES"/>
        </a:p>
      </dgm:t>
    </dgm:pt>
    <dgm:pt modelId="{02CC4A5D-70FF-4D23-ADF1-584D9F5C8F56}" type="pres">
      <dgm:prSet presAssocID="{CC73EA34-83E4-4FE1-BE3F-E930762BC4DF}" presName="hierRoot2" presStyleCnt="0">
        <dgm:presLayoutVars>
          <dgm:hierBranch val="init"/>
        </dgm:presLayoutVars>
      </dgm:prSet>
      <dgm:spPr/>
    </dgm:pt>
    <dgm:pt modelId="{DBA3C09E-3276-4DDE-8311-D6E4E1D43683}" type="pres">
      <dgm:prSet presAssocID="{CC73EA34-83E4-4FE1-BE3F-E930762BC4DF}" presName="rootComposite2" presStyleCnt="0"/>
      <dgm:spPr/>
    </dgm:pt>
    <dgm:pt modelId="{537FAF5F-B9C7-4A2C-8D8C-B6F91859B162}" type="pres">
      <dgm:prSet presAssocID="{CC73EA34-83E4-4FE1-BE3F-E930762BC4DF}" presName="rootText2" presStyleLbl="alignAcc1" presStyleIdx="0" presStyleCnt="0">
        <dgm:presLayoutVars>
          <dgm:chPref val="3"/>
        </dgm:presLayoutVars>
      </dgm:prSet>
      <dgm:spPr/>
      <dgm:t>
        <a:bodyPr/>
        <a:lstStyle/>
        <a:p>
          <a:endParaRPr lang="es-ES"/>
        </a:p>
      </dgm:t>
    </dgm:pt>
    <dgm:pt modelId="{E1611B40-A1FB-47BB-8ED2-5FE0396B23E8}" type="pres">
      <dgm:prSet presAssocID="{CC73EA34-83E4-4FE1-BE3F-E930762BC4DF}" presName="topArc2" presStyleLbl="parChTrans1D1" presStyleIdx="2" presStyleCnt="8"/>
      <dgm:spPr/>
    </dgm:pt>
    <dgm:pt modelId="{BDC02097-02B2-497E-ACEF-4E54DE66313F}" type="pres">
      <dgm:prSet presAssocID="{CC73EA34-83E4-4FE1-BE3F-E930762BC4DF}" presName="bottomArc2" presStyleLbl="parChTrans1D1" presStyleIdx="3" presStyleCnt="8"/>
      <dgm:spPr/>
    </dgm:pt>
    <dgm:pt modelId="{1D35A708-1AFE-41E7-8934-BD9234C775FD}" type="pres">
      <dgm:prSet presAssocID="{CC73EA34-83E4-4FE1-BE3F-E930762BC4DF}" presName="topConnNode2" presStyleLbl="node2" presStyleIdx="0" presStyleCnt="0"/>
      <dgm:spPr/>
      <dgm:t>
        <a:bodyPr/>
        <a:lstStyle/>
        <a:p>
          <a:endParaRPr lang="es-ES"/>
        </a:p>
      </dgm:t>
    </dgm:pt>
    <dgm:pt modelId="{1CC87A75-3F3C-4375-9E13-A3A9FF1E9BCD}" type="pres">
      <dgm:prSet presAssocID="{CC73EA34-83E4-4FE1-BE3F-E930762BC4DF}" presName="hierChild4" presStyleCnt="0"/>
      <dgm:spPr/>
    </dgm:pt>
    <dgm:pt modelId="{330C9A6E-B123-470F-A6E4-84FED6D60974}" type="pres">
      <dgm:prSet presAssocID="{CC73EA34-83E4-4FE1-BE3F-E930762BC4DF}" presName="hierChild5" presStyleCnt="0"/>
      <dgm:spPr/>
    </dgm:pt>
    <dgm:pt modelId="{019222B7-C020-4938-B8F6-FE4C3C57157A}" type="pres">
      <dgm:prSet presAssocID="{C961BE88-5373-405C-A843-D586E1D6A528}" presName="Name28" presStyleLbl="parChTrans1D2" presStyleIdx="1" presStyleCnt="3"/>
      <dgm:spPr/>
      <dgm:t>
        <a:bodyPr/>
        <a:lstStyle/>
        <a:p>
          <a:endParaRPr lang="es-ES"/>
        </a:p>
      </dgm:t>
    </dgm:pt>
    <dgm:pt modelId="{28777126-633F-413C-A5DC-598CA10C5C2E}" type="pres">
      <dgm:prSet presAssocID="{4C71DF59-50D8-429E-8BEF-A73C3C32B5CB}" presName="hierRoot2" presStyleCnt="0">
        <dgm:presLayoutVars>
          <dgm:hierBranch val="init"/>
        </dgm:presLayoutVars>
      </dgm:prSet>
      <dgm:spPr/>
    </dgm:pt>
    <dgm:pt modelId="{CCED40D9-6222-4179-BE4E-2DB0C0A7EEAD}" type="pres">
      <dgm:prSet presAssocID="{4C71DF59-50D8-429E-8BEF-A73C3C32B5CB}" presName="rootComposite2" presStyleCnt="0"/>
      <dgm:spPr/>
    </dgm:pt>
    <dgm:pt modelId="{3A9CA127-643C-497A-B1B8-26466A8D6A07}" type="pres">
      <dgm:prSet presAssocID="{4C71DF59-50D8-429E-8BEF-A73C3C32B5CB}" presName="rootText2" presStyleLbl="alignAcc1" presStyleIdx="0" presStyleCnt="0">
        <dgm:presLayoutVars>
          <dgm:chPref val="3"/>
        </dgm:presLayoutVars>
      </dgm:prSet>
      <dgm:spPr/>
      <dgm:t>
        <a:bodyPr/>
        <a:lstStyle/>
        <a:p>
          <a:endParaRPr lang="es-ES"/>
        </a:p>
      </dgm:t>
    </dgm:pt>
    <dgm:pt modelId="{AB32CE17-AF0A-4A6A-BD07-73CB5A9AE7C4}" type="pres">
      <dgm:prSet presAssocID="{4C71DF59-50D8-429E-8BEF-A73C3C32B5CB}" presName="topArc2" presStyleLbl="parChTrans1D1" presStyleIdx="4" presStyleCnt="8"/>
      <dgm:spPr/>
    </dgm:pt>
    <dgm:pt modelId="{08594AD4-5C25-4B1B-A767-E56632E0CB2A}" type="pres">
      <dgm:prSet presAssocID="{4C71DF59-50D8-429E-8BEF-A73C3C32B5CB}" presName="bottomArc2" presStyleLbl="parChTrans1D1" presStyleIdx="5" presStyleCnt="8"/>
      <dgm:spPr/>
    </dgm:pt>
    <dgm:pt modelId="{B4F47F9F-55A3-4B0E-84B5-E6CB618A8A20}" type="pres">
      <dgm:prSet presAssocID="{4C71DF59-50D8-429E-8BEF-A73C3C32B5CB}" presName="topConnNode2" presStyleLbl="node2" presStyleIdx="0" presStyleCnt="0"/>
      <dgm:spPr/>
      <dgm:t>
        <a:bodyPr/>
        <a:lstStyle/>
        <a:p>
          <a:endParaRPr lang="es-ES"/>
        </a:p>
      </dgm:t>
    </dgm:pt>
    <dgm:pt modelId="{286D698F-E89C-4628-BEFC-73D8A431E9EA}" type="pres">
      <dgm:prSet presAssocID="{4C71DF59-50D8-429E-8BEF-A73C3C32B5CB}" presName="hierChild4" presStyleCnt="0"/>
      <dgm:spPr/>
    </dgm:pt>
    <dgm:pt modelId="{08E688D5-99D6-4745-86D6-89729BF42C7A}" type="pres">
      <dgm:prSet presAssocID="{4C71DF59-50D8-429E-8BEF-A73C3C32B5CB}" presName="hierChild5" presStyleCnt="0"/>
      <dgm:spPr/>
    </dgm:pt>
    <dgm:pt modelId="{57A7B2D1-D0AB-43ED-B5DD-E546A698D560}" type="pres">
      <dgm:prSet presAssocID="{DE5A6C77-09AC-4235-B4F4-4CA7BA54E262}" presName="Name28" presStyleLbl="parChTrans1D2" presStyleIdx="2" presStyleCnt="3"/>
      <dgm:spPr/>
      <dgm:t>
        <a:bodyPr/>
        <a:lstStyle/>
        <a:p>
          <a:endParaRPr lang="es-ES"/>
        </a:p>
      </dgm:t>
    </dgm:pt>
    <dgm:pt modelId="{B4F4E3FE-7566-4C08-B592-7B8E560C05ED}" type="pres">
      <dgm:prSet presAssocID="{D300AD8F-7FC2-4860-82AD-9DBEFC119ABB}" presName="hierRoot2" presStyleCnt="0">
        <dgm:presLayoutVars>
          <dgm:hierBranch val="init"/>
        </dgm:presLayoutVars>
      </dgm:prSet>
      <dgm:spPr/>
    </dgm:pt>
    <dgm:pt modelId="{44150876-C441-48DF-B1D7-8740C07B18A4}" type="pres">
      <dgm:prSet presAssocID="{D300AD8F-7FC2-4860-82AD-9DBEFC119ABB}" presName="rootComposite2" presStyleCnt="0"/>
      <dgm:spPr/>
    </dgm:pt>
    <dgm:pt modelId="{2310C92B-8180-43B9-BD6F-9C9DFFBF8463}" type="pres">
      <dgm:prSet presAssocID="{D300AD8F-7FC2-4860-82AD-9DBEFC119ABB}" presName="rootText2" presStyleLbl="alignAcc1" presStyleIdx="0" presStyleCnt="0">
        <dgm:presLayoutVars>
          <dgm:chPref val="3"/>
        </dgm:presLayoutVars>
      </dgm:prSet>
      <dgm:spPr/>
      <dgm:t>
        <a:bodyPr/>
        <a:lstStyle/>
        <a:p>
          <a:endParaRPr lang="es-ES"/>
        </a:p>
      </dgm:t>
    </dgm:pt>
    <dgm:pt modelId="{D7308CE8-2406-4F30-BBA3-6F6BAFE8B4EA}" type="pres">
      <dgm:prSet presAssocID="{D300AD8F-7FC2-4860-82AD-9DBEFC119ABB}" presName="topArc2" presStyleLbl="parChTrans1D1" presStyleIdx="6" presStyleCnt="8"/>
      <dgm:spPr/>
    </dgm:pt>
    <dgm:pt modelId="{ED8573B7-5471-4B04-B53B-8BBD8055705D}" type="pres">
      <dgm:prSet presAssocID="{D300AD8F-7FC2-4860-82AD-9DBEFC119ABB}" presName="bottomArc2" presStyleLbl="parChTrans1D1" presStyleIdx="7" presStyleCnt="8"/>
      <dgm:spPr/>
    </dgm:pt>
    <dgm:pt modelId="{5EF1DF97-91BC-49E7-AA40-ECA16FD6A757}" type="pres">
      <dgm:prSet presAssocID="{D300AD8F-7FC2-4860-82AD-9DBEFC119ABB}" presName="topConnNode2" presStyleLbl="node2" presStyleIdx="0" presStyleCnt="0"/>
      <dgm:spPr/>
      <dgm:t>
        <a:bodyPr/>
        <a:lstStyle/>
        <a:p>
          <a:endParaRPr lang="es-ES"/>
        </a:p>
      </dgm:t>
    </dgm:pt>
    <dgm:pt modelId="{642262C9-BFEB-47FA-8A13-2E3AEA66D6CF}" type="pres">
      <dgm:prSet presAssocID="{D300AD8F-7FC2-4860-82AD-9DBEFC119ABB}" presName="hierChild4" presStyleCnt="0"/>
      <dgm:spPr/>
    </dgm:pt>
    <dgm:pt modelId="{BA9EA9B6-4571-4C29-94CB-AA8CADF0251B}" type="pres">
      <dgm:prSet presAssocID="{D300AD8F-7FC2-4860-82AD-9DBEFC119ABB}" presName="hierChild5" presStyleCnt="0"/>
      <dgm:spPr/>
    </dgm:pt>
    <dgm:pt modelId="{13DCD012-3276-46A6-8D70-847005CCF475}" type="pres">
      <dgm:prSet presAssocID="{67579820-06A3-4B5A-B888-784DE782C385}" presName="hierChild3" presStyleCnt="0"/>
      <dgm:spPr/>
    </dgm:pt>
  </dgm:ptLst>
  <dgm:cxnLst>
    <dgm:cxn modelId="{201BB172-C426-4708-9663-20DE3DD9FC25}" type="presOf" srcId="{67579820-06A3-4B5A-B888-784DE782C385}" destId="{D2FCD63D-D536-469F-9CC6-1C43128C9831}" srcOrd="1" destOrd="0" presId="urn:microsoft.com/office/officeart/2008/layout/HalfCircleOrganizationChart"/>
    <dgm:cxn modelId="{0B27C7DA-FE38-4731-BBD3-0830BEE1BD84}" type="presOf" srcId="{CC73EA34-83E4-4FE1-BE3F-E930762BC4DF}" destId="{537FAF5F-B9C7-4A2C-8D8C-B6F91859B162}" srcOrd="0" destOrd="0" presId="urn:microsoft.com/office/officeart/2008/layout/HalfCircleOrganizationChart"/>
    <dgm:cxn modelId="{CBD73C9A-B3F0-4B4E-ACE4-E1F5E3C249AC}" type="presOf" srcId="{4C71DF59-50D8-429E-8BEF-A73C3C32B5CB}" destId="{B4F47F9F-55A3-4B0E-84B5-E6CB618A8A20}" srcOrd="1" destOrd="0" presId="urn:microsoft.com/office/officeart/2008/layout/HalfCircleOrganizationChart"/>
    <dgm:cxn modelId="{F53EF5EC-FDCE-4E44-8AB7-AEE1AC30A056}" srcId="{67579820-06A3-4B5A-B888-784DE782C385}" destId="{D300AD8F-7FC2-4860-82AD-9DBEFC119ABB}" srcOrd="2" destOrd="0" parTransId="{DE5A6C77-09AC-4235-B4F4-4CA7BA54E262}" sibTransId="{9889D583-3220-4375-8A93-CF254244B6C7}"/>
    <dgm:cxn modelId="{10BC3D6E-B080-42F2-972B-F5243F8E77CB}" type="presOf" srcId="{4C71DF59-50D8-429E-8BEF-A73C3C32B5CB}" destId="{3A9CA127-643C-497A-B1B8-26466A8D6A07}" srcOrd="0" destOrd="0" presId="urn:microsoft.com/office/officeart/2008/layout/HalfCircleOrganizationChart"/>
    <dgm:cxn modelId="{350DDD3A-7C47-42BC-AEDC-7DBF29FF706A}" srcId="{67579820-06A3-4B5A-B888-784DE782C385}" destId="{4C71DF59-50D8-429E-8BEF-A73C3C32B5CB}" srcOrd="1" destOrd="0" parTransId="{C961BE88-5373-405C-A843-D586E1D6A528}" sibTransId="{EACB0F41-2731-47C4-9096-D7192BDF5A40}"/>
    <dgm:cxn modelId="{0D5333F9-929B-4C15-9A3A-35728CB4F5BC}" type="presOf" srcId="{67579820-06A3-4B5A-B888-784DE782C385}" destId="{8EBC60D3-49BC-44C7-BB94-CA300240D28B}" srcOrd="0" destOrd="0" presId="urn:microsoft.com/office/officeart/2008/layout/HalfCircleOrganizationChart"/>
    <dgm:cxn modelId="{4B8C609D-7DE0-43FE-82EE-100C1D719A8A}" srcId="{67579820-06A3-4B5A-B888-784DE782C385}" destId="{CC73EA34-83E4-4FE1-BE3F-E930762BC4DF}" srcOrd="0" destOrd="0" parTransId="{BBCC52B8-05C9-4BC3-A4B8-F8927F8DF9E9}" sibTransId="{CDAEBEA0-12A5-489F-A08C-16DCE478E82D}"/>
    <dgm:cxn modelId="{0B07F350-CFCE-41EE-9C70-BB76F3051293}" type="presOf" srcId="{DE5A6C77-09AC-4235-B4F4-4CA7BA54E262}" destId="{57A7B2D1-D0AB-43ED-B5DD-E546A698D560}" srcOrd="0" destOrd="0" presId="urn:microsoft.com/office/officeart/2008/layout/HalfCircleOrganizationChart"/>
    <dgm:cxn modelId="{17C0F20C-E860-45E1-BE89-751EC13D237C}" srcId="{0A0E4E8D-5C46-4038-A791-C45093168C63}" destId="{67579820-06A3-4B5A-B888-784DE782C385}" srcOrd="0" destOrd="0" parTransId="{FF1E0A5F-5C37-4F33-8A58-C7D7FCA72F89}" sibTransId="{70CF0E0D-D3EA-41EF-8C7D-CB8A700F0234}"/>
    <dgm:cxn modelId="{CC8017BD-339B-4639-9958-E4E93B6908CE}" type="presOf" srcId="{D300AD8F-7FC2-4860-82AD-9DBEFC119ABB}" destId="{5EF1DF97-91BC-49E7-AA40-ECA16FD6A757}" srcOrd="1" destOrd="0" presId="urn:microsoft.com/office/officeart/2008/layout/HalfCircleOrganizationChart"/>
    <dgm:cxn modelId="{0CE72C1F-DD00-47A8-BE99-88974514293C}" type="presOf" srcId="{D300AD8F-7FC2-4860-82AD-9DBEFC119ABB}" destId="{2310C92B-8180-43B9-BD6F-9C9DFFBF8463}" srcOrd="0" destOrd="0" presId="urn:microsoft.com/office/officeart/2008/layout/HalfCircleOrganizationChart"/>
    <dgm:cxn modelId="{1480D8DF-8DC9-471B-A60A-98A929C1868D}" type="presOf" srcId="{BBCC52B8-05C9-4BC3-A4B8-F8927F8DF9E9}" destId="{38EE5CC0-AAF1-40AF-ABC8-D3BA72E519BC}" srcOrd="0" destOrd="0" presId="urn:microsoft.com/office/officeart/2008/layout/HalfCircleOrganizationChart"/>
    <dgm:cxn modelId="{F670E32C-1541-46F8-A2C9-F5EBF134ACD7}" type="presOf" srcId="{C961BE88-5373-405C-A843-D586E1D6A528}" destId="{019222B7-C020-4938-B8F6-FE4C3C57157A}" srcOrd="0" destOrd="0" presId="urn:microsoft.com/office/officeart/2008/layout/HalfCircleOrganizationChart"/>
    <dgm:cxn modelId="{BCC4A667-F87A-45ED-8DDE-6400E1EA7EBF}" type="presOf" srcId="{CC73EA34-83E4-4FE1-BE3F-E930762BC4DF}" destId="{1D35A708-1AFE-41E7-8934-BD9234C775FD}" srcOrd="1" destOrd="0" presId="urn:microsoft.com/office/officeart/2008/layout/HalfCircleOrganizationChart"/>
    <dgm:cxn modelId="{827D744F-5093-4338-9C56-BA1C7458B130}" type="presOf" srcId="{0A0E4E8D-5C46-4038-A791-C45093168C63}" destId="{49A43FAF-1561-4645-8FEF-D823F6DB6E8A}" srcOrd="0" destOrd="0" presId="urn:microsoft.com/office/officeart/2008/layout/HalfCircleOrganizationChart"/>
    <dgm:cxn modelId="{65641363-6191-43D9-9F5F-E8E47C6B3DBB}" type="presParOf" srcId="{49A43FAF-1561-4645-8FEF-D823F6DB6E8A}" destId="{C27F1147-5760-49DD-9866-3870C4E68AFE}" srcOrd="0" destOrd="0" presId="urn:microsoft.com/office/officeart/2008/layout/HalfCircleOrganizationChart"/>
    <dgm:cxn modelId="{FEF42B2E-60BC-4211-A234-0FC393EC6970}" type="presParOf" srcId="{C27F1147-5760-49DD-9866-3870C4E68AFE}" destId="{E6D9BAE3-DFB4-4E1E-980A-046E0D8D252F}" srcOrd="0" destOrd="0" presId="urn:microsoft.com/office/officeart/2008/layout/HalfCircleOrganizationChart"/>
    <dgm:cxn modelId="{3BEE017D-39A3-4668-9E7D-DFAF7ACA3733}" type="presParOf" srcId="{E6D9BAE3-DFB4-4E1E-980A-046E0D8D252F}" destId="{8EBC60D3-49BC-44C7-BB94-CA300240D28B}" srcOrd="0" destOrd="0" presId="urn:microsoft.com/office/officeart/2008/layout/HalfCircleOrganizationChart"/>
    <dgm:cxn modelId="{1609A81D-0337-4EA5-A0F3-D29590E08D38}" type="presParOf" srcId="{E6D9BAE3-DFB4-4E1E-980A-046E0D8D252F}" destId="{91B8CD0B-6235-4FF3-AA8E-D4CC8CFAD16C}" srcOrd="1" destOrd="0" presId="urn:microsoft.com/office/officeart/2008/layout/HalfCircleOrganizationChart"/>
    <dgm:cxn modelId="{75E7CF17-3CED-44BA-A85C-9F1863A43CC2}" type="presParOf" srcId="{E6D9BAE3-DFB4-4E1E-980A-046E0D8D252F}" destId="{2818F144-CFDF-40B4-B9E0-785C48413965}" srcOrd="2" destOrd="0" presId="urn:microsoft.com/office/officeart/2008/layout/HalfCircleOrganizationChart"/>
    <dgm:cxn modelId="{D4E9A156-E4B4-478E-91AD-180E7573B4F5}" type="presParOf" srcId="{E6D9BAE3-DFB4-4E1E-980A-046E0D8D252F}" destId="{D2FCD63D-D536-469F-9CC6-1C43128C9831}" srcOrd="3" destOrd="0" presId="urn:microsoft.com/office/officeart/2008/layout/HalfCircleOrganizationChart"/>
    <dgm:cxn modelId="{910E6A21-4049-4090-9431-DB48598236B7}" type="presParOf" srcId="{C27F1147-5760-49DD-9866-3870C4E68AFE}" destId="{B4AB47D0-9BE6-4B9D-81C9-96D96689BFF0}" srcOrd="1" destOrd="0" presId="urn:microsoft.com/office/officeart/2008/layout/HalfCircleOrganizationChart"/>
    <dgm:cxn modelId="{3385FBDE-5E9A-40FE-871F-F6442FB5D0CD}" type="presParOf" srcId="{B4AB47D0-9BE6-4B9D-81C9-96D96689BFF0}" destId="{38EE5CC0-AAF1-40AF-ABC8-D3BA72E519BC}" srcOrd="0" destOrd="0" presId="urn:microsoft.com/office/officeart/2008/layout/HalfCircleOrganizationChart"/>
    <dgm:cxn modelId="{6B045858-1A3D-4F23-A80B-4A9FDC7F56CF}" type="presParOf" srcId="{B4AB47D0-9BE6-4B9D-81C9-96D96689BFF0}" destId="{02CC4A5D-70FF-4D23-ADF1-584D9F5C8F56}" srcOrd="1" destOrd="0" presId="urn:microsoft.com/office/officeart/2008/layout/HalfCircleOrganizationChart"/>
    <dgm:cxn modelId="{64D941C1-7A22-4F64-8F86-DCC88092B5AB}" type="presParOf" srcId="{02CC4A5D-70FF-4D23-ADF1-584D9F5C8F56}" destId="{DBA3C09E-3276-4DDE-8311-D6E4E1D43683}" srcOrd="0" destOrd="0" presId="urn:microsoft.com/office/officeart/2008/layout/HalfCircleOrganizationChart"/>
    <dgm:cxn modelId="{156E1AA2-B66B-401E-99DF-4024D8D44B00}" type="presParOf" srcId="{DBA3C09E-3276-4DDE-8311-D6E4E1D43683}" destId="{537FAF5F-B9C7-4A2C-8D8C-B6F91859B162}" srcOrd="0" destOrd="0" presId="urn:microsoft.com/office/officeart/2008/layout/HalfCircleOrganizationChart"/>
    <dgm:cxn modelId="{716DA84A-9AB6-48DA-ABB4-3FD4C5837D78}" type="presParOf" srcId="{DBA3C09E-3276-4DDE-8311-D6E4E1D43683}" destId="{E1611B40-A1FB-47BB-8ED2-5FE0396B23E8}" srcOrd="1" destOrd="0" presId="urn:microsoft.com/office/officeart/2008/layout/HalfCircleOrganizationChart"/>
    <dgm:cxn modelId="{97332F0A-2452-47B2-851C-1D16961F8B09}" type="presParOf" srcId="{DBA3C09E-3276-4DDE-8311-D6E4E1D43683}" destId="{BDC02097-02B2-497E-ACEF-4E54DE66313F}" srcOrd="2" destOrd="0" presId="urn:microsoft.com/office/officeart/2008/layout/HalfCircleOrganizationChart"/>
    <dgm:cxn modelId="{C7C3220A-20E2-4D0C-89E3-1DD3610F1473}" type="presParOf" srcId="{DBA3C09E-3276-4DDE-8311-D6E4E1D43683}" destId="{1D35A708-1AFE-41E7-8934-BD9234C775FD}" srcOrd="3" destOrd="0" presId="urn:microsoft.com/office/officeart/2008/layout/HalfCircleOrganizationChart"/>
    <dgm:cxn modelId="{EC26C0F6-2C1C-4CE1-BDBE-AD74416DB956}" type="presParOf" srcId="{02CC4A5D-70FF-4D23-ADF1-584D9F5C8F56}" destId="{1CC87A75-3F3C-4375-9E13-A3A9FF1E9BCD}" srcOrd="1" destOrd="0" presId="urn:microsoft.com/office/officeart/2008/layout/HalfCircleOrganizationChart"/>
    <dgm:cxn modelId="{6888C7CB-6D98-4BD2-8FD0-08C08AA8670D}" type="presParOf" srcId="{02CC4A5D-70FF-4D23-ADF1-584D9F5C8F56}" destId="{330C9A6E-B123-470F-A6E4-84FED6D60974}" srcOrd="2" destOrd="0" presId="urn:microsoft.com/office/officeart/2008/layout/HalfCircleOrganizationChart"/>
    <dgm:cxn modelId="{22823111-4124-4530-97E2-3BB9960CD97A}" type="presParOf" srcId="{B4AB47D0-9BE6-4B9D-81C9-96D96689BFF0}" destId="{019222B7-C020-4938-B8F6-FE4C3C57157A}" srcOrd="2" destOrd="0" presId="urn:microsoft.com/office/officeart/2008/layout/HalfCircleOrganizationChart"/>
    <dgm:cxn modelId="{6D214955-E2B4-43A4-80E7-FA2437CC3AEE}" type="presParOf" srcId="{B4AB47D0-9BE6-4B9D-81C9-96D96689BFF0}" destId="{28777126-633F-413C-A5DC-598CA10C5C2E}" srcOrd="3" destOrd="0" presId="urn:microsoft.com/office/officeart/2008/layout/HalfCircleOrganizationChart"/>
    <dgm:cxn modelId="{3D6244E8-EE3D-4626-9589-938D09F3D389}" type="presParOf" srcId="{28777126-633F-413C-A5DC-598CA10C5C2E}" destId="{CCED40D9-6222-4179-BE4E-2DB0C0A7EEAD}" srcOrd="0" destOrd="0" presId="urn:microsoft.com/office/officeart/2008/layout/HalfCircleOrganizationChart"/>
    <dgm:cxn modelId="{B85D0FC3-5C86-4071-8D0D-AAA842AAAACA}" type="presParOf" srcId="{CCED40D9-6222-4179-BE4E-2DB0C0A7EEAD}" destId="{3A9CA127-643C-497A-B1B8-26466A8D6A07}" srcOrd="0" destOrd="0" presId="urn:microsoft.com/office/officeart/2008/layout/HalfCircleOrganizationChart"/>
    <dgm:cxn modelId="{848D9BC4-7584-4C24-B5B6-23B76BC30CA4}" type="presParOf" srcId="{CCED40D9-6222-4179-BE4E-2DB0C0A7EEAD}" destId="{AB32CE17-AF0A-4A6A-BD07-73CB5A9AE7C4}" srcOrd="1" destOrd="0" presId="urn:microsoft.com/office/officeart/2008/layout/HalfCircleOrganizationChart"/>
    <dgm:cxn modelId="{16BBA069-8083-4EF9-AA86-21C6E8FA7D82}" type="presParOf" srcId="{CCED40D9-6222-4179-BE4E-2DB0C0A7EEAD}" destId="{08594AD4-5C25-4B1B-A767-E56632E0CB2A}" srcOrd="2" destOrd="0" presId="urn:microsoft.com/office/officeart/2008/layout/HalfCircleOrganizationChart"/>
    <dgm:cxn modelId="{602B81FE-363F-42E0-A1BE-561C93F4829F}" type="presParOf" srcId="{CCED40D9-6222-4179-BE4E-2DB0C0A7EEAD}" destId="{B4F47F9F-55A3-4B0E-84B5-E6CB618A8A20}" srcOrd="3" destOrd="0" presId="urn:microsoft.com/office/officeart/2008/layout/HalfCircleOrganizationChart"/>
    <dgm:cxn modelId="{FE611209-1AD6-44CE-9511-06ADD63DC170}" type="presParOf" srcId="{28777126-633F-413C-A5DC-598CA10C5C2E}" destId="{286D698F-E89C-4628-BEFC-73D8A431E9EA}" srcOrd="1" destOrd="0" presId="urn:microsoft.com/office/officeart/2008/layout/HalfCircleOrganizationChart"/>
    <dgm:cxn modelId="{9FC1DD95-3453-42E6-BFDC-5FE112E281E7}" type="presParOf" srcId="{28777126-633F-413C-A5DC-598CA10C5C2E}" destId="{08E688D5-99D6-4745-86D6-89729BF42C7A}" srcOrd="2" destOrd="0" presId="urn:microsoft.com/office/officeart/2008/layout/HalfCircleOrganizationChart"/>
    <dgm:cxn modelId="{AAECCE68-02E7-4E29-9BC4-29015B5E086C}" type="presParOf" srcId="{B4AB47D0-9BE6-4B9D-81C9-96D96689BFF0}" destId="{57A7B2D1-D0AB-43ED-B5DD-E546A698D560}" srcOrd="4" destOrd="0" presId="urn:microsoft.com/office/officeart/2008/layout/HalfCircleOrganizationChart"/>
    <dgm:cxn modelId="{CDFC8A00-A78A-4B51-9069-A3B292B0FCEE}" type="presParOf" srcId="{B4AB47D0-9BE6-4B9D-81C9-96D96689BFF0}" destId="{B4F4E3FE-7566-4C08-B592-7B8E560C05ED}" srcOrd="5" destOrd="0" presId="urn:microsoft.com/office/officeart/2008/layout/HalfCircleOrganizationChart"/>
    <dgm:cxn modelId="{BE42A7A6-8AB4-4E8A-A6F2-A42DB84D9B72}" type="presParOf" srcId="{B4F4E3FE-7566-4C08-B592-7B8E560C05ED}" destId="{44150876-C441-48DF-B1D7-8740C07B18A4}" srcOrd="0" destOrd="0" presId="urn:microsoft.com/office/officeart/2008/layout/HalfCircleOrganizationChart"/>
    <dgm:cxn modelId="{0FA1B27A-8C3E-4459-99C2-AC1520B791E0}" type="presParOf" srcId="{44150876-C441-48DF-B1D7-8740C07B18A4}" destId="{2310C92B-8180-43B9-BD6F-9C9DFFBF8463}" srcOrd="0" destOrd="0" presId="urn:microsoft.com/office/officeart/2008/layout/HalfCircleOrganizationChart"/>
    <dgm:cxn modelId="{8B81BF2E-F2B3-436C-ACA3-35D7FFD3A2D4}" type="presParOf" srcId="{44150876-C441-48DF-B1D7-8740C07B18A4}" destId="{D7308CE8-2406-4F30-BBA3-6F6BAFE8B4EA}" srcOrd="1" destOrd="0" presId="urn:microsoft.com/office/officeart/2008/layout/HalfCircleOrganizationChart"/>
    <dgm:cxn modelId="{4FC81937-BB39-4BF6-8452-D7680E59F748}" type="presParOf" srcId="{44150876-C441-48DF-B1D7-8740C07B18A4}" destId="{ED8573B7-5471-4B04-B53B-8BBD8055705D}" srcOrd="2" destOrd="0" presId="urn:microsoft.com/office/officeart/2008/layout/HalfCircleOrganizationChart"/>
    <dgm:cxn modelId="{46049E22-406E-4D05-9430-EEA58AEA0CDC}" type="presParOf" srcId="{44150876-C441-48DF-B1D7-8740C07B18A4}" destId="{5EF1DF97-91BC-49E7-AA40-ECA16FD6A757}" srcOrd="3" destOrd="0" presId="urn:microsoft.com/office/officeart/2008/layout/HalfCircleOrganizationChart"/>
    <dgm:cxn modelId="{0B60BB4F-D99F-4B58-8387-324D19AEFC8B}" type="presParOf" srcId="{B4F4E3FE-7566-4C08-B592-7B8E560C05ED}" destId="{642262C9-BFEB-47FA-8A13-2E3AEA66D6CF}" srcOrd="1" destOrd="0" presId="urn:microsoft.com/office/officeart/2008/layout/HalfCircleOrganizationChart"/>
    <dgm:cxn modelId="{81E7EED2-34E2-463D-9FFE-63F54EF02601}" type="presParOf" srcId="{B4F4E3FE-7566-4C08-B592-7B8E560C05ED}" destId="{BA9EA9B6-4571-4C29-94CB-AA8CADF0251B}" srcOrd="2" destOrd="0" presId="urn:microsoft.com/office/officeart/2008/layout/HalfCircleOrganizationChart"/>
    <dgm:cxn modelId="{822EF963-F80B-411C-84B6-32EC539A5F95}" type="presParOf" srcId="{C27F1147-5760-49DD-9866-3870C4E68AFE}" destId="{13DCD012-3276-46A6-8D70-847005CCF475}"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180563-EE70-4C52-A868-E9A76C4C783B}" type="doc">
      <dgm:prSet loTypeId="urn:microsoft.com/office/officeart/2005/8/layout/list1" loCatId="list" qsTypeId="urn:microsoft.com/office/officeart/2005/8/quickstyle/simple3" qsCatId="simple" csTypeId="urn:microsoft.com/office/officeart/2005/8/colors/accent0_1" csCatId="mainScheme" phldr="1"/>
      <dgm:spPr/>
      <dgm:t>
        <a:bodyPr/>
        <a:lstStyle/>
        <a:p>
          <a:endParaRPr lang="es-MX"/>
        </a:p>
      </dgm:t>
    </dgm:pt>
    <dgm:pt modelId="{064D032E-DF47-4D33-B6A4-B60E74EF913C}">
      <dgm:prSet phldrT="[Texto]" custT="1"/>
      <dgm:spPr/>
      <dgm:t>
        <a:bodyPr/>
        <a:lstStyle/>
        <a:p>
          <a:pPr algn="just"/>
          <a:r>
            <a:rPr lang="es-MX" sz="1800" dirty="0" smtClean="0"/>
            <a:t>Los resultados luego de la aplicación de los modelos 3D y piezas anatómicas, evidenciaron que el grupo experimental obtuvo un progreso mayor en los conocimientos de Anatomía Humana que el grupo al que se le aplicó el método tradicional de enseñanza puesto que los estudiantes del grupo experimental participaron de forma activa en el proceso de aprendizaje.</a:t>
          </a:r>
          <a:endParaRPr lang="es-MX" sz="1800" dirty="0">
            <a:latin typeface="Times New Roman" panose="02020603050405020304" pitchFamily="18" charset="0"/>
            <a:cs typeface="Times New Roman" panose="02020603050405020304" pitchFamily="18" charset="0"/>
          </a:endParaRPr>
        </a:p>
      </dgm:t>
    </dgm:pt>
    <dgm:pt modelId="{D9910B73-BCE0-4B1B-ACF6-C8EEDAC4C4AF}" type="parTrans" cxnId="{65642FA2-B661-42E3-8449-702354B54951}">
      <dgm:prSet/>
      <dgm:spPr/>
      <dgm:t>
        <a:bodyPr/>
        <a:lstStyle/>
        <a:p>
          <a:endParaRPr lang="es-MX"/>
        </a:p>
      </dgm:t>
    </dgm:pt>
    <dgm:pt modelId="{633F4625-32F1-4595-8415-2E0575CC0CE0}" type="sibTrans" cxnId="{65642FA2-B661-42E3-8449-702354B54951}">
      <dgm:prSet/>
      <dgm:spPr/>
      <dgm:t>
        <a:bodyPr/>
        <a:lstStyle/>
        <a:p>
          <a:endParaRPr lang="es-MX"/>
        </a:p>
      </dgm:t>
    </dgm:pt>
    <dgm:pt modelId="{3CE5D200-8813-4158-B784-FACC932EAB76}">
      <dgm:prSet custT="1"/>
      <dgm:spPr/>
      <dgm:t>
        <a:bodyPr/>
        <a:lstStyle/>
        <a:p>
          <a:pPr algn="just"/>
          <a:r>
            <a:rPr lang="es-MX" sz="1800" dirty="0" smtClean="0"/>
            <a:t>Los estudiantes demostraron tener un nivel bajo de los conocimientos de la asignatura sin la aplicación de la app y la plataforma virtual, debido a que la clase magistral por si solo no incrementa el rendimiento académico.</a:t>
          </a:r>
          <a:endParaRPr lang="es-MX" sz="1800" dirty="0">
            <a:latin typeface="Times New Roman" panose="02020603050405020304" pitchFamily="18" charset="0"/>
            <a:cs typeface="Times New Roman" panose="02020603050405020304" pitchFamily="18" charset="0"/>
          </a:endParaRPr>
        </a:p>
      </dgm:t>
    </dgm:pt>
    <dgm:pt modelId="{5389A9EC-9F30-4F35-82D6-C8FD97C790AC}" type="parTrans" cxnId="{7F7356AC-086A-4FB3-8807-203255C7156F}">
      <dgm:prSet/>
      <dgm:spPr/>
      <dgm:t>
        <a:bodyPr/>
        <a:lstStyle/>
        <a:p>
          <a:endParaRPr lang="es-MX"/>
        </a:p>
      </dgm:t>
    </dgm:pt>
    <dgm:pt modelId="{BF7FBFB1-597C-47B9-A12F-8D89E0ACCB2F}" type="sibTrans" cxnId="{7F7356AC-086A-4FB3-8807-203255C7156F}">
      <dgm:prSet/>
      <dgm:spPr/>
      <dgm:t>
        <a:bodyPr/>
        <a:lstStyle/>
        <a:p>
          <a:endParaRPr lang="es-MX"/>
        </a:p>
      </dgm:t>
    </dgm:pt>
    <dgm:pt modelId="{CDF542F4-05F4-4A39-B567-D8CD25D91C4C}">
      <dgm:prSet phldrT="[Texto]" custT="1"/>
      <dgm:spPr/>
      <dgm:t>
        <a:bodyPr/>
        <a:lstStyle/>
        <a:p>
          <a:pPr algn="just"/>
          <a:r>
            <a:rPr lang="es-MX" sz="1800" dirty="0" smtClean="0"/>
            <a:t>La implementación de piezas anatómicas y el simulador 3D permitió a los estudiantes del grupo experimental mejorar su rendimiento académico ya que por medio de la app visualizaron mejor las estructuras anatómicas.</a:t>
          </a:r>
          <a:endParaRPr lang="es-MX" sz="1800" dirty="0">
            <a:latin typeface="Times New Roman" panose="02020603050405020304" pitchFamily="18" charset="0"/>
            <a:cs typeface="Times New Roman" panose="02020603050405020304" pitchFamily="18" charset="0"/>
          </a:endParaRPr>
        </a:p>
      </dgm:t>
    </dgm:pt>
    <dgm:pt modelId="{134558FE-692A-438D-A41B-64944DA32226}" type="sibTrans" cxnId="{071ACF07-A8AE-41F4-A800-12673548359E}">
      <dgm:prSet/>
      <dgm:spPr/>
      <dgm:t>
        <a:bodyPr/>
        <a:lstStyle/>
        <a:p>
          <a:endParaRPr lang="es-MX"/>
        </a:p>
      </dgm:t>
    </dgm:pt>
    <dgm:pt modelId="{D49730C6-61FF-4660-A0E1-4876792AA142}" type="parTrans" cxnId="{071ACF07-A8AE-41F4-A800-12673548359E}">
      <dgm:prSet/>
      <dgm:spPr/>
      <dgm:t>
        <a:bodyPr/>
        <a:lstStyle/>
        <a:p>
          <a:endParaRPr lang="es-MX"/>
        </a:p>
      </dgm:t>
    </dgm:pt>
    <dgm:pt modelId="{72494AB2-B245-4E48-BE2C-9F44B17E1295}" type="pres">
      <dgm:prSet presAssocID="{5E180563-EE70-4C52-A868-E9A76C4C783B}" presName="linear" presStyleCnt="0">
        <dgm:presLayoutVars>
          <dgm:dir/>
          <dgm:animLvl val="lvl"/>
          <dgm:resizeHandles val="exact"/>
        </dgm:presLayoutVars>
      </dgm:prSet>
      <dgm:spPr/>
      <dgm:t>
        <a:bodyPr/>
        <a:lstStyle/>
        <a:p>
          <a:endParaRPr lang="es-MX"/>
        </a:p>
      </dgm:t>
    </dgm:pt>
    <dgm:pt modelId="{D9875D0E-5471-4263-9331-E0F13F521462}" type="pres">
      <dgm:prSet presAssocID="{3CE5D200-8813-4158-B784-FACC932EAB76}" presName="parentLin" presStyleCnt="0"/>
      <dgm:spPr/>
      <dgm:t>
        <a:bodyPr/>
        <a:lstStyle/>
        <a:p>
          <a:endParaRPr lang="es-ES"/>
        </a:p>
      </dgm:t>
    </dgm:pt>
    <dgm:pt modelId="{82CC5D92-B15E-490B-841E-5537A9266A6F}" type="pres">
      <dgm:prSet presAssocID="{3CE5D200-8813-4158-B784-FACC932EAB76}" presName="parentLeftMargin" presStyleLbl="node1" presStyleIdx="0" presStyleCnt="3"/>
      <dgm:spPr/>
      <dgm:t>
        <a:bodyPr/>
        <a:lstStyle/>
        <a:p>
          <a:endParaRPr lang="es-MX"/>
        </a:p>
      </dgm:t>
    </dgm:pt>
    <dgm:pt modelId="{3E45E9DD-7980-4183-AAEA-DE140EC7C672}" type="pres">
      <dgm:prSet presAssocID="{3CE5D200-8813-4158-B784-FACC932EAB76}" presName="parentText" presStyleLbl="node1" presStyleIdx="0" presStyleCnt="3" custScaleX="136439" custScaleY="122650">
        <dgm:presLayoutVars>
          <dgm:chMax val="0"/>
          <dgm:bulletEnabled val="1"/>
        </dgm:presLayoutVars>
      </dgm:prSet>
      <dgm:spPr/>
      <dgm:t>
        <a:bodyPr/>
        <a:lstStyle/>
        <a:p>
          <a:endParaRPr lang="es-MX"/>
        </a:p>
      </dgm:t>
    </dgm:pt>
    <dgm:pt modelId="{1387DD36-7245-40CF-8108-646146CBC425}" type="pres">
      <dgm:prSet presAssocID="{3CE5D200-8813-4158-B784-FACC932EAB76}" presName="negativeSpace" presStyleCnt="0"/>
      <dgm:spPr/>
      <dgm:t>
        <a:bodyPr/>
        <a:lstStyle/>
        <a:p>
          <a:endParaRPr lang="es-ES"/>
        </a:p>
      </dgm:t>
    </dgm:pt>
    <dgm:pt modelId="{4D2F1961-AD17-4398-8EFC-31F54EA08AA4}" type="pres">
      <dgm:prSet presAssocID="{3CE5D200-8813-4158-B784-FACC932EAB76}" presName="childText" presStyleLbl="conFgAcc1" presStyleIdx="0" presStyleCnt="3">
        <dgm:presLayoutVars>
          <dgm:bulletEnabled val="1"/>
        </dgm:presLayoutVars>
      </dgm:prSet>
      <dgm:spPr/>
      <dgm:t>
        <a:bodyPr/>
        <a:lstStyle/>
        <a:p>
          <a:endParaRPr lang="es-ES"/>
        </a:p>
      </dgm:t>
    </dgm:pt>
    <dgm:pt modelId="{AE2477EC-EFE8-4FB5-86E6-F33C3945AA47}" type="pres">
      <dgm:prSet presAssocID="{BF7FBFB1-597C-47B9-A12F-8D89E0ACCB2F}" presName="spaceBetweenRectangles" presStyleCnt="0"/>
      <dgm:spPr/>
      <dgm:t>
        <a:bodyPr/>
        <a:lstStyle/>
        <a:p>
          <a:endParaRPr lang="es-ES"/>
        </a:p>
      </dgm:t>
    </dgm:pt>
    <dgm:pt modelId="{376618D8-8386-4DD7-B05F-483A49D162BE}" type="pres">
      <dgm:prSet presAssocID="{CDF542F4-05F4-4A39-B567-D8CD25D91C4C}" presName="parentLin" presStyleCnt="0"/>
      <dgm:spPr/>
      <dgm:t>
        <a:bodyPr/>
        <a:lstStyle/>
        <a:p>
          <a:endParaRPr lang="es-ES"/>
        </a:p>
      </dgm:t>
    </dgm:pt>
    <dgm:pt modelId="{8B56545E-EC31-4BD0-BD98-BB30DDC0889A}" type="pres">
      <dgm:prSet presAssocID="{CDF542F4-05F4-4A39-B567-D8CD25D91C4C}" presName="parentLeftMargin" presStyleLbl="node1" presStyleIdx="0" presStyleCnt="3"/>
      <dgm:spPr/>
      <dgm:t>
        <a:bodyPr/>
        <a:lstStyle/>
        <a:p>
          <a:endParaRPr lang="es-MX"/>
        </a:p>
      </dgm:t>
    </dgm:pt>
    <dgm:pt modelId="{453977A9-798E-422D-8E56-BEDDB42A95E9}" type="pres">
      <dgm:prSet presAssocID="{CDF542F4-05F4-4A39-B567-D8CD25D91C4C}" presName="parentText" presStyleLbl="node1" presStyleIdx="1" presStyleCnt="3" custScaleX="142857" custScaleY="107094">
        <dgm:presLayoutVars>
          <dgm:chMax val="0"/>
          <dgm:bulletEnabled val="1"/>
        </dgm:presLayoutVars>
      </dgm:prSet>
      <dgm:spPr/>
      <dgm:t>
        <a:bodyPr/>
        <a:lstStyle/>
        <a:p>
          <a:endParaRPr lang="es-MX"/>
        </a:p>
      </dgm:t>
    </dgm:pt>
    <dgm:pt modelId="{0A102EE5-D451-4B03-BD8B-A927EF1E402C}" type="pres">
      <dgm:prSet presAssocID="{CDF542F4-05F4-4A39-B567-D8CD25D91C4C}" presName="negativeSpace" presStyleCnt="0"/>
      <dgm:spPr/>
      <dgm:t>
        <a:bodyPr/>
        <a:lstStyle/>
        <a:p>
          <a:endParaRPr lang="es-ES"/>
        </a:p>
      </dgm:t>
    </dgm:pt>
    <dgm:pt modelId="{09B74E3C-53D4-42A1-AE34-D3D472A0EA33}" type="pres">
      <dgm:prSet presAssocID="{CDF542F4-05F4-4A39-B567-D8CD25D91C4C}" presName="childText" presStyleLbl="conFgAcc1" presStyleIdx="1" presStyleCnt="3">
        <dgm:presLayoutVars>
          <dgm:bulletEnabled val="1"/>
        </dgm:presLayoutVars>
      </dgm:prSet>
      <dgm:spPr/>
      <dgm:t>
        <a:bodyPr/>
        <a:lstStyle/>
        <a:p>
          <a:endParaRPr lang="es-ES"/>
        </a:p>
      </dgm:t>
    </dgm:pt>
    <dgm:pt modelId="{983B5EC0-794A-40D2-AB8C-994641580B94}" type="pres">
      <dgm:prSet presAssocID="{134558FE-692A-438D-A41B-64944DA32226}" presName="spaceBetweenRectangles" presStyleCnt="0"/>
      <dgm:spPr/>
      <dgm:t>
        <a:bodyPr/>
        <a:lstStyle/>
        <a:p>
          <a:endParaRPr lang="es-ES"/>
        </a:p>
      </dgm:t>
    </dgm:pt>
    <dgm:pt modelId="{3E299BCA-4355-4D56-B048-C4C3BB3F3CC0}" type="pres">
      <dgm:prSet presAssocID="{064D032E-DF47-4D33-B6A4-B60E74EF913C}" presName="parentLin" presStyleCnt="0"/>
      <dgm:spPr/>
      <dgm:t>
        <a:bodyPr/>
        <a:lstStyle/>
        <a:p>
          <a:endParaRPr lang="es-ES"/>
        </a:p>
      </dgm:t>
    </dgm:pt>
    <dgm:pt modelId="{85DD7E70-56EF-4D98-B313-B5042603F1AF}" type="pres">
      <dgm:prSet presAssocID="{064D032E-DF47-4D33-B6A4-B60E74EF913C}" presName="parentLeftMargin" presStyleLbl="node1" presStyleIdx="1" presStyleCnt="3"/>
      <dgm:spPr/>
      <dgm:t>
        <a:bodyPr/>
        <a:lstStyle/>
        <a:p>
          <a:endParaRPr lang="es-MX"/>
        </a:p>
      </dgm:t>
    </dgm:pt>
    <dgm:pt modelId="{FE8CE28A-88F2-44C9-AA56-56C9CCAE4E63}" type="pres">
      <dgm:prSet presAssocID="{064D032E-DF47-4D33-B6A4-B60E74EF913C}" presName="parentText" presStyleLbl="node1" presStyleIdx="2" presStyleCnt="3" custScaleX="142857" custScaleY="150965">
        <dgm:presLayoutVars>
          <dgm:chMax val="0"/>
          <dgm:bulletEnabled val="1"/>
        </dgm:presLayoutVars>
      </dgm:prSet>
      <dgm:spPr/>
      <dgm:t>
        <a:bodyPr/>
        <a:lstStyle/>
        <a:p>
          <a:endParaRPr lang="es-MX"/>
        </a:p>
      </dgm:t>
    </dgm:pt>
    <dgm:pt modelId="{83A1A9F1-DCE3-42F7-A5E3-F2875DEA6644}" type="pres">
      <dgm:prSet presAssocID="{064D032E-DF47-4D33-B6A4-B60E74EF913C}" presName="negativeSpace" presStyleCnt="0"/>
      <dgm:spPr/>
      <dgm:t>
        <a:bodyPr/>
        <a:lstStyle/>
        <a:p>
          <a:endParaRPr lang="es-ES"/>
        </a:p>
      </dgm:t>
    </dgm:pt>
    <dgm:pt modelId="{941C1668-63BE-4729-9BE3-1A32068D9E30}" type="pres">
      <dgm:prSet presAssocID="{064D032E-DF47-4D33-B6A4-B60E74EF913C}" presName="childText" presStyleLbl="conFgAcc1" presStyleIdx="2" presStyleCnt="3">
        <dgm:presLayoutVars>
          <dgm:bulletEnabled val="1"/>
        </dgm:presLayoutVars>
      </dgm:prSet>
      <dgm:spPr/>
      <dgm:t>
        <a:bodyPr/>
        <a:lstStyle/>
        <a:p>
          <a:endParaRPr lang="es-ES"/>
        </a:p>
      </dgm:t>
    </dgm:pt>
  </dgm:ptLst>
  <dgm:cxnLst>
    <dgm:cxn modelId="{7F7356AC-086A-4FB3-8807-203255C7156F}" srcId="{5E180563-EE70-4C52-A868-E9A76C4C783B}" destId="{3CE5D200-8813-4158-B784-FACC932EAB76}" srcOrd="0" destOrd="0" parTransId="{5389A9EC-9F30-4F35-82D6-C8FD97C790AC}" sibTransId="{BF7FBFB1-597C-47B9-A12F-8D89E0ACCB2F}"/>
    <dgm:cxn modelId="{65642FA2-B661-42E3-8449-702354B54951}" srcId="{5E180563-EE70-4C52-A868-E9A76C4C783B}" destId="{064D032E-DF47-4D33-B6A4-B60E74EF913C}" srcOrd="2" destOrd="0" parTransId="{D9910B73-BCE0-4B1B-ACF6-C8EEDAC4C4AF}" sibTransId="{633F4625-32F1-4595-8415-2E0575CC0CE0}"/>
    <dgm:cxn modelId="{698AF439-A403-4E50-B21B-84FE8C7BD9AD}" type="presOf" srcId="{064D032E-DF47-4D33-B6A4-B60E74EF913C}" destId="{FE8CE28A-88F2-44C9-AA56-56C9CCAE4E63}" srcOrd="1" destOrd="0" presId="urn:microsoft.com/office/officeart/2005/8/layout/list1"/>
    <dgm:cxn modelId="{C7E7BBC2-487C-4C6B-9E2F-4AF2A95E70E6}" type="presOf" srcId="{3CE5D200-8813-4158-B784-FACC932EAB76}" destId="{3E45E9DD-7980-4183-AAEA-DE140EC7C672}" srcOrd="1" destOrd="0" presId="urn:microsoft.com/office/officeart/2005/8/layout/list1"/>
    <dgm:cxn modelId="{6891AD36-329E-4B46-A2AC-053DE3208718}" type="presOf" srcId="{5E180563-EE70-4C52-A868-E9A76C4C783B}" destId="{72494AB2-B245-4E48-BE2C-9F44B17E1295}" srcOrd="0" destOrd="0" presId="urn:microsoft.com/office/officeart/2005/8/layout/list1"/>
    <dgm:cxn modelId="{4C313ED1-18D9-41AC-8EF5-913828A05790}" type="presOf" srcId="{3CE5D200-8813-4158-B784-FACC932EAB76}" destId="{82CC5D92-B15E-490B-841E-5537A9266A6F}" srcOrd="0" destOrd="0" presId="urn:microsoft.com/office/officeart/2005/8/layout/list1"/>
    <dgm:cxn modelId="{178CE91C-376F-4530-AE12-43C3C1F28BF1}" type="presOf" srcId="{CDF542F4-05F4-4A39-B567-D8CD25D91C4C}" destId="{8B56545E-EC31-4BD0-BD98-BB30DDC0889A}" srcOrd="0" destOrd="0" presId="urn:microsoft.com/office/officeart/2005/8/layout/list1"/>
    <dgm:cxn modelId="{071ACF07-A8AE-41F4-A800-12673548359E}" srcId="{5E180563-EE70-4C52-A868-E9A76C4C783B}" destId="{CDF542F4-05F4-4A39-B567-D8CD25D91C4C}" srcOrd="1" destOrd="0" parTransId="{D49730C6-61FF-4660-A0E1-4876792AA142}" sibTransId="{134558FE-692A-438D-A41B-64944DA32226}"/>
    <dgm:cxn modelId="{C5C7B132-0846-4BD2-AA4A-93A07D094F0E}" type="presOf" srcId="{064D032E-DF47-4D33-B6A4-B60E74EF913C}" destId="{85DD7E70-56EF-4D98-B313-B5042603F1AF}" srcOrd="0" destOrd="0" presId="urn:microsoft.com/office/officeart/2005/8/layout/list1"/>
    <dgm:cxn modelId="{D55AF5F0-D903-442E-BB71-09207B31BD97}" type="presOf" srcId="{CDF542F4-05F4-4A39-B567-D8CD25D91C4C}" destId="{453977A9-798E-422D-8E56-BEDDB42A95E9}" srcOrd="1" destOrd="0" presId="urn:microsoft.com/office/officeart/2005/8/layout/list1"/>
    <dgm:cxn modelId="{79F17AE3-0073-4CCA-8BF2-D934AABAED80}" type="presParOf" srcId="{72494AB2-B245-4E48-BE2C-9F44B17E1295}" destId="{D9875D0E-5471-4263-9331-E0F13F521462}" srcOrd="0" destOrd="0" presId="urn:microsoft.com/office/officeart/2005/8/layout/list1"/>
    <dgm:cxn modelId="{5D3D887A-C7BC-4E84-B31B-9F15C68E0FA1}" type="presParOf" srcId="{D9875D0E-5471-4263-9331-E0F13F521462}" destId="{82CC5D92-B15E-490B-841E-5537A9266A6F}" srcOrd="0" destOrd="0" presId="urn:microsoft.com/office/officeart/2005/8/layout/list1"/>
    <dgm:cxn modelId="{9AEF79D1-03B5-41BB-AE5C-CEA395353867}" type="presParOf" srcId="{D9875D0E-5471-4263-9331-E0F13F521462}" destId="{3E45E9DD-7980-4183-AAEA-DE140EC7C672}" srcOrd="1" destOrd="0" presId="urn:microsoft.com/office/officeart/2005/8/layout/list1"/>
    <dgm:cxn modelId="{EFB51C48-399C-4D15-AB3A-B5875DBD204A}" type="presParOf" srcId="{72494AB2-B245-4E48-BE2C-9F44B17E1295}" destId="{1387DD36-7245-40CF-8108-646146CBC425}" srcOrd="1" destOrd="0" presId="urn:microsoft.com/office/officeart/2005/8/layout/list1"/>
    <dgm:cxn modelId="{320A3C5A-E1D1-41C0-BED2-DA39E9BEB293}" type="presParOf" srcId="{72494AB2-B245-4E48-BE2C-9F44B17E1295}" destId="{4D2F1961-AD17-4398-8EFC-31F54EA08AA4}" srcOrd="2" destOrd="0" presId="urn:microsoft.com/office/officeart/2005/8/layout/list1"/>
    <dgm:cxn modelId="{7E262E76-F09A-4785-9394-8775A478FEF0}" type="presParOf" srcId="{72494AB2-B245-4E48-BE2C-9F44B17E1295}" destId="{AE2477EC-EFE8-4FB5-86E6-F33C3945AA47}" srcOrd="3" destOrd="0" presId="urn:microsoft.com/office/officeart/2005/8/layout/list1"/>
    <dgm:cxn modelId="{1CAC8B28-7E42-4FF1-A607-79F147027335}" type="presParOf" srcId="{72494AB2-B245-4E48-BE2C-9F44B17E1295}" destId="{376618D8-8386-4DD7-B05F-483A49D162BE}" srcOrd="4" destOrd="0" presId="urn:microsoft.com/office/officeart/2005/8/layout/list1"/>
    <dgm:cxn modelId="{B8378BC5-1750-4E88-9E5D-12271F571D34}" type="presParOf" srcId="{376618D8-8386-4DD7-B05F-483A49D162BE}" destId="{8B56545E-EC31-4BD0-BD98-BB30DDC0889A}" srcOrd="0" destOrd="0" presId="urn:microsoft.com/office/officeart/2005/8/layout/list1"/>
    <dgm:cxn modelId="{A6B9DE0B-A07E-4B15-91E5-D29E3FABEEAA}" type="presParOf" srcId="{376618D8-8386-4DD7-B05F-483A49D162BE}" destId="{453977A9-798E-422D-8E56-BEDDB42A95E9}" srcOrd="1" destOrd="0" presId="urn:microsoft.com/office/officeart/2005/8/layout/list1"/>
    <dgm:cxn modelId="{CA87020F-8CA4-469B-A5DB-BD1DA1FB29DB}" type="presParOf" srcId="{72494AB2-B245-4E48-BE2C-9F44B17E1295}" destId="{0A102EE5-D451-4B03-BD8B-A927EF1E402C}" srcOrd="5" destOrd="0" presId="urn:microsoft.com/office/officeart/2005/8/layout/list1"/>
    <dgm:cxn modelId="{A8657A04-639A-44E9-97B8-7F9475E07073}" type="presParOf" srcId="{72494AB2-B245-4E48-BE2C-9F44B17E1295}" destId="{09B74E3C-53D4-42A1-AE34-D3D472A0EA33}" srcOrd="6" destOrd="0" presId="urn:microsoft.com/office/officeart/2005/8/layout/list1"/>
    <dgm:cxn modelId="{D1B3BD0D-135D-422E-AF8D-3608AE46820C}" type="presParOf" srcId="{72494AB2-B245-4E48-BE2C-9F44B17E1295}" destId="{983B5EC0-794A-40D2-AB8C-994641580B94}" srcOrd="7" destOrd="0" presId="urn:microsoft.com/office/officeart/2005/8/layout/list1"/>
    <dgm:cxn modelId="{7A211EB5-70A9-42B5-AE8F-F4567FAF1554}" type="presParOf" srcId="{72494AB2-B245-4E48-BE2C-9F44B17E1295}" destId="{3E299BCA-4355-4D56-B048-C4C3BB3F3CC0}" srcOrd="8" destOrd="0" presId="urn:microsoft.com/office/officeart/2005/8/layout/list1"/>
    <dgm:cxn modelId="{0888D719-C81D-421B-A39F-E777BF7447A7}" type="presParOf" srcId="{3E299BCA-4355-4D56-B048-C4C3BB3F3CC0}" destId="{85DD7E70-56EF-4D98-B313-B5042603F1AF}" srcOrd="0" destOrd="0" presId="urn:microsoft.com/office/officeart/2005/8/layout/list1"/>
    <dgm:cxn modelId="{A7782141-BBED-4286-9E7C-42C60B2F81A6}" type="presParOf" srcId="{3E299BCA-4355-4D56-B048-C4C3BB3F3CC0}" destId="{FE8CE28A-88F2-44C9-AA56-56C9CCAE4E63}" srcOrd="1" destOrd="0" presId="urn:microsoft.com/office/officeart/2005/8/layout/list1"/>
    <dgm:cxn modelId="{FE216C8E-6F21-46A2-B180-75318899498D}" type="presParOf" srcId="{72494AB2-B245-4E48-BE2C-9F44B17E1295}" destId="{83A1A9F1-DCE3-42F7-A5E3-F2875DEA6644}" srcOrd="9" destOrd="0" presId="urn:microsoft.com/office/officeart/2005/8/layout/list1"/>
    <dgm:cxn modelId="{673E6653-7C60-452E-8123-EBBFB1B5401B}" type="presParOf" srcId="{72494AB2-B245-4E48-BE2C-9F44B17E1295}" destId="{941C1668-63BE-4729-9BE3-1A32068D9E3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D48FE-7D57-46B3-B971-6AEA28EA136B}">
      <dsp:nvSpPr>
        <dsp:cNvPr id="0" name=""/>
        <dsp:cNvSpPr/>
      </dsp:nvSpPr>
      <dsp:spPr>
        <a:xfrm>
          <a:off x="0" y="0"/>
          <a:ext cx="10333719" cy="1943753"/>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8120" tIns="198120" rIns="198120" bIns="198120" numCol="1" spcCol="1270" anchor="ctr" anchorCtr="0">
          <a:noAutofit/>
        </a:bodyPr>
        <a:lstStyle/>
        <a:p>
          <a:pPr lvl="0" algn="ctr" defTabSz="2311400">
            <a:lnSpc>
              <a:spcPct val="90000"/>
            </a:lnSpc>
            <a:spcBef>
              <a:spcPct val="0"/>
            </a:spcBef>
            <a:spcAft>
              <a:spcPct val="35000"/>
            </a:spcAft>
          </a:pPr>
          <a:r>
            <a:rPr lang="es-ES" sz="5200" kern="1200" dirty="0" smtClean="0"/>
            <a:t>PLANTEAMIENTO Y FORMULACIÓN DEL PROBLEMA</a:t>
          </a:r>
          <a:endParaRPr lang="es-ES" sz="5200" kern="1200" dirty="0"/>
        </a:p>
      </dsp:txBody>
      <dsp:txXfrm>
        <a:off x="0" y="0"/>
        <a:ext cx="10333719" cy="1943753"/>
      </dsp:txXfrm>
    </dsp:sp>
    <dsp:sp modelId="{458F47E2-3656-46B0-8F7F-DD616F118836}">
      <dsp:nvSpPr>
        <dsp:cNvPr id="0" name=""/>
        <dsp:cNvSpPr/>
      </dsp:nvSpPr>
      <dsp:spPr>
        <a:xfrm>
          <a:off x="5045" y="1943753"/>
          <a:ext cx="3441209" cy="4081881"/>
        </a:xfrm>
        <a:prstGeom prst="rect">
          <a:avLst/>
        </a:prstGeom>
        <a:solidFill>
          <a:schemeClr val="lt1">
            <a:hueOff val="0"/>
            <a:satOff val="0"/>
            <a:lumOff val="0"/>
            <a:alphaOff val="0"/>
          </a:schemeClr>
        </a:solidFill>
        <a:ln w="1587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S" sz="2500" kern="1200" dirty="0" smtClean="0"/>
            <a:t>Implementación del método tradicional</a:t>
          </a:r>
          <a:endParaRPr lang="es-ES" sz="2500" kern="1200" dirty="0"/>
        </a:p>
      </dsp:txBody>
      <dsp:txXfrm>
        <a:off x="5045" y="1943753"/>
        <a:ext cx="3441209" cy="4081881"/>
      </dsp:txXfrm>
    </dsp:sp>
    <dsp:sp modelId="{26CE8880-64A0-4148-98F4-3150481F2483}">
      <dsp:nvSpPr>
        <dsp:cNvPr id="0" name=""/>
        <dsp:cNvSpPr/>
      </dsp:nvSpPr>
      <dsp:spPr>
        <a:xfrm>
          <a:off x="3446254" y="1943753"/>
          <a:ext cx="3441209" cy="4081881"/>
        </a:xfrm>
        <a:prstGeom prst="rect">
          <a:avLst/>
        </a:prstGeom>
        <a:solidFill>
          <a:schemeClr val="lt1">
            <a:hueOff val="0"/>
            <a:satOff val="0"/>
            <a:lumOff val="0"/>
            <a:alphaOff val="0"/>
          </a:schemeClr>
        </a:solidFill>
        <a:ln w="1587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S" sz="2500" kern="1200" dirty="0" smtClean="0"/>
            <a:t>Masificación estudiantil y falta de insumos didácticos Vidal et al (2019)</a:t>
          </a:r>
          <a:endParaRPr lang="es-ES" sz="2500" kern="1200" dirty="0"/>
        </a:p>
      </dsp:txBody>
      <dsp:txXfrm>
        <a:off x="3446254" y="1943753"/>
        <a:ext cx="3441209" cy="4081881"/>
      </dsp:txXfrm>
    </dsp:sp>
    <dsp:sp modelId="{4F91A09C-3D56-43CA-8E5A-700F3C250490}">
      <dsp:nvSpPr>
        <dsp:cNvPr id="0" name=""/>
        <dsp:cNvSpPr/>
      </dsp:nvSpPr>
      <dsp:spPr>
        <a:xfrm>
          <a:off x="6887464" y="1943753"/>
          <a:ext cx="3441209" cy="4081881"/>
        </a:xfrm>
        <a:prstGeom prst="rect">
          <a:avLst/>
        </a:prstGeom>
        <a:solidFill>
          <a:schemeClr val="lt1">
            <a:hueOff val="0"/>
            <a:satOff val="0"/>
            <a:lumOff val="0"/>
            <a:alphaOff val="0"/>
          </a:schemeClr>
        </a:solidFill>
        <a:ln w="1587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kern="1200" dirty="0" smtClean="0"/>
            <a:t>¿Cuál es la eficacia de la aplicación de los modelos 3D y piezas anatómicas en el rendimiento académico de los estudiantes de primer semestre de la Carrera de Obstetricia año 2020? </a:t>
          </a:r>
          <a:endParaRPr lang="es-ES" sz="2500" kern="1200" dirty="0"/>
        </a:p>
      </dsp:txBody>
      <dsp:txXfrm>
        <a:off x="6887464" y="1943753"/>
        <a:ext cx="3441209" cy="4081881"/>
      </dsp:txXfrm>
    </dsp:sp>
    <dsp:sp modelId="{02070071-34F7-465F-8A93-2E1483BC37BE}">
      <dsp:nvSpPr>
        <dsp:cNvPr id="0" name=""/>
        <dsp:cNvSpPr/>
      </dsp:nvSpPr>
      <dsp:spPr>
        <a:xfrm>
          <a:off x="0" y="6025634"/>
          <a:ext cx="10333719" cy="453542"/>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D9ECC-7B21-4772-AB91-AA91E548D379}">
      <dsp:nvSpPr>
        <dsp:cNvPr id="0" name=""/>
        <dsp:cNvSpPr/>
      </dsp:nvSpPr>
      <dsp:spPr>
        <a:xfrm>
          <a:off x="4560658" y="2243443"/>
          <a:ext cx="3236596" cy="770162"/>
        </a:xfrm>
        <a:custGeom>
          <a:avLst/>
          <a:gdLst/>
          <a:ahLst/>
          <a:cxnLst/>
          <a:rect l="0" t="0" r="0" b="0"/>
          <a:pathLst>
            <a:path>
              <a:moveTo>
                <a:pt x="0" y="0"/>
              </a:moveTo>
              <a:lnTo>
                <a:pt x="0" y="524843"/>
              </a:lnTo>
              <a:lnTo>
                <a:pt x="3236596" y="524843"/>
              </a:lnTo>
              <a:lnTo>
                <a:pt x="3236596" y="7701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204F3E-1123-4F83-A59B-CAFED75454E4}">
      <dsp:nvSpPr>
        <dsp:cNvPr id="0" name=""/>
        <dsp:cNvSpPr/>
      </dsp:nvSpPr>
      <dsp:spPr>
        <a:xfrm>
          <a:off x="4514938" y="2243443"/>
          <a:ext cx="91440" cy="770162"/>
        </a:xfrm>
        <a:custGeom>
          <a:avLst/>
          <a:gdLst/>
          <a:ahLst/>
          <a:cxnLst/>
          <a:rect l="0" t="0" r="0" b="0"/>
          <a:pathLst>
            <a:path>
              <a:moveTo>
                <a:pt x="45720" y="0"/>
              </a:moveTo>
              <a:lnTo>
                <a:pt x="45720" y="7701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1DD736-049A-42C4-BC92-2B3EE0DEA78C}">
      <dsp:nvSpPr>
        <dsp:cNvPr id="0" name=""/>
        <dsp:cNvSpPr/>
      </dsp:nvSpPr>
      <dsp:spPr>
        <a:xfrm>
          <a:off x="1324062" y="2243443"/>
          <a:ext cx="3236596" cy="770162"/>
        </a:xfrm>
        <a:custGeom>
          <a:avLst/>
          <a:gdLst/>
          <a:ahLst/>
          <a:cxnLst/>
          <a:rect l="0" t="0" r="0" b="0"/>
          <a:pathLst>
            <a:path>
              <a:moveTo>
                <a:pt x="3236596" y="0"/>
              </a:moveTo>
              <a:lnTo>
                <a:pt x="3236596" y="524843"/>
              </a:lnTo>
              <a:lnTo>
                <a:pt x="0" y="524843"/>
              </a:lnTo>
              <a:lnTo>
                <a:pt x="0" y="7701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01A0C4-3E31-4B5F-A82F-D8D70D19D58E}">
      <dsp:nvSpPr>
        <dsp:cNvPr id="0" name=""/>
        <dsp:cNvSpPr/>
      </dsp:nvSpPr>
      <dsp:spPr>
        <a:xfrm>
          <a:off x="3236596" y="561884"/>
          <a:ext cx="2648124" cy="168155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DC32A0-8809-4C9D-BFF2-C3F5FA662F2F}">
      <dsp:nvSpPr>
        <dsp:cNvPr id="0" name=""/>
        <dsp:cNvSpPr/>
      </dsp:nvSpPr>
      <dsp:spPr>
        <a:xfrm>
          <a:off x="3530832" y="841408"/>
          <a:ext cx="2648124" cy="168155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t>Justificación e importancia </a:t>
          </a:r>
          <a:endParaRPr lang="es-ES" sz="2400" kern="1200" dirty="0"/>
        </a:p>
      </dsp:txBody>
      <dsp:txXfrm>
        <a:off x="3580083" y="890659"/>
        <a:ext cx="2549622" cy="1583056"/>
      </dsp:txXfrm>
    </dsp:sp>
    <dsp:sp modelId="{F3F3436F-183C-49B3-A341-AFA8467F0521}">
      <dsp:nvSpPr>
        <dsp:cNvPr id="0" name=""/>
        <dsp:cNvSpPr/>
      </dsp:nvSpPr>
      <dsp:spPr>
        <a:xfrm>
          <a:off x="0" y="3013606"/>
          <a:ext cx="2648124" cy="168155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574383-C5C7-4DA9-A3A0-81C13BD97DDB}">
      <dsp:nvSpPr>
        <dsp:cNvPr id="0" name=""/>
        <dsp:cNvSpPr/>
      </dsp:nvSpPr>
      <dsp:spPr>
        <a:xfrm>
          <a:off x="294236" y="3293130"/>
          <a:ext cx="2648124" cy="168155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Importancia del aprendizaje de la Anatomía Humana</a:t>
          </a:r>
          <a:endParaRPr lang="es-ES" sz="2400" kern="1200" dirty="0"/>
        </a:p>
      </dsp:txBody>
      <dsp:txXfrm>
        <a:off x="343487" y="3342381"/>
        <a:ext cx="2549622" cy="1583056"/>
      </dsp:txXfrm>
    </dsp:sp>
    <dsp:sp modelId="{28F1F563-AA8A-41A9-92E6-9CA56CB4C667}">
      <dsp:nvSpPr>
        <dsp:cNvPr id="0" name=""/>
        <dsp:cNvSpPr/>
      </dsp:nvSpPr>
      <dsp:spPr>
        <a:xfrm>
          <a:off x="3236596" y="3013606"/>
          <a:ext cx="2648124" cy="168155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B199A-62BE-4D98-B0FD-62800A349744}">
      <dsp:nvSpPr>
        <dsp:cNvPr id="0" name=""/>
        <dsp:cNvSpPr/>
      </dsp:nvSpPr>
      <dsp:spPr>
        <a:xfrm>
          <a:off x="3530832" y="3293130"/>
          <a:ext cx="2648124" cy="168155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Trascendencia</a:t>
          </a:r>
          <a:endParaRPr lang="es-ES" sz="2400" kern="1200" dirty="0"/>
        </a:p>
      </dsp:txBody>
      <dsp:txXfrm>
        <a:off x="3580083" y="3342381"/>
        <a:ext cx="2549622" cy="1583056"/>
      </dsp:txXfrm>
    </dsp:sp>
    <dsp:sp modelId="{4D706FEF-EE90-4C88-8F99-FA3F92BC551E}">
      <dsp:nvSpPr>
        <dsp:cNvPr id="0" name=""/>
        <dsp:cNvSpPr/>
      </dsp:nvSpPr>
      <dsp:spPr>
        <a:xfrm>
          <a:off x="6473192" y="3013606"/>
          <a:ext cx="2648124" cy="168155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FDDC0B-0699-4375-9786-4DB1FA9ED7CB}">
      <dsp:nvSpPr>
        <dsp:cNvPr id="0" name=""/>
        <dsp:cNvSpPr/>
      </dsp:nvSpPr>
      <dsp:spPr>
        <a:xfrm>
          <a:off x="6767428" y="3293130"/>
          <a:ext cx="2648124" cy="168155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Beneficiarios</a:t>
          </a:r>
          <a:endParaRPr lang="es-ES" sz="2400" kern="1200" dirty="0"/>
        </a:p>
      </dsp:txBody>
      <dsp:txXfrm>
        <a:off x="6816679" y="3342381"/>
        <a:ext cx="2549622" cy="1583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7B2D1-D0AB-43ED-B5DD-E546A698D560}">
      <dsp:nvSpPr>
        <dsp:cNvPr id="0" name=""/>
        <dsp:cNvSpPr/>
      </dsp:nvSpPr>
      <dsp:spPr>
        <a:xfrm>
          <a:off x="4829628" y="2655689"/>
          <a:ext cx="3416997" cy="593032"/>
        </a:xfrm>
        <a:custGeom>
          <a:avLst/>
          <a:gdLst/>
          <a:ahLst/>
          <a:cxnLst/>
          <a:rect l="0" t="0" r="0" b="0"/>
          <a:pathLst>
            <a:path>
              <a:moveTo>
                <a:pt x="0" y="0"/>
              </a:moveTo>
              <a:lnTo>
                <a:pt x="0" y="296516"/>
              </a:lnTo>
              <a:lnTo>
                <a:pt x="3416997" y="296516"/>
              </a:lnTo>
              <a:lnTo>
                <a:pt x="3416997" y="5930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9222B7-C020-4938-B8F6-FE4C3C57157A}">
      <dsp:nvSpPr>
        <dsp:cNvPr id="0" name=""/>
        <dsp:cNvSpPr/>
      </dsp:nvSpPr>
      <dsp:spPr>
        <a:xfrm>
          <a:off x="4783908" y="2655689"/>
          <a:ext cx="91440" cy="593032"/>
        </a:xfrm>
        <a:custGeom>
          <a:avLst/>
          <a:gdLst/>
          <a:ahLst/>
          <a:cxnLst/>
          <a:rect l="0" t="0" r="0" b="0"/>
          <a:pathLst>
            <a:path>
              <a:moveTo>
                <a:pt x="45720" y="0"/>
              </a:moveTo>
              <a:lnTo>
                <a:pt x="45720" y="5930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EE5CC0-AAF1-40AF-ABC8-D3BA72E519BC}">
      <dsp:nvSpPr>
        <dsp:cNvPr id="0" name=""/>
        <dsp:cNvSpPr/>
      </dsp:nvSpPr>
      <dsp:spPr>
        <a:xfrm>
          <a:off x="1412630" y="2655689"/>
          <a:ext cx="3416997" cy="593032"/>
        </a:xfrm>
        <a:custGeom>
          <a:avLst/>
          <a:gdLst/>
          <a:ahLst/>
          <a:cxnLst/>
          <a:rect l="0" t="0" r="0" b="0"/>
          <a:pathLst>
            <a:path>
              <a:moveTo>
                <a:pt x="3416997" y="0"/>
              </a:moveTo>
              <a:lnTo>
                <a:pt x="3416997" y="296516"/>
              </a:lnTo>
              <a:lnTo>
                <a:pt x="0" y="296516"/>
              </a:lnTo>
              <a:lnTo>
                <a:pt x="0" y="5930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B8CD0B-6235-4FF3-AA8E-D4CC8CFAD16C}">
      <dsp:nvSpPr>
        <dsp:cNvPr id="0" name=""/>
        <dsp:cNvSpPr/>
      </dsp:nvSpPr>
      <dsp:spPr>
        <a:xfrm>
          <a:off x="4123637" y="1243707"/>
          <a:ext cx="1411982" cy="141198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18F144-CFDF-40B4-B9E0-785C48413965}">
      <dsp:nvSpPr>
        <dsp:cNvPr id="0" name=""/>
        <dsp:cNvSpPr/>
      </dsp:nvSpPr>
      <dsp:spPr>
        <a:xfrm>
          <a:off x="4123637" y="1243707"/>
          <a:ext cx="1411982" cy="141198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BC60D3-49BC-44C7-BB94-CA300240D28B}">
      <dsp:nvSpPr>
        <dsp:cNvPr id="0" name=""/>
        <dsp:cNvSpPr/>
      </dsp:nvSpPr>
      <dsp:spPr>
        <a:xfrm>
          <a:off x="3417646" y="1497864"/>
          <a:ext cx="2823964" cy="90366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MX" sz="2300" b="1" kern="1200" dirty="0" smtClean="0"/>
            <a:t>FUNDAMENTACIÓN TEÓRICA</a:t>
          </a:r>
          <a:endParaRPr lang="es-ES" sz="2300" b="1" kern="1200" dirty="0"/>
        </a:p>
      </dsp:txBody>
      <dsp:txXfrm>
        <a:off x="3417646" y="1497864"/>
        <a:ext cx="2823964" cy="903668"/>
      </dsp:txXfrm>
    </dsp:sp>
    <dsp:sp modelId="{E1611B40-A1FB-47BB-8ED2-5FE0396B23E8}">
      <dsp:nvSpPr>
        <dsp:cNvPr id="0" name=""/>
        <dsp:cNvSpPr/>
      </dsp:nvSpPr>
      <dsp:spPr>
        <a:xfrm>
          <a:off x="706639" y="3248722"/>
          <a:ext cx="1411982" cy="141198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C02097-02B2-497E-ACEF-4E54DE66313F}">
      <dsp:nvSpPr>
        <dsp:cNvPr id="0" name=""/>
        <dsp:cNvSpPr/>
      </dsp:nvSpPr>
      <dsp:spPr>
        <a:xfrm>
          <a:off x="706639" y="3248722"/>
          <a:ext cx="1411982" cy="141198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7FAF5F-B9C7-4A2C-8D8C-B6F91859B162}">
      <dsp:nvSpPr>
        <dsp:cNvPr id="0" name=""/>
        <dsp:cNvSpPr/>
      </dsp:nvSpPr>
      <dsp:spPr>
        <a:xfrm>
          <a:off x="648" y="3502879"/>
          <a:ext cx="2823964" cy="90366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SIMULADORES 3D</a:t>
          </a:r>
          <a:endParaRPr lang="es-ES" sz="2300" kern="1200" dirty="0"/>
        </a:p>
      </dsp:txBody>
      <dsp:txXfrm>
        <a:off x="648" y="3502879"/>
        <a:ext cx="2823964" cy="903668"/>
      </dsp:txXfrm>
    </dsp:sp>
    <dsp:sp modelId="{AB32CE17-AF0A-4A6A-BD07-73CB5A9AE7C4}">
      <dsp:nvSpPr>
        <dsp:cNvPr id="0" name=""/>
        <dsp:cNvSpPr/>
      </dsp:nvSpPr>
      <dsp:spPr>
        <a:xfrm>
          <a:off x="4123637" y="3248722"/>
          <a:ext cx="1411982" cy="141198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594AD4-5C25-4B1B-A767-E56632E0CB2A}">
      <dsp:nvSpPr>
        <dsp:cNvPr id="0" name=""/>
        <dsp:cNvSpPr/>
      </dsp:nvSpPr>
      <dsp:spPr>
        <a:xfrm>
          <a:off x="4123637" y="3248722"/>
          <a:ext cx="1411982" cy="141198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9CA127-643C-497A-B1B8-26466A8D6A07}">
      <dsp:nvSpPr>
        <dsp:cNvPr id="0" name=""/>
        <dsp:cNvSpPr/>
      </dsp:nvSpPr>
      <dsp:spPr>
        <a:xfrm>
          <a:off x="3417646" y="3502879"/>
          <a:ext cx="2823964" cy="90366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PLATAFORMAS EDUCATIVAS</a:t>
          </a:r>
          <a:endParaRPr lang="es-ES" sz="2300" kern="1200" dirty="0"/>
        </a:p>
      </dsp:txBody>
      <dsp:txXfrm>
        <a:off x="3417646" y="3502879"/>
        <a:ext cx="2823964" cy="903668"/>
      </dsp:txXfrm>
    </dsp:sp>
    <dsp:sp modelId="{D7308CE8-2406-4F30-BBA3-6F6BAFE8B4EA}">
      <dsp:nvSpPr>
        <dsp:cNvPr id="0" name=""/>
        <dsp:cNvSpPr/>
      </dsp:nvSpPr>
      <dsp:spPr>
        <a:xfrm>
          <a:off x="7540634" y="3248722"/>
          <a:ext cx="1411982" cy="141198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8573B7-5471-4B04-B53B-8BBD8055705D}">
      <dsp:nvSpPr>
        <dsp:cNvPr id="0" name=""/>
        <dsp:cNvSpPr/>
      </dsp:nvSpPr>
      <dsp:spPr>
        <a:xfrm>
          <a:off x="7540634" y="3248722"/>
          <a:ext cx="1411982" cy="141198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10C92B-8180-43B9-BD6F-9C9DFFBF8463}">
      <dsp:nvSpPr>
        <dsp:cNvPr id="0" name=""/>
        <dsp:cNvSpPr/>
      </dsp:nvSpPr>
      <dsp:spPr>
        <a:xfrm>
          <a:off x="6834643" y="3502879"/>
          <a:ext cx="2823964" cy="90366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RENDIMIENTO ACADÉMICO</a:t>
          </a:r>
          <a:endParaRPr lang="es-ES" sz="2300" kern="1200" dirty="0"/>
        </a:p>
      </dsp:txBody>
      <dsp:txXfrm>
        <a:off x="6834643" y="3502879"/>
        <a:ext cx="2823964" cy="9036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F1961-AD17-4398-8EFC-31F54EA08AA4}">
      <dsp:nvSpPr>
        <dsp:cNvPr id="0" name=""/>
        <dsp:cNvSpPr/>
      </dsp:nvSpPr>
      <dsp:spPr>
        <a:xfrm>
          <a:off x="0" y="787683"/>
          <a:ext cx="10672355" cy="856800"/>
        </a:xfrm>
        <a:prstGeom prst="rect">
          <a:avLst/>
        </a:prstGeom>
        <a:solidFill>
          <a:schemeClr val="dk1">
            <a:alpha val="90000"/>
            <a:tint val="40000"/>
            <a:hueOff val="0"/>
            <a:satOff val="0"/>
            <a:lumOff val="0"/>
            <a:alphaOff val="0"/>
          </a:schemeClr>
        </a:solidFill>
        <a:ln w="9525" cap="rnd"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E45E9DD-7980-4183-AAEA-DE140EC7C672}">
      <dsp:nvSpPr>
        <dsp:cNvPr id="0" name=""/>
        <dsp:cNvSpPr/>
      </dsp:nvSpPr>
      <dsp:spPr>
        <a:xfrm>
          <a:off x="530491" y="58509"/>
          <a:ext cx="10133154" cy="1231013"/>
        </a:xfrm>
        <a:prstGeom prst="roundRect">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2373" tIns="0" rIns="282373" bIns="0" numCol="1" spcCol="1270" anchor="ctr" anchorCtr="0">
          <a:noAutofit/>
        </a:bodyPr>
        <a:lstStyle/>
        <a:p>
          <a:pPr lvl="0" algn="just" defTabSz="800100">
            <a:lnSpc>
              <a:spcPct val="90000"/>
            </a:lnSpc>
            <a:spcBef>
              <a:spcPct val="0"/>
            </a:spcBef>
            <a:spcAft>
              <a:spcPct val="35000"/>
            </a:spcAft>
          </a:pPr>
          <a:r>
            <a:rPr lang="es-MX" sz="1800" kern="1200" dirty="0" smtClean="0"/>
            <a:t>Los estudiantes demostraron tener un nivel bajo de los conocimientos de la asignatura sin la aplicación de la app y la plataforma virtual, debido a que la clase magistral por si solo no incrementa el rendimiento académico.</a:t>
          </a:r>
          <a:endParaRPr lang="es-MX" sz="1800" kern="1200" dirty="0">
            <a:latin typeface="Times New Roman" panose="02020603050405020304" pitchFamily="18" charset="0"/>
            <a:cs typeface="Times New Roman" panose="02020603050405020304" pitchFamily="18" charset="0"/>
          </a:endParaRPr>
        </a:p>
      </dsp:txBody>
      <dsp:txXfrm>
        <a:off x="590584" y="118602"/>
        <a:ext cx="10012968" cy="1110827"/>
      </dsp:txXfrm>
    </dsp:sp>
    <dsp:sp modelId="{09B74E3C-53D4-42A1-AE34-D3D472A0EA33}">
      <dsp:nvSpPr>
        <dsp:cNvPr id="0" name=""/>
        <dsp:cNvSpPr/>
      </dsp:nvSpPr>
      <dsp:spPr>
        <a:xfrm>
          <a:off x="0" y="2401124"/>
          <a:ext cx="10672355" cy="856800"/>
        </a:xfrm>
        <a:prstGeom prst="rect">
          <a:avLst/>
        </a:prstGeom>
        <a:solidFill>
          <a:schemeClr val="dk1">
            <a:alpha val="90000"/>
            <a:tint val="40000"/>
            <a:hueOff val="0"/>
            <a:satOff val="0"/>
            <a:lumOff val="0"/>
            <a:alphaOff val="0"/>
          </a:schemeClr>
        </a:solidFill>
        <a:ln w="9525" cap="rnd"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53977A9-798E-422D-8E56-BEDDB42A95E9}">
      <dsp:nvSpPr>
        <dsp:cNvPr id="0" name=""/>
        <dsp:cNvSpPr/>
      </dsp:nvSpPr>
      <dsp:spPr>
        <a:xfrm>
          <a:off x="508083" y="1828083"/>
          <a:ext cx="10161655" cy="1074881"/>
        </a:xfrm>
        <a:prstGeom prst="roundRect">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2373" tIns="0" rIns="282373" bIns="0" numCol="1" spcCol="1270" anchor="ctr" anchorCtr="0">
          <a:noAutofit/>
        </a:bodyPr>
        <a:lstStyle/>
        <a:p>
          <a:pPr lvl="0" algn="just" defTabSz="800100">
            <a:lnSpc>
              <a:spcPct val="90000"/>
            </a:lnSpc>
            <a:spcBef>
              <a:spcPct val="0"/>
            </a:spcBef>
            <a:spcAft>
              <a:spcPct val="35000"/>
            </a:spcAft>
          </a:pPr>
          <a:r>
            <a:rPr lang="es-MX" sz="1800" kern="1200" dirty="0" smtClean="0"/>
            <a:t>La implementación de piezas anatómicas y el simulador 3D permitió a los estudiantes del grupo experimental mejorar su rendimiento académico ya que por medio de la app visualizaron mejor las estructuras anatómicas.</a:t>
          </a:r>
          <a:endParaRPr lang="es-MX" sz="1800" kern="1200" dirty="0">
            <a:latin typeface="Times New Roman" panose="02020603050405020304" pitchFamily="18" charset="0"/>
            <a:cs typeface="Times New Roman" panose="02020603050405020304" pitchFamily="18" charset="0"/>
          </a:endParaRPr>
        </a:p>
      </dsp:txBody>
      <dsp:txXfrm>
        <a:off x="560554" y="1880554"/>
        <a:ext cx="10056713" cy="969939"/>
      </dsp:txXfrm>
    </dsp:sp>
    <dsp:sp modelId="{941C1668-63BE-4729-9BE3-1A32068D9E30}">
      <dsp:nvSpPr>
        <dsp:cNvPr id="0" name=""/>
        <dsp:cNvSpPr/>
      </dsp:nvSpPr>
      <dsp:spPr>
        <a:xfrm>
          <a:off x="0" y="4454890"/>
          <a:ext cx="10672355" cy="856800"/>
        </a:xfrm>
        <a:prstGeom prst="rect">
          <a:avLst/>
        </a:prstGeom>
        <a:solidFill>
          <a:schemeClr val="dk1">
            <a:alpha val="90000"/>
            <a:tint val="40000"/>
            <a:hueOff val="0"/>
            <a:satOff val="0"/>
            <a:lumOff val="0"/>
            <a:alphaOff val="0"/>
          </a:schemeClr>
        </a:solidFill>
        <a:ln w="9525" cap="rnd"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E8CE28A-88F2-44C9-AA56-56C9CCAE4E63}">
      <dsp:nvSpPr>
        <dsp:cNvPr id="0" name=""/>
        <dsp:cNvSpPr/>
      </dsp:nvSpPr>
      <dsp:spPr>
        <a:xfrm>
          <a:off x="508083" y="3441524"/>
          <a:ext cx="10161655" cy="1515205"/>
        </a:xfrm>
        <a:prstGeom prst="roundRect">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2373" tIns="0" rIns="282373" bIns="0" numCol="1" spcCol="1270" anchor="ctr" anchorCtr="0">
          <a:noAutofit/>
        </a:bodyPr>
        <a:lstStyle/>
        <a:p>
          <a:pPr lvl="0" algn="just" defTabSz="800100">
            <a:lnSpc>
              <a:spcPct val="90000"/>
            </a:lnSpc>
            <a:spcBef>
              <a:spcPct val="0"/>
            </a:spcBef>
            <a:spcAft>
              <a:spcPct val="35000"/>
            </a:spcAft>
          </a:pPr>
          <a:r>
            <a:rPr lang="es-MX" sz="1800" kern="1200" dirty="0" smtClean="0"/>
            <a:t>Los resultados luego de la aplicación de los modelos 3D y piezas anatómicas, evidenciaron que el grupo experimental obtuvo un progreso mayor en los conocimientos de Anatomía Humana que el grupo al que se le aplicó el método tradicional de enseñanza puesto que los estudiantes del grupo experimental participaron de forma activa en el proceso de aprendizaje.</a:t>
          </a:r>
          <a:endParaRPr lang="es-MX" sz="1800" kern="1200" dirty="0">
            <a:latin typeface="Times New Roman" panose="02020603050405020304" pitchFamily="18" charset="0"/>
            <a:cs typeface="Times New Roman" panose="02020603050405020304" pitchFamily="18" charset="0"/>
          </a:endParaRPr>
        </a:p>
      </dsp:txBody>
      <dsp:txXfrm>
        <a:off x="582049" y="3515490"/>
        <a:ext cx="10013723" cy="1367273"/>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chemeClr val="bg2">
                <a:shade val="98000"/>
                <a:satMod val="120000"/>
                <a:lumMod val="98000"/>
              </a:schemeClr>
            </a:gs>
          </a:gsLst>
          <a:path path="circle">
            <a:fillToRect l="100000" t="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logo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5812" y="371146"/>
            <a:ext cx="6697014" cy="1237849"/>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txBox="1">
            <a:spLocks/>
          </p:cNvSpPr>
          <p:nvPr/>
        </p:nvSpPr>
        <p:spPr>
          <a:xfrm>
            <a:off x="2074331" y="1520834"/>
            <a:ext cx="8679976" cy="1992573"/>
          </a:xfrm>
          <a:prstGeom prst="rect">
            <a:avLst/>
          </a:prstGeom>
        </p:spPr>
        <p:txBody>
          <a:bodyPr vert="horz" lIns="91440" tIns="45720" rIns="91440" bIns="45720" rtlCol="0" anchor="b">
            <a:normAutofit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1800" b="1" dirty="0" smtClean="0">
                <a:solidFill>
                  <a:srgbClr val="000000"/>
                </a:solidFill>
                <a:latin typeface="Times New Roman" panose="02020603050405020304" pitchFamily="18" charset="0"/>
              </a:rPr>
              <a:t>VICERRECTORADO DE INVESTIGACIÓN INNOVACIÓN Y TRANSFERENCIA DE TECNOLOGÍA</a:t>
            </a:r>
            <a:br>
              <a:rPr lang="es-ES" sz="1800" b="1" dirty="0" smtClean="0">
                <a:solidFill>
                  <a:srgbClr val="000000"/>
                </a:solidFill>
                <a:latin typeface="Times New Roman" panose="02020603050405020304" pitchFamily="18" charset="0"/>
              </a:rPr>
            </a:br>
            <a:r>
              <a:rPr lang="es-ES" sz="1800" b="1" dirty="0" smtClean="0">
                <a:solidFill>
                  <a:srgbClr val="000000"/>
                </a:solidFill>
                <a:latin typeface="Times New Roman" panose="02020603050405020304" pitchFamily="18" charset="0"/>
              </a:rPr>
              <a:t/>
            </a:r>
            <a:br>
              <a:rPr lang="es-ES" sz="1800" b="1" dirty="0" smtClean="0">
                <a:solidFill>
                  <a:srgbClr val="000000"/>
                </a:solidFill>
                <a:latin typeface="Times New Roman" panose="02020603050405020304" pitchFamily="18" charset="0"/>
              </a:rPr>
            </a:br>
            <a:r>
              <a:rPr lang="es-ES" sz="1800" b="1" dirty="0" smtClean="0">
                <a:solidFill>
                  <a:srgbClr val="000000"/>
                </a:solidFill>
                <a:latin typeface="Times New Roman" panose="02020603050405020304" pitchFamily="18" charset="0"/>
              </a:rPr>
              <a:t>CENTRO DE POSTGRADO</a:t>
            </a:r>
            <a:br>
              <a:rPr lang="es-ES" sz="1800" b="1" dirty="0" smtClean="0">
                <a:solidFill>
                  <a:srgbClr val="000000"/>
                </a:solidFill>
                <a:latin typeface="Times New Roman" panose="02020603050405020304" pitchFamily="18" charset="0"/>
              </a:rPr>
            </a:br>
            <a:r>
              <a:rPr lang="es-ES" sz="1800" b="1" dirty="0" smtClean="0">
                <a:solidFill>
                  <a:srgbClr val="000000"/>
                </a:solidFill>
                <a:latin typeface="Times New Roman" panose="02020603050405020304" pitchFamily="18" charset="0"/>
              </a:rPr>
              <a:t/>
            </a:r>
            <a:br>
              <a:rPr lang="es-ES" sz="1800" b="1" dirty="0" smtClean="0">
                <a:solidFill>
                  <a:srgbClr val="000000"/>
                </a:solidFill>
                <a:latin typeface="Times New Roman" panose="02020603050405020304" pitchFamily="18" charset="0"/>
              </a:rPr>
            </a:br>
            <a:r>
              <a:rPr lang="es-ES" sz="1800" b="1" dirty="0" smtClean="0">
                <a:solidFill>
                  <a:srgbClr val="000000"/>
                </a:solidFill>
                <a:latin typeface="Times New Roman" panose="02020603050405020304" pitchFamily="18" charset="0"/>
              </a:rPr>
              <a:t>MAESTRÍA EN DOCENCIA UNIVERSITARIA XX</a:t>
            </a:r>
            <a:br>
              <a:rPr lang="es-ES" sz="1800" b="1" dirty="0" smtClean="0">
                <a:solidFill>
                  <a:srgbClr val="000000"/>
                </a:solidFill>
                <a:latin typeface="Times New Roman" panose="02020603050405020304" pitchFamily="18" charset="0"/>
              </a:rPr>
            </a:br>
            <a:endParaRPr lang="es-MX" sz="1800" dirty="0">
              <a:latin typeface="Times New Roman" panose="02020603050405020304" pitchFamily="18" charset="0"/>
              <a:cs typeface="Times New Roman" panose="02020603050405020304" pitchFamily="18" charset="0"/>
            </a:endParaRPr>
          </a:p>
        </p:txBody>
      </p:sp>
      <p:sp>
        <p:nvSpPr>
          <p:cNvPr id="6" name="Rectángulo 5"/>
          <p:cNvSpPr/>
          <p:nvPr/>
        </p:nvSpPr>
        <p:spPr>
          <a:xfrm>
            <a:off x="2074331" y="3218919"/>
            <a:ext cx="9430281" cy="1200329"/>
          </a:xfrm>
          <a:prstGeom prst="rect">
            <a:avLst/>
          </a:prstGeom>
        </p:spPr>
        <p:txBody>
          <a:bodyPr wrap="square">
            <a:spAutoFit/>
          </a:bodyPr>
          <a:lstStyle/>
          <a:p>
            <a:r>
              <a:rPr lang="es-ES" b="1" i="0" dirty="0" smtClean="0">
                <a:solidFill>
                  <a:srgbClr val="000000"/>
                </a:solidFill>
                <a:effectLst/>
                <a:latin typeface="Times New Roman" panose="02020603050405020304" pitchFamily="18" charset="0"/>
              </a:rPr>
              <a:t>TEMA: </a:t>
            </a:r>
            <a:r>
              <a:rPr lang="es-ES" i="0" dirty="0" smtClean="0">
                <a:solidFill>
                  <a:srgbClr val="000000"/>
                </a:solidFill>
                <a:effectLst/>
                <a:latin typeface="Times New Roman" panose="02020603050405020304" pitchFamily="18" charset="0"/>
                <a:cs typeface="Times New Roman" panose="02020603050405020304" pitchFamily="18" charset="0"/>
              </a:rPr>
              <a:t>“</a:t>
            </a:r>
            <a:r>
              <a:rPr lang="es-MX" dirty="0" smtClean="0">
                <a:latin typeface="Times New Roman" panose="02020603050405020304" pitchFamily="18" charset="0"/>
                <a:cs typeface="Times New Roman" panose="02020603050405020304" pitchFamily="18" charset="0"/>
              </a:rPr>
              <a:t>EFICACIA DE LA APLICACIÓN POR PARTE DE LOS DOCENTES DE LOS MODELOS 3D Y PIEZAS ANATÓMICAS EN EL RENDIMIENTO ACADÉMICO DE LOS ESTUDIANTES DEL PRIMER SEMESTRE DE LA CARRERA DE OBSTETRICIA, PERÍODO ACADÉMICO 2019</a:t>
            </a:r>
            <a:r>
              <a:rPr lang="es-MX" dirty="0" smtClean="0">
                <a:latin typeface="Times New Roman" panose="02020603050405020304" pitchFamily="18" charset="0"/>
                <a:cs typeface="Times New Roman" panose="02020603050405020304" pitchFamily="18" charset="0"/>
              </a:rPr>
              <a:t>”</a:t>
            </a:r>
            <a:endParaRPr lang="es-ES" dirty="0">
              <a:latin typeface="Times New Roman" panose="02020603050405020304" pitchFamily="18" charset="0"/>
              <a:cs typeface="Times New Roman" panose="02020603050405020304" pitchFamily="18" charset="0"/>
            </a:endParaRPr>
          </a:p>
        </p:txBody>
      </p:sp>
      <p:sp>
        <p:nvSpPr>
          <p:cNvPr id="7" name="Rectángulo 6"/>
          <p:cNvSpPr/>
          <p:nvPr/>
        </p:nvSpPr>
        <p:spPr>
          <a:xfrm>
            <a:off x="3065812" y="4501627"/>
            <a:ext cx="6096000" cy="923330"/>
          </a:xfrm>
          <a:prstGeom prst="rect">
            <a:avLst/>
          </a:prstGeom>
        </p:spPr>
        <p:txBody>
          <a:bodyPr>
            <a:spAutoFit/>
          </a:bodyPr>
          <a:lstStyle/>
          <a:p>
            <a:pPr algn="ctr"/>
            <a:r>
              <a:rPr lang="es-ES" b="1" dirty="0" smtClean="0">
                <a:solidFill>
                  <a:srgbClr val="000000"/>
                </a:solidFill>
                <a:latin typeface="Times New Roman" panose="02020603050405020304" pitchFamily="18" charset="0"/>
              </a:rPr>
              <a:t>AUTOR:  </a:t>
            </a:r>
            <a:r>
              <a:rPr lang="es-ES" dirty="0" smtClean="0">
                <a:solidFill>
                  <a:srgbClr val="000000"/>
                </a:solidFill>
                <a:latin typeface="Times New Roman" panose="02020603050405020304" pitchFamily="18" charset="0"/>
              </a:rPr>
              <a:t>CHUQUIMARCA MENDIZABAL JEAN MICHEL</a:t>
            </a:r>
            <a:endParaRPr lang="es-ES" dirty="0">
              <a:solidFill>
                <a:srgbClr val="000000"/>
              </a:solidFill>
              <a:latin typeface="Times New Roman" panose="02020603050405020304" pitchFamily="18" charset="0"/>
            </a:endParaRPr>
          </a:p>
          <a:p>
            <a:pPr algn="ctr"/>
            <a:endParaRPr lang="es-ES" b="1" dirty="0">
              <a:solidFill>
                <a:srgbClr val="000000"/>
              </a:solidFill>
              <a:latin typeface="Times New Roman" panose="02020603050405020304" pitchFamily="18" charset="0"/>
            </a:endParaRPr>
          </a:p>
          <a:p>
            <a:pPr algn="ctr"/>
            <a:r>
              <a:rPr lang="es-ES" b="1" dirty="0" smtClean="0">
                <a:solidFill>
                  <a:srgbClr val="000000"/>
                </a:solidFill>
                <a:latin typeface="Times New Roman" panose="02020603050405020304" pitchFamily="18" charset="0"/>
              </a:rPr>
              <a:t>DIRECTOR:  </a:t>
            </a:r>
            <a:r>
              <a:rPr lang="es-ES" dirty="0" smtClean="0">
                <a:solidFill>
                  <a:srgbClr val="000000"/>
                </a:solidFill>
                <a:latin typeface="Times New Roman" panose="02020603050405020304" pitchFamily="18" charset="0"/>
              </a:rPr>
              <a:t>Dr. DIEGO MARCILLO</a:t>
            </a:r>
            <a:endParaRPr lang="es-ES" dirty="0">
              <a:solidFill>
                <a:srgbClr val="000000"/>
              </a:solidFill>
              <a:latin typeface="Times New Roman" panose="02020603050405020304" pitchFamily="18" charset="0"/>
            </a:endParaRPr>
          </a:p>
        </p:txBody>
      </p:sp>
      <p:sp>
        <p:nvSpPr>
          <p:cNvPr id="9" name="Rectángulo 8"/>
          <p:cNvSpPr/>
          <p:nvPr/>
        </p:nvSpPr>
        <p:spPr>
          <a:xfrm>
            <a:off x="5376294" y="5698624"/>
            <a:ext cx="1627031" cy="646331"/>
          </a:xfrm>
          <a:prstGeom prst="rect">
            <a:avLst/>
          </a:prstGeom>
        </p:spPr>
        <p:txBody>
          <a:bodyPr wrap="square">
            <a:spAutoFit/>
          </a:bodyPr>
          <a:lstStyle/>
          <a:p>
            <a:pPr algn="ctr"/>
            <a:r>
              <a:rPr lang="es-ES" b="0" i="0" dirty="0" smtClean="0">
                <a:solidFill>
                  <a:srgbClr val="000000"/>
                </a:solidFill>
                <a:effectLst/>
                <a:latin typeface="Times New Roman" panose="02020603050405020304" pitchFamily="18" charset="0"/>
              </a:rPr>
              <a:t>SANGOLQUÍ</a:t>
            </a:r>
          </a:p>
          <a:p>
            <a:pPr algn="ctr"/>
            <a:r>
              <a:rPr lang="es-ES" b="0" i="0" dirty="0" smtClean="0">
                <a:solidFill>
                  <a:srgbClr val="000000"/>
                </a:solidFill>
                <a:effectLst/>
                <a:latin typeface="Times New Roman" panose="02020603050405020304" pitchFamily="18" charset="0"/>
              </a:rPr>
              <a:t>2020</a:t>
            </a:r>
            <a:endParaRPr lang="es-E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152112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6719" y="194264"/>
            <a:ext cx="8911687" cy="1280890"/>
          </a:xfrm>
        </p:spPr>
        <p:txBody>
          <a:bodyPr/>
          <a:lstStyle/>
          <a:p>
            <a:pPr algn="ctr"/>
            <a:r>
              <a:rPr lang="es-MX" b="1" dirty="0"/>
              <a:t>Resultados del grupo control y experimental.</a:t>
            </a:r>
            <a:endParaRPr lang="en-US" dirty="0"/>
          </a:p>
        </p:txBody>
      </p:sp>
      <p:graphicFrame>
        <p:nvGraphicFramePr>
          <p:cNvPr id="4" name="Gráfico 3"/>
          <p:cNvGraphicFramePr/>
          <p:nvPr>
            <p:extLst>
              <p:ext uri="{D42A27DB-BD31-4B8C-83A1-F6EECF244321}">
                <p14:modId xmlns:p14="http://schemas.microsoft.com/office/powerpoint/2010/main" val="3062570631"/>
              </p:ext>
            </p:extLst>
          </p:nvPr>
        </p:nvGraphicFramePr>
        <p:xfrm>
          <a:off x="1698171" y="1475152"/>
          <a:ext cx="9810206" cy="51738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9873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Conclusiones</a:t>
            </a:r>
            <a:endParaRPr lang="en-US" dirty="0"/>
          </a:p>
        </p:txBody>
      </p:sp>
      <p:graphicFrame>
        <p:nvGraphicFramePr>
          <p:cNvPr id="5" name="Diagrama 4"/>
          <p:cNvGraphicFramePr/>
          <p:nvPr>
            <p:extLst>
              <p:ext uri="{D42A27DB-BD31-4B8C-83A1-F6EECF244321}">
                <p14:modId xmlns:p14="http://schemas.microsoft.com/office/powerpoint/2010/main" val="1453819383"/>
              </p:ext>
            </p:extLst>
          </p:nvPr>
        </p:nvGraphicFramePr>
        <p:xfrm>
          <a:off x="1345474" y="1187355"/>
          <a:ext cx="10672355" cy="537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6237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Línea de trabajo futuro</a:t>
            </a:r>
            <a:r>
              <a:rPr lang="en-US" b="1" dirty="0"/>
              <a:t/>
            </a:r>
            <a:br>
              <a:rPr lang="en-US" b="1" dirty="0"/>
            </a:br>
            <a:endParaRPr lang="en-US" dirty="0"/>
          </a:p>
        </p:txBody>
      </p:sp>
      <p:sp>
        <p:nvSpPr>
          <p:cNvPr id="3" name="Marcador de contenido 2"/>
          <p:cNvSpPr>
            <a:spLocks noGrp="1"/>
          </p:cNvSpPr>
          <p:nvPr>
            <p:ph idx="1"/>
          </p:nvPr>
        </p:nvSpPr>
        <p:spPr>
          <a:xfrm>
            <a:off x="1619794" y="2133600"/>
            <a:ext cx="9884818" cy="3777622"/>
          </a:xfrm>
        </p:spPr>
        <p:txBody>
          <a:bodyPr>
            <a:normAutofit/>
          </a:bodyPr>
          <a:lstStyle/>
          <a:p>
            <a:r>
              <a:rPr lang="es-MX" sz="2400" dirty="0"/>
              <a:t>Puesto que la propuesta obtuvo resultados positivos, sería plausible que la estrategia se replique en otras asignaturas, con la gran variedad de simuladores que se tiene en el mercado actualmente se lo podría incorporar a otras materias </a:t>
            </a:r>
            <a:r>
              <a:rPr lang="es-MX" sz="2400" dirty="0" smtClean="0"/>
              <a:t>preclínicas.</a:t>
            </a:r>
            <a:endParaRPr lang="en-US" sz="2400" dirty="0"/>
          </a:p>
        </p:txBody>
      </p:sp>
    </p:spTree>
    <p:extLst>
      <p:ext uri="{BB962C8B-B14F-4D97-AF65-F5344CB8AC3E}">
        <p14:creationId xmlns:p14="http://schemas.microsoft.com/office/powerpoint/2010/main" val="1294820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2" y="2883984"/>
            <a:ext cx="8911687" cy="1280890"/>
          </a:xfrm>
        </p:spPr>
        <p:txBody>
          <a:bodyPr/>
          <a:lstStyle/>
          <a:p>
            <a:r>
              <a:rPr lang="es-MX" dirty="0" smtClean="0"/>
              <a:t>GRACIAS POR SU ATENCIÓN</a:t>
            </a:r>
            <a:endParaRPr lang="en-US" dirty="0"/>
          </a:p>
        </p:txBody>
      </p:sp>
      <p:sp>
        <p:nvSpPr>
          <p:cNvPr id="3" name="Marcador de contenido 2"/>
          <p:cNvSpPr>
            <a:spLocks noGrp="1"/>
          </p:cNvSpPr>
          <p:nvPr>
            <p:ph idx="1"/>
          </p:nvPr>
        </p:nvSpPr>
        <p:spPr/>
        <p:txBody>
          <a:bodyPr/>
          <a:lstStyle/>
          <a:p>
            <a:endParaRPr lang="en-US"/>
          </a:p>
        </p:txBody>
      </p:sp>
    </p:spTree>
    <p:extLst>
      <p:ext uri="{BB962C8B-B14F-4D97-AF65-F5344CB8AC3E}">
        <p14:creationId xmlns:p14="http://schemas.microsoft.com/office/powerpoint/2010/main" val="2446699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69113"/>
          </a:xfrm>
        </p:spPr>
        <p:txBody>
          <a:bodyPr/>
          <a:lstStyle/>
          <a:p>
            <a:pPr algn="ctr"/>
            <a:r>
              <a:rPr lang="es-MX" b="1" dirty="0" smtClean="0"/>
              <a:t>AGENDA</a:t>
            </a:r>
            <a:endParaRPr lang="en-US" b="1" dirty="0"/>
          </a:p>
        </p:txBody>
      </p:sp>
      <p:sp>
        <p:nvSpPr>
          <p:cNvPr id="3" name="Marcador de contenido 2"/>
          <p:cNvSpPr>
            <a:spLocks noGrp="1"/>
          </p:cNvSpPr>
          <p:nvPr>
            <p:ph idx="1"/>
          </p:nvPr>
        </p:nvSpPr>
        <p:spPr>
          <a:xfrm>
            <a:off x="1593669" y="1293223"/>
            <a:ext cx="9910943" cy="5185954"/>
          </a:xfrm>
        </p:spPr>
        <p:txBody>
          <a:bodyPr/>
          <a:lstStyle/>
          <a:p>
            <a:r>
              <a:rPr lang="es-MX" sz="2400" dirty="0" smtClean="0"/>
              <a:t>PLANTEAMIENTO Y FORMULACIÓN DEL PROBLEMA</a:t>
            </a:r>
          </a:p>
          <a:p>
            <a:r>
              <a:rPr lang="es-MX" sz="2400" dirty="0" smtClean="0"/>
              <a:t>JUSTIFICACIÓN E IMPORTANCIA</a:t>
            </a:r>
          </a:p>
          <a:p>
            <a:r>
              <a:rPr lang="es-MX" sz="2400" dirty="0" smtClean="0"/>
              <a:t>OBJETIVO GENERAL</a:t>
            </a:r>
          </a:p>
          <a:p>
            <a:r>
              <a:rPr lang="es-MX" sz="2400" dirty="0" smtClean="0"/>
              <a:t>OBJETIVOS ESPECÍFICOS</a:t>
            </a:r>
          </a:p>
          <a:p>
            <a:r>
              <a:rPr lang="es-MX" sz="2400" dirty="0" smtClean="0"/>
              <a:t>FUNDAMENTACIÓN TEÓRICA</a:t>
            </a:r>
          </a:p>
          <a:p>
            <a:r>
              <a:rPr lang="es-MX" sz="2400" dirty="0" smtClean="0"/>
              <a:t>FODA</a:t>
            </a:r>
          </a:p>
          <a:p>
            <a:r>
              <a:rPr lang="es-MX" sz="2400" dirty="0" smtClean="0"/>
              <a:t>DESARROLLO DE LA PROPUESTA</a:t>
            </a:r>
          </a:p>
          <a:p>
            <a:r>
              <a:rPr lang="es-MX" sz="2400" dirty="0" smtClean="0"/>
              <a:t>RESULTADOS</a:t>
            </a:r>
          </a:p>
          <a:p>
            <a:r>
              <a:rPr lang="es-MX" sz="2400" dirty="0" smtClean="0"/>
              <a:t>CONCLUSIONES</a:t>
            </a:r>
          </a:p>
          <a:p>
            <a:r>
              <a:rPr lang="es-MX" sz="2400" dirty="0" smtClean="0"/>
              <a:t>LÍNEA DE TRABAJO FUTURO</a:t>
            </a:r>
          </a:p>
          <a:p>
            <a:endParaRPr lang="en-US" dirty="0"/>
          </a:p>
        </p:txBody>
      </p:sp>
    </p:spTree>
    <p:extLst>
      <p:ext uri="{BB962C8B-B14F-4D97-AF65-F5344CB8AC3E}">
        <p14:creationId xmlns:p14="http://schemas.microsoft.com/office/powerpoint/2010/main" val="1409286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713032933"/>
              </p:ext>
            </p:extLst>
          </p:nvPr>
        </p:nvGraphicFramePr>
        <p:xfrm>
          <a:off x="1540417" y="143691"/>
          <a:ext cx="10333719" cy="64791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9164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266104441"/>
              </p:ext>
            </p:extLst>
          </p:nvPr>
        </p:nvGraphicFramePr>
        <p:xfrm>
          <a:off x="2184263" y="326572"/>
          <a:ext cx="9415553" cy="5536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contenido 4"/>
          <p:cNvSpPr>
            <a:spLocks noGrp="1"/>
          </p:cNvSpPr>
          <p:nvPr>
            <p:ph idx="1"/>
          </p:nvPr>
        </p:nvSpPr>
        <p:spPr/>
        <p:txBody>
          <a:bodyPr/>
          <a:lstStyle/>
          <a:p>
            <a:endParaRPr lang="en-US" dirty="0"/>
          </a:p>
        </p:txBody>
      </p:sp>
    </p:spTree>
    <p:extLst>
      <p:ext uri="{BB962C8B-B14F-4D97-AF65-F5344CB8AC3E}">
        <p14:creationId xmlns:p14="http://schemas.microsoft.com/office/powerpoint/2010/main" val="886381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904244"/>
          </a:xfrm>
        </p:spPr>
        <p:txBody>
          <a:bodyPr/>
          <a:lstStyle/>
          <a:p>
            <a:r>
              <a:rPr lang="es-MX" b="1" dirty="0"/>
              <a:t>Objetivo General </a:t>
            </a:r>
            <a:endParaRPr lang="en-US" dirty="0"/>
          </a:p>
        </p:txBody>
      </p:sp>
      <p:sp>
        <p:nvSpPr>
          <p:cNvPr id="3" name="Marcador de contenido 2"/>
          <p:cNvSpPr>
            <a:spLocks noGrp="1"/>
          </p:cNvSpPr>
          <p:nvPr>
            <p:ph idx="1"/>
          </p:nvPr>
        </p:nvSpPr>
        <p:spPr/>
        <p:txBody>
          <a:bodyPr>
            <a:normAutofit/>
          </a:bodyPr>
          <a:lstStyle/>
          <a:p>
            <a:r>
              <a:rPr lang="es-MX" sz="2400" dirty="0" smtClean="0"/>
              <a:t>Determinar </a:t>
            </a:r>
            <a:r>
              <a:rPr lang="es-MX" sz="2400" dirty="0"/>
              <a:t>la eficacia de la aplicación </a:t>
            </a:r>
            <a:r>
              <a:rPr lang="es-MX" sz="2400" dirty="0" smtClean="0"/>
              <a:t>de </a:t>
            </a:r>
            <a:r>
              <a:rPr lang="es-MX" sz="2400" dirty="0"/>
              <a:t>los modelos 3D y piezas anatómicas en el rendimiento académico de los estudiantes de primer semestre de la carrera de obstetricia año 2020.  </a:t>
            </a:r>
            <a:endParaRPr lang="en-US" sz="2400" dirty="0"/>
          </a:p>
        </p:txBody>
      </p:sp>
    </p:spTree>
    <p:extLst>
      <p:ext uri="{BB962C8B-B14F-4D97-AF65-F5344CB8AC3E}">
        <p14:creationId xmlns:p14="http://schemas.microsoft.com/office/powerpoint/2010/main" val="410430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83473" y="258350"/>
            <a:ext cx="8911687" cy="1280890"/>
          </a:xfrm>
        </p:spPr>
        <p:txBody>
          <a:bodyPr>
            <a:normAutofit/>
          </a:bodyPr>
          <a:lstStyle/>
          <a:p>
            <a:r>
              <a:rPr lang="en-US" sz="5400" b="1" dirty="0"/>
              <a:t>Objetivos Específicos </a:t>
            </a:r>
          </a:p>
        </p:txBody>
      </p:sp>
      <p:sp>
        <p:nvSpPr>
          <p:cNvPr id="3" name="Marcador de contenido 2"/>
          <p:cNvSpPr>
            <a:spLocks noGrp="1"/>
          </p:cNvSpPr>
          <p:nvPr>
            <p:ph idx="1"/>
          </p:nvPr>
        </p:nvSpPr>
        <p:spPr>
          <a:xfrm>
            <a:off x="1136469" y="1397726"/>
            <a:ext cx="10368143" cy="4513496"/>
          </a:xfrm>
        </p:spPr>
        <p:txBody>
          <a:bodyPr>
            <a:normAutofit/>
          </a:bodyPr>
          <a:lstStyle/>
          <a:p>
            <a:pPr lvl="0"/>
            <a:r>
              <a:rPr lang="es-MX" sz="2400" dirty="0"/>
              <a:t>Evaluar el rendimiento académico de los estudiantes de primer semestre de la carrera de obstetricia del periodo académico 2020</a:t>
            </a:r>
            <a:r>
              <a:rPr lang="es-MX" sz="2400" dirty="0" smtClean="0"/>
              <a:t>.</a:t>
            </a:r>
          </a:p>
          <a:p>
            <a:r>
              <a:rPr lang="es-MX" sz="2400" dirty="0"/>
              <a:t>Aplicar los modelos 3D y piezas anatómicas con el fin de mejorar el rendimiento académico de los estudiantes de primer semestre de la carrera de obstetricia en el año 2020.</a:t>
            </a:r>
            <a:endParaRPr lang="en-US" sz="2400" dirty="0"/>
          </a:p>
          <a:p>
            <a:r>
              <a:rPr lang="es-MX" sz="2400" dirty="0"/>
              <a:t>Determinar el rendimiento académico de los estudiantes de primer semestre de la carrera de obstetricia del periodo académico 2020 después de la aplicación de los modelos 3D y piezas anatómicas.</a:t>
            </a:r>
            <a:endParaRPr lang="en-US" sz="2400" dirty="0"/>
          </a:p>
          <a:p>
            <a:pPr lvl="0"/>
            <a:endParaRPr lang="en-US" sz="2400" dirty="0"/>
          </a:p>
        </p:txBody>
      </p:sp>
    </p:spTree>
    <p:extLst>
      <p:ext uri="{BB962C8B-B14F-4D97-AF65-F5344CB8AC3E}">
        <p14:creationId xmlns:p14="http://schemas.microsoft.com/office/powerpoint/2010/main" val="4080024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endParaRPr lang="es-MX" dirty="0" smtClean="0"/>
          </a:p>
          <a:p>
            <a:endParaRPr lang="en-US" dirty="0"/>
          </a:p>
        </p:txBody>
      </p:sp>
      <p:graphicFrame>
        <p:nvGraphicFramePr>
          <p:cNvPr id="5" name="Diagrama 4"/>
          <p:cNvGraphicFramePr/>
          <p:nvPr>
            <p:extLst>
              <p:ext uri="{D42A27DB-BD31-4B8C-83A1-F6EECF244321}">
                <p14:modId xmlns:p14="http://schemas.microsoft.com/office/powerpoint/2010/main" val="2202578660"/>
              </p:ext>
            </p:extLst>
          </p:nvPr>
        </p:nvGraphicFramePr>
        <p:xfrm>
          <a:off x="2031999" y="509451"/>
          <a:ext cx="9659257" cy="5904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0447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9153" y="234646"/>
            <a:ext cx="8911687" cy="1280890"/>
          </a:xfrm>
        </p:spPr>
        <p:txBody>
          <a:bodyPr/>
          <a:lstStyle/>
          <a:p>
            <a:pPr algn="ctr"/>
            <a:r>
              <a:rPr lang="es-MX" b="1" u="sng" dirty="0"/>
              <a:t>DESARROLLO DE LA PROPUESTA</a:t>
            </a:r>
            <a:endParaRPr lang="en-US" u="sng" dirty="0">
              <a:latin typeface="Times New Roman" panose="02020603050405020304" pitchFamily="18" charset="0"/>
              <a:cs typeface="Times New Roman" panose="02020603050405020304" pitchFamily="18"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310150088"/>
              </p:ext>
            </p:extLst>
          </p:nvPr>
        </p:nvGraphicFramePr>
        <p:xfrm>
          <a:off x="1502230" y="875091"/>
          <a:ext cx="10450284" cy="6015389"/>
        </p:xfrm>
        <a:graphic>
          <a:graphicData uri="http://schemas.openxmlformats.org/drawingml/2006/table">
            <a:tbl>
              <a:tblPr firstRow="1" firstCol="1" bandRow="1">
                <a:tableStyleId>{5C22544A-7EE6-4342-B048-85BDC9FD1C3A}</a:tableStyleId>
              </a:tblPr>
              <a:tblGrid>
                <a:gridCol w="5371022">
                  <a:extLst>
                    <a:ext uri="{9D8B030D-6E8A-4147-A177-3AD203B41FA5}">
                      <a16:colId xmlns:a16="http://schemas.microsoft.com/office/drawing/2014/main" val="1846299867"/>
                    </a:ext>
                  </a:extLst>
                </a:gridCol>
                <a:gridCol w="2751820">
                  <a:extLst>
                    <a:ext uri="{9D8B030D-6E8A-4147-A177-3AD203B41FA5}">
                      <a16:colId xmlns:a16="http://schemas.microsoft.com/office/drawing/2014/main" val="333197635"/>
                    </a:ext>
                  </a:extLst>
                </a:gridCol>
                <a:gridCol w="2327442">
                  <a:extLst>
                    <a:ext uri="{9D8B030D-6E8A-4147-A177-3AD203B41FA5}">
                      <a16:colId xmlns:a16="http://schemas.microsoft.com/office/drawing/2014/main" val="1480384261"/>
                    </a:ext>
                  </a:extLst>
                </a:gridCol>
              </a:tblGrid>
              <a:tr h="883806">
                <a:tc>
                  <a:txBody>
                    <a:bodyPr/>
                    <a:lstStyle/>
                    <a:p>
                      <a:endParaRPr lang="en-US" sz="2800" u="sng"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US" sz="2800" dirty="0">
                          <a:effectLst/>
                          <a:latin typeface="Times New Roman" panose="02020603050405020304" pitchFamily="18" charset="0"/>
                          <a:cs typeface="Times New Roman" panose="02020603050405020304" pitchFamily="18" charset="0"/>
                        </a:rPr>
                        <a:t>Grupo de control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800" dirty="0">
                          <a:effectLst/>
                          <a:latin typeface="Times New Roman" panose="02020603050405020304" pitchFamily="18" charset="0"/>
                          <a:cs typeface="Times New Roman" panose="02020603050405020304" pitchFamily="18" charset="0"/>
                        </a:rPr>
                        <a:t>Grupo experimental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043131"/>
                  </a:ext>
                </a:extLst>
              </a:tr>
              <a:tr h="441903">
                <a:tc>
                  <a:txBody>
                    <a:bodyPr/>
                    <a:lstStyle/>
                    <a:p>
                      <a:pPr>
                        <a:lnSpc>
                          <a:spcPct val="107000"/>
                        </a:lnSpc>
                        <a:spcAft>
                          <a:spcPts val="0"/>
                        </a:spcAft>
                      </a:pPr>
                      <a:r>
                        <a:rPr lang="en-US" sz="2800" dirty="0">
                          <a:effectLst/>
                          <a:latin typeface="Times New Roman" panose="02020603050405020304" pitchFamily="18" charset="0"/>
                          <a:cs typeface="Times New Roman" panose="02020603050405020304" pitchFamily="18" charset="0"/>
                        </a:rPr>
                        <a:t>Horas de teoría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3</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5573985"/>
                  </a:ext>
                </a:extLst>
              </a:tr>
              <a:tr h="441903">
                <a:tc>
                  <a:txBody>
                    <a:bodyPr/>
                    <a:lstStyle/>
                    <a:p>
                      <a:pPr>
                        <a:lnSpc>
                          <a:spcPct val="107000"/>
                        </a:lnSpc>
                        <a:spcAft>
                          <a:spcPts val="0"/>
                        </a:spcAft>
                      </a:pPr>
                      <a:r>
                        <a:rPr lang="en-US" sz="2800" dirty="0">
                          <a:effectLst/>
                          <a:latin typeface="Times New Roman" panose="02020603050405020304" pitchFamily="18" charset="0"/>
                          <a:cs typeface="Times New Roman" panose="02020603050405020304" pitchFamily="18" charset="0"/>
                        </a:rPr>
                        <a:t>Horas de práctica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1</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7465538"/>
                  </a:ext>
                </a:extLst>
              </a:tr>
              <a:tr h="441903">
                <a:tc>
                  <a:txBody>
                    <a:bodyPr/>
                    <a:lstStyle/>
                    <a:p>
                      <a:pPr>
                        <a:lnSpc>
                          <a:spcPct val="107000"/>
                        </a:lnSpc>
                        <a:spcAft>
                          <a:spcPts val="0"/>
                        </a:spcAft>
                      </a:pPr>
                      <a:r>
                        <a:rPr lang="en-US" sz="2800">
                          <a:effectLst/>
                          <a:latin typeface="Times New Roman" panose="02020603050405020304" pitchFamily="18" charset="0"/>
                          <a:cs typeface="Times New Roman" panose="02020603050405020304" pitchFamily="18" charset="0"/>
                        </a:rPr>
                        <a:t>Tiempo de la evaluación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1 hora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10 minutos</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8043971"/>
                  </a:ext>
                </a:extLst>
              </a:tr>
              <a:tr h="536609">
                <a:tc>
                  <a:txBody>
                    <a:bodyPr/>
                    <a:lstStyle/>
                    <a:p>
                      <a:pPr>
                        <a:lnSpc>
                          <a:spcPct val="107000"/>
                        </a:lnSpc>
                        <a:spcAft>
                          <a:spcPts val="0"/>
                        </a:spcAft>
                      </a:pPr>
                      <a:r>
                        <a:rPr lang="es-MX" sz="2800" dirty="0">
                          <a:effectLst/>
                          <a:latin typeface="Times New Roman" panose="02020603050405020304" pitchFamily="18" charset="0"/>
                          <a:cs typeface="Times New Roman" panose="02020603050405020304" pitchFamily="18" charset="0"/>
                        </a:rPr>
                        <a:t>Laptop, proyector y puntero láser</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5002897"/>
                  </a:ext>
                </a:extLst>
              </a:tr>
              <a:tr h="441903">
                <a:tc>
                  <a:txBody>
                    <a:bodyPr/>
                    <a:lstStyle/>
                    <a:p>
                      <a:pPr>
                        <a:lnSpc>
                          <a:spcPct val="107000"/>
                        </a:lnSpc>
                        <a:spcAft>
                          <a:spcPts val="0"/>
                        </a:spcAft>
                      </a:pPr>
                      <a:r>
                        <a:rPr lang="en-US" sz="2800">
                          <a:effectLst/>
                          <a:latin typeface="Times New Roman" panose="02020603050405020304" pitchFamily="18" charset="0"/>
                          <a:cs typeface="Times New Roman" panose="02020603050405020304" pitchFamily="18" charset="0"/>
                        </a:rPr>
                        <a:t>Libro guía</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1821329"/>
                  </a:ext>
                </a:extLst>
              </a:tr>
              <a:tr h="441903">
                <a:tc>
                  <a:txBody>
                    <a:bodyPr/>
                    <a:lstStyle/>
                    <a:p>
                      <a:pPr>
                        <a:lnSpc>
                          <a:spcPct val="107000"/>
                        </a:lnSpc>
                        <a:spcAft>
                          <a:spcPts val="0"/>
                        </a:spcAft>
                      </a:pPr>
                      <a:r>
                        <a:rPr lang="en-US" sz="2800">
                          <a:effectLst/>
                          <a:latin typeface="Times New Roman" panose="02020603050405020304" pitchFamily="18" charset="0"/>
                          <a:cs typeface="Times New Roman" panose="02020603050405020304" pitchFamily="18" charset="0"/>
                        </a:rPr>
                        <a:t>Huesos</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3099659"/>
                  </a:ext>
                </a:extLst>
              </a:tr>
              <a:tr h="441903">
                <a:tc>
                  <a:txBody>
                    <a:bodyPr/>
                    <a:lstStyle/>
                    <a:p>
                      <a:pPr>
                        <a:lnSpc>
                          <a:spcPct val="107000"/>
                        </a:lnSpc>
                        <a:spcAft>
                          <a:spcPts val="0"/>
                        </a:spcAft>
                      </a:pPr>
                      <a:r>
                        <a:rPr lang="en-US" sz="2800">
                          <a:effectLst/>
                          <a:latin typeface="Times New Roman" panose="02020603050405020304" pitchFamily="18" charset="0"/>
                          <a:cs typeface="Times New Roman" panose="02020603050405020304" pitchFamily="18" charset="0"/>
                        </a:rPr>
                        <a:t>Maquetas</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1470800"/>
                  </a:ext>
                </a:extLst>
              </a:tr>
              <a:tr h="441903">
                <a:tc>
                  <a:txBody>
                    <a:bodyPr/>
                    <a:lstStyle/>
                    <a:p>
                      <a:pPr>
                        <a:lnSpc>
                          <a:spcPct val="107000"/>
                        </a:lnSpc>
                        <a:spcAft>
                          <a:spcPts val="0"/>
                        </a:spcAft>
                      </a:pPr>
                      <a:r>
                        <a:rPr lang="en-US" sz="2800">
                          <a:effectLst/>
                          <a:latin typeface="Times New Roman" panose="02020603050405020304" pitchFamily="18" charset="0"/>
                          <a:cs typeface="Times New Roman" panose="02020603050405020304" pitchFamily="18" charset="0"/>
                        </a:rPr>
                        <a:t>Cadáver</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3985875"/>
                  </a:ext>
                </a:extLst>
              </a:tr>
              <a:tr h="441903">
                <a:tc>
                  <a:txBody>
                    <a:bodyPr/>
                    <a:lstStyle/>
                    <a:p>
                      <a:pPr>
                        <a:lnSpc>
                          <a:spcPct val="107000"/>
                        </a:lnSpc>
                        <a:spcAft>
                          <a:spcPts val="0"/>
                        </a:spcAft>
                      </a:pPr>
                      <a:r>
                        <a:rPr lang="en-US" sz="2800">
                          <a:effectLst/>
                          <a:latin typeface="Times New Roman" panose="02020603050405020304" pitchFamily="18" charset="0"/>
                          <a:cs typeface="Times New Roman" panose="02020603050405020304" pitchFamily="18" charset="0"/>
                        </a:rPr>
                        <a:t>Simulador 3D</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X</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706042"/>
                  </a:ext>
                </a:extLst>
              </a:tr>
              <a:tr h="909705">
                <a:tc>
                  <a:txBody>
                    <a:bodyPr/>
                    <a:lstStyle/>
                    <a:p>
                      <a:pPr>
                        <a:lnSpc>
                          <a:spcPct val="107000"/>
                        </a:lnSpc>
                        <a:spcAft>
                          <a:spcPts val="0"/>
                        </a:spcAft>
                      </a:pPr>
                      <a:r>
                        <a:rPr lang="en-US" sz="2800" dirty="0">
                          <a:effectLst/>
                          <a:latin typeface="Times New Roman" panose="02020603050405020304" pitchFamily="18" charset="0"/>
                          <a:cs typeface="Times New Roman" panose="02020603050405020304" pitchFamily="18" charset="0"/>
                        </a:rPr>
                        <a:t>Plataforma </a:t>
                      </a:r>
                      <a:r>
                        <a:rPr lang="en-US" sz="2800" dirty="0" smtClean="0">
                          <a:effectLst/>
                          <a:latin typeface="Times New Roman" panose="02020603050405020304" pitchFamily="18" charset="0"/>
                          <a:cs typeface="Times New Roman" panose="02020603050405020304" pitchFamily="18" charset="0"/>
                        </a:rPr>
                        <a:t>virtual </a:t>
                      </a:r>
                      <a:r>
                        <a:rPr lang="en-US" sz="2800" u="sng" dirty="0" smtClean="0">
                          <a:effectLst/>
                          <a:latin typeface="Times New Roman" panose="02020603050405020304" pitchFamily="18" charset="0"/>
                          <a:cs typeface="Times New Roman" panose="02020603050405020304" pitchFamily="18" charset="0"/>
                        </a:rPr>
                        <a:t>https://jmcacademy.milaulas.com</a:t>
                      </a: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X</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5850686"/>
                  </a:ext>
                </a:extLst>
              </a:tr>
            </a:tbl>
          </a:graphicData>
        </a:graphic>
      </p:graphicFrame>
    </p:spTree>
    <p:extLst>
      <p:ext uri="{BB962C8B-B14F-4D97-AF65-F5344CB8AC3E}">
        <p14:creationId xmlns:p14="http://schemas.microsoft.com/office/powerpoint/2010/main" val="1287904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https://lh3.googleusercontent.com/AIo8a_ZKJ686FGjOlDxTpKSLMJW5cvFqrxAWG7_l5PTklZcen355kgXIpkVHf16PZeHxMN1R7JIzJIPZyXC_WiYQhynVl4aPgAE0PAkz0zKyZVq4tfR4MziCmm6M84WSUY2sxAiG"/>
          <p:cNvPicPr/>
          <p:nvPr/>
        </p:nvPicPr>
        <p:blipFill>
          <a:blip r:embed="rId2">
            <a:extLst>
              <a:ext uri="{28A0092B-C50C-407E-A947-70E740481C1C}">
                <a14:useLocalDpi xmlns:a14="http://schemas.microsoft.com/office/drawing/2010/main" val="0"/>
              </a:ext>
            </a:extLst>
          </a:blip>
          <a:srcRect/>
          <a:stretch>
            <a:fillRect/>
          </a:stretch>
        </p:blipFill>
        <p:spPr bwMode="auto">
          <a:xfrm>
            <a:off x="3788229" y="3239588"/>
            <a:ext cx="5708468" cy="3435531"/>
          </a:xfrm>
          <a:prstGeom prst="rect">
            <a:avLst/>
          </a:prstGeom>
          <a:noFill/>
          <a:ln>
            <a:noFill/>
          </a:ln>
        </p:spPr>
      </p:pic>
      <p:pic>
        <p:nvPicPr>
          <p:cNvPr id="5" name="Imagen 4"/>
          <p:cNvPicPr>
            <a:picLocks noChangeAspect="1"/>
          </p:cNvPicPr>
          <p:nvPr/>
        </p:nvPicPr>
        <p:blipFill>
          <a:blip r:embed="rId3"/>
          <a:stretch>
            <a:fillRect/>
          </a:stretch>
        </p:blipFill>
        <p:spPr>
          <a:xfrm>
            <a:off x="3788229" y="117636"/>
            <a:ext cx="5577840" cy="2947531"/>
          </a:xfrm>
          <a:prstGeom prst="rect">
            <a:avLst/>
          </a:prstGeom>
        </p:spPr>
      </p:pic>
    </p:spTree>
    <p:extLst>
      <p:ext uri="{BB962C8B-B14F-4D97-AF65-F5344CB8AC3E}">
        <p14:creationId xmlns:p14="http://schemas.microsoft.com/office/powerpoint/2010/main" val="96961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996</TotalTime>
  <Words>527</Words>
  <Application>Microsoft Office PowerPoint</Application>
  <PresentationFormat>Panorámica</PresentationFormat>
  <Paragraphs>78</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Century Gothic</vt:lpstr>
      <vt:lpstr>Times New Roman</vt:lpstr>
      <vt:lpstr>Wingdings 3</vt:lpstr>
      <vt:lpstr>Espiral</vt:lpstr>
      <vt:lpstr>Presentación de PowerPoint</vt:lpstr>
      <vt:lpstr>AGENDA</vt:lpstr>
      <vt:lpstr>Presentación de PowerPoint</vt:lpstr>
      <vt:lpstr>Presentación de PowerPoint</vt:lpstr>
      <vt:lpstr>Objetivo General </vt:lpstr>
      <vt:lpstr>Objetivos Específicos </vt:lpstr>
      <vt:lpstr>Presentación de PowerPoint</vt:lpstr>
      <vt:lpstr>DESARROLLO DE LA PROPUESTA</vt:lpstr>
      <vt:lpstr>Presentación de PowerPoint</vt:lpstr>
      <vt:lpstr>Resultados del grupo control y experimental.</vt:lpstr>
      <vt:lpstr>Conclusiones</vt:lpstr>
      <vt:lpstr>Línea de trabajo futuro </vt:lpstr>
      <vt:lpstr>GRACIAS POR SU ATENCIÓN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Enseñanza de la Anatomía Humana basada en modelos anatómicos 3D y entornos virtuales de aprendizaje.</dc:title>
  <dc:creator>JMC M</dc:creator>
  <cp:lastModifiedBy>JMC M</cp:lastModifiedBy>
  <cp:revision>52</cp:revision>
  <dcterms:created xsi:type="dcterms:W3CDTF">2020-07-26T13:57:51Z</dcterms:created>
  <dcterms:modified xsi:type="dcterms:W3CDTF">2020-08-25T19:54:11Z</dcterms:modified>
</cp:coreProperties>
</file>