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6" r:id="rId7"/>
    <p:sldId id="265" r:id="rId8"/>
    <p:sldId id="270" r:id="rId9"/>
    <p:sldId id="269" r:id="rId10"/>
    <p:sldId id="263" r:id="rId11"/>
    <p:sldId id="267" r:id="rId12"/>
    <p:sldId id="268" r:id="rId13"/>
    <p:sldId id="262" r:id="rId14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49DAF4-FDC6-4D17-ACBE-9F6E7519DC1D}" type="doc">
      <dgm:prSet loTypeId="urn:microsoft.com/office/officeart/2009/layout/CircleArrowProcess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9D0B74-17A6-4A9F-A4E2-7424FF18FD2B}">
      <dgm:prSet phldrT="[Texto]" custT="1"/>
      <dgm:spPr/>
      <dgm:t>
        <a:bodyPr/>
        <a:lstStyle/>
        <a:p>
          <a:r>
            <a:rPr lang="es-EC" sz="900" b="1" dirty="0" smtClean="0"/>
            <a:t>el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para el grupo de control es 0.721, y al eliminar la pregunta 3 el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sube a 0.751, que para nuestro caso es estadísticamente confiable.</a:t>
          </a:r>
          <a:endParaRPr lang="es-ES" sz="900" b="1" dirty="0"/>
        </a:p>
      </dgm:t>
    </dgm:pt>
    <dgm:pt modelId="{AA2EB8E9-F4D5-435E-B633-7A7C65B71480}" type="parTrans" cxnId="{F7A5CC24-1B6F-4016-A509-10AE552E9FF1}">
      <dgm:prSet/>
      <dgm:spPr/>
      <dgm:t>
        <a:bodyPr/>
        <a:lstStyle/>
        <a:p>
          <a:endParaRPr lang="es-ES"/>
        </a:p>
      </dgm:t>
    </dgm:pt>
    <dgm:pt modelId="{31C47082-DAB9-4DCE-AAEB-6D8029AF8C26}" type="sibTrans" cxnId="{F7A5CC24-1B6F-4016-A509-10AE552E9FF1}">
      <dgm:prSet/>
      <dgm:spPr/>
      <dgm:t>
        <a:bodyPr/>
        <a:lstStyle/>
        <a:p>
          <a:endParaRPr lang="es-ES"/>
        </a:p>
      </dgm:t>
    </dgm:pt>
    <dgm:pt modelId="{A6E67A58-9E18-458E-90CD-69E6DC4787BD}">
      <dgm:prSet phldrT="[Texto]" custT="1"/>
      <dgm:spPr/>
      <dgm:t>
        <a:bodyPr/>
        <a:lstStyle/>
        <a:p>
          <a:r>
            <a:rPr lang="es-EC" sz="900" b="1" dirty="0" smtClean="0"/>
            <a:t>Por otro lado, la aplicación de la encuesta para los bloques al grupo experimental nos revela que es confiable con un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de 0,796 para el conjunto.</a:t>
          </a:r>
          <a:endParaRPr lang="es-ES" sz="900" b="1" dirty="0"/>
        </a:p>
      </dgm:t>
    </dgm:pt>
    <dgm:pt modelId="{A0B17D1B-6DC0-4A8D-BB1C-B5CD92D07F4A}" type="parTrans" cxnId="{B16F7D10-F61D-4428-A896-E94BB5793DA7}">
      <dgm:prSet/>
      <dgm:spPr/>
      <dgm:t>
        <a:bodyPr/>
        <a:lstStyle/>
        <a:p>
          <a:endParaRPr lang="es-ES"/>
        </a:p>
      </dgm:t>
    </dgm:pt>
    <dgm:pt modelId="{A935A843-57FE-4C81-AD6F-07596359AFD2}" type="sibTrans" cxnId="{B16F7D10-F61D-4428-A896-E94BB5793DA7}">
      <dgm:prSet/>
      <dgm:spPr/>
      <dgm:t>
        <a:bodyPr/>
        <a:lstStyle/>
        <a:p>
          <a:endParaRPr lang="es-ES"/>
        </a:p>
      </dgm:t>
    </dgm:pt>
    <dgm:pt modelId="{CFB63A58-7D3A-40FC-B060-1E93BED97A66}" type="pres">
      <dgm:prSet presAssocID="{0149DAF4-FDC6-4D17-ACBE-9F6E7519DC1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FA65116-B5EF-4B07-A0C6-F85468641CDB}" type="pres">
      <dgm:prSet presAssocID="{CA9D0B74-17A6-4A9F-A4E2-7424FF18FD2B}" presName="Accent1" presStyleCnt="0"/>
      <dgm:spPr/>
    </dgm:pt>
    <dgm:pt modelId="{88BFCA88-2DA7-4BCD-9D1A-C24113EFD839}" type="pres">
      <dgm:prSet presAssocID="{CA9D0B74-17A6-4A9F-A4E2-7424FF18FD2B}" presName="Accent" presStyleLbl="node1" presStyleIdx="0" presStyleCnt="2"/>
      <dgm:spPr>
        <a:solidFill>
          <a:schemeClr val="accent2"/>
        </a:solidFill>
      </dgm:spPr>
    </dgm:pt>
    <dgm:pt modelId="{2035D501-9B39-4979-AD02-2D85C9F4EE26}" type="pres">
      <dgm:prSet presAssocID="{CA9D0B74-17A6-4A9F-A4E2-7424FF18FD2B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A71162-BDE9-45EB-B8EA-B627D5AC467C}" type="pres">
      <dgm:prSet presAssocID="{A6E67A58-9E18-458E-90CD-69E6DC4787BD}" presName="Accent2" presStyleCnt="0"/>
      <dgm:spPr/>
    </dgm:pt>
    <dgm:pt modelId="{EE378748-F513-4350-BE63-93A5CFBE6D9D}" type="pres">
      <dgm:prSet presAssocID="{A6E67A58-9E18-458E-90CD-69E6DC4787BD}" presName="Accent" presStyleLbl="node1" presStyleIdx="1" presStyleCnt="2"/>
      <dgm:spPr>
        <a:solidFill>
          <a:schemeClr val="accent1">
            <a:lumMod val="75000"/>
          </a:schemeClr>
        </a:solidFill>
      </dgm:spPr>
    </dgm:pt>
    <dgm:pt modelId="{5008049E-A4F3-431D-957A-70AE814CDA2D}" type="pres">
      <dgm:prSet presAssocID="{A6E67A58-9E18-458E-90CD-69E6DC4787BD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F7A5CC24-1B6F-4016-A509-10AE552E9FF1}" srcId="{0149DAF4-FDC6-4D17-ACBE-9F6E7519DC1D}" destId="{CA9D0B74-17A6-4A9F-A4E2-7424FF18FD2B}" srcOrd="0" destOrd="0" parTransId="{AA2EB8E9-F4D5-435E-B633-7A7C65B71480}" sibTransId="{31C47082-DAB9-4DCE-AAEB-6D8029AF8C26}"/>
    <dgm:cxn modelId="{B16F7D10-F61D-4428-A896-E94BB5793DA7}" srcId="{0149DAF4-FDC6-4D17-ACBE-9F6E7519DC1D}" destId="{A6E67A58-9E18-458E-90CD-69E6DC4787BD}" srcOrd="1" destOrd="0" parTransId="{A0B17D1B-6DC0-4A8D-BB1C-B5CD92D07F4A}" sibTransId="{A935A843-57FE-4C81-AD6F-07596359AFD2}"/>
    <dgm:cxn modelId="{9FD02F9F-3439-4545-B751-B5125F601721}" type="presOf" srcId="{0149DAF4-FDC6-4D17-ACBE-9F6E7519DC1D}" destId="{CFB63A58-7D3A-40FC-B060-1E93BED97A66}" srcOrd="0" destOrd="0" presId="urn:microsoft.com/office/officeart/2009/layout/CircleArrowProcess"/>
    <dgm:cxn modelId="{AA49A557-9D10-40AF-9675-FAF3BCE44797}" type="presOf" srcId="{CA9D0B74-17A6-4A9F-A4E2-7424FF18FD2B}" destId="{2035D501-9B39-4979-AD02-2D85C9F4EE26}" srcOrd="0" destOrd="0" presId="urn:microsoft.com/office/officeart/2009/layout/CircleArrowProcess"/>
    <dgm:cxn modelId="{7B6868EF-A9C6-443C-A247-78F0D2532296}" type="presOf" srcId="{A6E67A58-9E18-458E-90CD-69E6DC4787BD}" destId="{5008049E-A4F3-431D-957A-70AE814CDA2D}" srcOrd="0" destOrd="0" presId="urn:microsoft.com/office/officeart/2009/layout/CircleArrowProcess"/>
    <dgm:cxn modelId="{B410F55B-04DB-4630-B361-DADCCA2F0637}" type="presParOf" srcId="{CFB63A58-7D3A-40FC-B060-1E93BED97A66}" destId="{CFA65116-B5EF-4B07-A0C6-F85468641CDB}" srcOrd="0" destOrd="0" presId="urn:microsoft.com/office/officeart/2009/layout/CircleArrowProcess"/>
    <dgm:cxn modelId="{17E26259-F094-4546-AB40-6579F945D543}" type="presParOf" srcId="{CFA65116-B5EF-4B07-A0C6-F85468641CDB}" destId="{88BFCA88-2DA7-4BCD-9D1A-C24113EFD839}" srcOrd="0" destOrd="0" presId="urn:microsoft.com/office/officeart/2009/layout/CircleArrowProcess"/>
    <dgm:cxn modelId="{85656DC7-6835-4149-A51A-7817472E0606}" type="presParOf" srcId="{CFB63A58-7D3A-40FC-B060-1E93BED97A66}" destId="{2035D501-9B39-4979-AD02-2D85C9F4EE26}" srcOrd="1" destOrd="0" presId="urn:microsoft.com/office/officeart/2009/layout/CircleArrowProcess"/>
    <dgm:cxn modelId="{82E1ED06-E575-49B7-8B01-F5DA49D67624}" type="presParOf" srcId="{CFB63A58-7D3A-40FC-B060-1E93BED97A66}" destId="{87A71162-BDE9-45EB-B8EA-B627D5AC467C}" srcOrd="2" destOrd="0" presId="urn:microsoft.com/office/officeart/2009/layout/CircleArrowProcess"/>
    <dgm:cxn modelId="{88C2D863-B7C5-4F6D-81A5-62510FC8E398}" type="presParOf" srcId="{87A71162-BDE9-45EB-B8EA-B627D5AC467C}" destId="{EE378748-F513-4350-BE63-93A5CFBE6D9D}" srcOrd="0" destOrd="0" presId="urn:microsoft.com/office/officeart/2009/layout/CircleArrowProcess"/>
    <dgm:cxn modelId="{8A9C0196-F730-49B2-AA28-9AD9077D5E28}" type="presParOf" srcId="{CFB63A58-7D3A-40FC-B060-1E93BED97A66}" destId="{5008049E-A4F3-431D-957A-70AE814CDA2D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9DAF4-FDC6-4D17-ACBE-9F6E7519DC1D}" type="doc">
      <dgm:prSet loTypeId="urn:microsoft.com/office/officeart/2009/layout/CircleArrowProcess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9D0B74-17A6-4A9F-A4E2-7424FF18FD2B}">
      <dgm:prSet phldrT="[Texto]" custT="1"/>
      <dgm:spPr/>
      <dgm:t>
        <a:bodyPr/>
        <a:lstStyle/>
        <a:p>
          <a:r>
            <a:rPr lang="es-EC" sz="900" b="1" dirty="0" smtClean="0"/>
            <a:t>El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inicial es de 0.506 al grupo de control por lo que se eliminan las preguntas 15 y 11 </a:t>
          </a:r>
          <a:r>
            <a:rPr lang="es-EC" sz="900" b="1" dirty="0" err="1" smtClean="0"/>
            <a:t>rsultandonos</a:t>
          </a:r>
          <a:r>
            <a:rPr lang="es-EC" sz="900" b="1" dirty="0" smtClean="0"/>
            <a:t>  en  un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de 0.834 estadísticamente confiable. </a:t>
          </a:r>
          <a:endParaRPr lang="es-ES" sz="900" b="1" dirty="0"/>
        </a:p>
      </dgm:t>
    </dgm:pt>
    <dgm:pt modelId="{AA2EB8E9-F4D5-435E-B633-7A7C65B71480}" type="parTrans" cxnId="{F7A5CC24-1B6F-4016-A509-10AE552E9FF1}">
      <dgm:prSet/>
      <dgm:spPr/>
      <dgm:t>
        <a:bodyPr/>
        <a:lstStyle/>
        <a:p>
          <a:endParaRPr lang="es-ES"/>
        </a:p>
      </dgm:t>
    </dgm:pt>
    <dgm:pt modelId="{31C47082-DAB9-4DCE-AAEB-6D8029AF8C26}" type="sibTrans" cxnId="{F7A5CC24-1B6F-4016-A509-10AE552E9FF1}">
      <dgm:prSet/>
      <dgm:spPr/>
      <dgm:t>
        <a:bodyPr/>
        <a:lstStyle/>
        <a:p>
          <a:endParaRPr lang="es-ES"/>
        </a:p>
      </dgm:t>
    </dgm:pt>
    <dgm:pt modelId="{5515BC4E-C07A-4EB8-93DC-49CACD3FB2AB}">
      <dgm:prSet phldrT="[Texto]" custT="1"/>
      <dgm:spPr/>
      <dgm:t>
        <a:bodyPr/>
        <a:lstStyle/>
        <a:p>
          <a:r>
            <a:rPr lang="es-EC" sz="900" b="1" dirty="0" smtClean="0"/>
            <a:t>Para el grupo experimental el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es 0.117, llegando a un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de 0.788 que nos dice que las respuestas son confiables al eliminar las pregunta 15, 11 y 12</a:t>
          </a:r>
          <a:endParaRPr lang="es-ES" sz="900" b="1" dirty="0"/>
        </a:p>
      </dgm:t>
    </dgm:pt>
    <dgm:pt modelId="{A4A3A5CD-58B9-4009-AFB3-8376169C4BD7}" type="parTrans" cxnId="{228C2414-9FF8-4952-BA88-C303913F7463}">
      <dgm:prSet/>
      <dgm:spPr/>
      <dgm:t>
        <a:bodyPr/>
        <a:lstStyle/>
        <a:p>
          <a:endParaRPr lang="es-ES"/>
        </a:p>
      </dgm:t>
    </dgm:pt>
    <dgm:pt modelId="{8B1A5566-F6F2-402C-A6D3-11AF757F0FDF}" type="sibTrans" cxnId="{228C2414-9FF8-4952-BA88-C303913F7463}">
      <dgm:prSet/>
      <dgm:spPr/>
      <dgm:t>
        <a:bodyPr/>
        <a:lstStyle/>
        <a:p>
          <a:endParaRPr lang="es-ES"/>
        </a:p>
      </dgm:t>
    </dgm:pt>
    <dgm:pt modelId="{CFB63A58-7D3A-40FC-B060-1E93BED97A66}" type="pres">
      <dgm:prSet presAssocID="{0149DAF4-FDC6-4D17-ACBE-9F6E7519DC1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FA65116-B5EF-4B07-A0C6-F85468641CDB}" type="pres">
      <dgm:prSet presAssocID="{CA9D0B74-17A6-4A9F-A4E2-7424FF18FD2B}" presName="Accent1" presStyleCnt="0"/>
      <dgm:spPr/>
    </dgm:pt>
    <dgm:pt modelId="{88BFCA88-2DA7-4BCD-9D1A-C24113EFD839}" type="pres">
      <dgm:prSet presAssocID="{CA9D0B74-17A6-4A9F-A4E2-7424FF18FD2B}" presName="Accent" presStyleLbl="node1" presStyleIdx="0" presStyleCnt="2"/>
      <dgm:spPr>
        <a:solidFill>
          <a:schemeClr val="accent4">
            <a:lumMod val="60000"/>
            <a:lumOff val="40000"/>
          </a:schemeClr>
        </a:solidFill>
      </dgm:spPr>
    </dgm:pt>
    <dgm:pt modelId="{2035D501-9B39-4979-AD02-2D85C9F4EE26}" type="pres">
      <dgm:prSet presAssocID="{CA9D0B74-17A6-4A9F-A4E2-7424FF18FD2B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1FE90B-7998-4334-B711-ED1B99F3CE47}" type="pres">
      <dgm:prSet presAssocID="{5515BC4E-C07A-4EB8-93DC-49CACD3FB2AB}" presName="Accent2" presStyleCnt="0"/>
      <dgm:spPr/>
    </dgm:pt>
    <dgm:pt modelId="{3DDFD1F0-CF29-414C-A766-C79D7EA23D34}" type="pres">
      <dgm:prSet presAssocID="{5515BC4E-C07A-4EB8-93DC-49CACD3FB2AB}" presName="Accent" presStyleLbl="node1" presStyleIdx="1" presStyleCnt="2"/>
      <dgm:spPr>
        <a:solidFill>
          <a:schemeClr val="accent6">
            <a:lumMod val="60000"/>
            <a:lumOff val="40000"/>
          </a:schemeClr>
        </a:solidFill>
      </dgm:spPr>
    </dgm:pt>
    <dgm:pt modelId="{074BFFE0-C6C1-4AF2-948F-8A928B464632}" type="pres">
      <dgm:prSet presAssocID="{5515BC4E-C07A-4EB8-93DC-49CACD3FB2AB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C5C844-6D30-475C-B8EA-DD9B003CFBC1}" type="presOf" srcId="{5515BC4E-C07A-4EB8-93DC-49CACD3FB2AB}" destId="{074BFFE0-C6C1-4AF2-948F-8A928B464632}" srcOrd="0" destOrd="0" presId="urn:microsoft.com/office/officeart/2009/layout/CircleArrowProcess"/>
    <dgm:cxn modelId="{F7A5CC24-1B6F-4016-A509-10AE552E9FF1}" srcId="{0149DAF4-FDC6-4D17-ACBE-9F6E7519DC1D}" destId="{CA9D0B74-17A6-4A9F-A4E2-7424FF18FD2B}" srcOrd="0" destOrd="0" parTransId="{AA2EB8E9-F4D5-435E-B633-7A7C65B71480}" sibTransId="{31C47082-DAB9-4DCE-AAEB-6D8029AF8C26}"/>
    <dgm:cxn modelId="{228C2414-9FF8-4952-BA88-C303913F7463}" srcId="{0149DAF4-FDC6-4D17-ACBE-9F6E7519DC1D}" destId="{5515BC4E-C07A-4EB8-93DC-49CACD3FB2AB}" srcOrd="1" destOrd="0" parTransId="{A4A3A5CD-58B9-4009-AFB3-8376169C4BD7}" sibTransId="{8B1A5566-F6F2-402C-A6D3-11AF757F0FDF}"/>
    <dgm:cxn modelId="{9FD02F9F-3439-4545-B751-B5125F601721}" type="presOf" srcId="{0149DAF4-FDC6-4D17-ACBE-9F6E7519DC1D}" destId="{CFB63A58-7D3A-40FC-B060-1E93BED97A66}" srcOrd="0" destOrd="0" presId="urn:microsoft.com/office/officeart/2009/layout/CircleArrowProcess"/>
    <dgm:cxn modelId="{AA49A557-9D10-40AF-9675-FAF3BCE44797}" type="presOf" srcId="{CA9D0B74-17A6-4A9F-A4E2-7424FF18FD2B}" destId="{2035D501-9B39-4979-AD02-2D85C9F4EE26}" srcOrd="0" destOrd="0" presId="urn:microsoft.com/office/officeart/2009/layout/CircleArrowProcess"/>
    <dgm:cxn modelId="{B410F55B-04DB-4630-B361-DADCCA2F0637}" type="presParOf" srcId="{CFB63A58-7D3A-40FC-B060-1E93BED97A66}" destId="{CFA65116-B5EF-4B07-A0C6-F85468641CDB}" srcOrd="0" destOrd="0" presId="urn:microsoft.com/office/officeart/2009/layout/CircleArrowProcess"/>
    <dgm:cxn modelId="{17E26259-F094-4546-AB40-6579F945D543}" type="presParOf" srcId="{CFA65116-B5EF-4B07-A0C6-F85468641CDB}" destId="{88BFCA88-2DA7-4BCD-9D1A-C24113EFD839}" srcOrd="0" destOrd="0" presId="urn:microsoft.com/office/officeart/2009/layout/CircleArrowProcess"/>
    <dgm:cxn modelId="{85656DC7-6835-4149-A51A-7817472E0606}" type="presParOf" srcId="{CFB63A58-7D3A-40FC-B060-1E93BED97A66}" destId="{2035D501-9B39-4979-AD02-2D85C9F4EE26}" srcOrd="1" destOrd="0" presId="urn:microsoft.com/office/officeart/2009/layout/CircleArrowProcess"/>
    <dgm:cxn modelId="{D9B6B4E9-C06F-42DB-8ACD-A347A49B927B}" type="presParOf" srcId="{CFB63A58-7D3A-40FC-B060-1E93BED97A66}" destId="{711FE90B-7998-4334-B711-ED1B99F3CE47}" srcOrd="2" destOrd="0" presId="urn:microsoft.com/office/officeart/2009/layout/CircleArrowProcess"/>
    <dgm:cxn modelId="{F8137B26-F79B-4FCE-9A52-B24CB767B460}" type="presParOf" srcId="{711FE90B-7998-4334-B711-ED1B99F3CE47}" destId="{3DDFD1F0-CF29-414C-A766-C79D7EA23D34}" srcOrd="0" destOrd="0" presId="urn:microsoft.com/office/officeart/2009/layout/CircleArrowProcess"/>
    <dgm:cxn modelId="{FD20875B-A78A-457F-81A8-C154BB893240}" type="presParOf" srcId="{CFB63A58-7D3A-40FC-B060-1E93BED97A66}" destId="{074BFFE0-C6C1-4AF2-948F-8A928B464632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49DAF4-FDC6-4D17-ACBE-9F6E7519DC1D}" type="doc">
      <dgm:prSet loTypeId="urn:microsoft.com/office/officeart/2009/layout/CircleArrowProcess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9D0B74-17A6-4A9F-A4E2-7424FF18FD2B}">
      <dgm:prSet phldrT="[Texto]" custT="1"/>
      <dgm:spPr/>
      <dgm:t>
        <a:bodyPr/>
        <a:lstStyle/>
        <a:p>
          <a:r>
            <a:rPr lang="es-EC" sz="900" b="1" dirty="0" smtClean="0"/>
            <a:t>El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para el Bloque 3 tiene un valor de 0.541, y sí excluimos la pregunta 18, este aumenta a un valor de 0.871, estadísticamente muy confiable. </a:t>
          </a:r>
          <a:endParaRPr lang="es-ES" sz="900" b="1" dirty="0"/>
        </a:p>
      </dgm:t>
    </dgm:pt>
    <dgm:pt modelId="{AA2EB8E9-F4D5-435E-B633-7A7C65B71480}" type="parTrans" cxnId="{F7A5CC24-1B6F-4016-A509-10AE552E9FF1}">
      <dgm:prSet/>
      <dgm:spPr/>
      <dgm:t>
        <a:bodyPr/>
        <a:lstStyle/>
        <a:p>
          <a:endParaRPr lang="es-ES"/>
        </a:p>
      </dgm:t>
    </dgm:pt>
    <dgm:pt modelId="{31C47082-DAB9-4DCE-AAEB-6D8029AF8C26}" type="sibTrans" cxnId="{F7A5CC24-1B6F-4016-A509-10AE552E9FF1}">
      <dgm:prSet/>
      <dgm:spPr/>
      <dgm:t>
        <a:bodyPr/>
        <a:lstStyle/>
        <a:p>
          <a:endParaRPr lang="es-ES"/>
        </a:p>
      </dgm:t>
    </dgm:pt>
    <dgm:pt modelId="{5D4CC3BA-E409-48D5-8505-AAE74A57117B}">
      <dgm:prSet phldrT="[Texto]" custT="1"/>
      <dgm:spPr/>
      <dgm:t>
        <a:bodyPr/>
        <a:lstStyle/>
        <a:p>
          <a:r>
            <a:rPr lang="es-EC" sz="900" b="1" dirty="0" smtClean="0"/>
            <a:t>Mientras que, para el grupo experimental el α de </a:t>
          </a:r>
          <a:r>
            <a:rPr lang="es-EC" sz="900" b="1" dirty="0" err="1" smtClean="0"/>
            <a:t>Cronbach</a:t>
          </a:r>
          <a:r>
            <a:rPr lang="es-EC" sz="900" b="1" dirty="0" smtClean="0"/>
            <a:t> es de 0.769 que también es confiable estadísticamente para todo el bloque de preguntas.</a:t>
          </a:r>
          <a:endParaRPr lang="es-ES" sz="900" b="1" dirty="0"/>
        </a:p>
      </dgm:t>
    </dgm:pt>
    <dgm:pt modelId="{3A389730-2CBF-4112-A9B4-21133C62DEAE}" type="parTrans" cxnId="{C204F569-CBE3-46AC-88AC-5B27B00699B0}">
      <dgm:prSet/>
      <dgm:spPr/>
      <dgm:t>
        <a:bodyPr/>
        <a:lstStyle/>
        <a:p>
          <a:endParaRPr lang="es-ES"/>
        </a:p>
      </dgm:t>
    </dgm:pt>
    <dgm:pt modelId="{367B09DF-55A3-44F2-8644-DBBDC4159941}" type="sibTrans" cxnId="{C204F569-CBE3-46AC-88AC-5B27B00699B0}">
      <dgm:prSet/>
      <dgm:spPr/>
      <dgm:t>
        <a:bodyPr/>
        <a:lstStyle/>
        <a:p>
          <a:endParaRPr lang="es-ES"/>
        </a:p>
      </dgm:t>
    </dgm:pt>
    <dgm:pt modelId="{CFB63A58-7D3A-40FC-B060-1E93BED97A66}" type="pres">
      <dgm:prSet presAssocID="{0149DAF4-FDC6-4D17-ACBE-9F6E7519DC1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FA65116-B5EF-4B07-A0C6-F85468641CDB}" type="pres">
      <dgm:prSet presAssocID="{CA9D0B74-17A6-4A9F-A4E2-7424FF18FD2B}" presName="Accent1" presStyleCnt="0"/>
      <dgm:spPr/>
    </dgm:pt>
    <dgm:pt modelId="{88BFCA88-2DA7-4BCD-9D1A-C24113EFD839}" type="pres">
      <dgm:prSet presAssocID="{CA9D0B74-17A6-4A9F-A4E2-7424FF18FD2B}" presName="Accent" presStyleLbl="node1" presStyleIdx="0" presStyleCnt="2"/>
      <dgm:spPr>
        <a:solidFill>
          <a:schemeClr val="accent6">
            <a:lumMod val="60000"/>
            <a:lumOff val="40000"/>
          </a:schemeClr>
        </a:solidFill>
      </dgm:spPr>
    </dgm:pt>
    <dgm:pt modelId="{2035D501-9B39-4979-AD02-2D85C9F4EE26}" type="pres">
      <dgm:prSet presAssocID="{CA9D0B74-17A6-4A9F-A4E2-7424FF18FD2B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7E6B63-50E4-4DDA-82C9-D0C3D4E66CD7}" type="pres">
      <dgm:prSet presAssocID="{5D4CC3BA-E409-48D5-8505-AAE74A57117B}" presName="Accent2" presStyleCnt="0"/>
      <dgm:spPr/>
    </dgm:pt>
    <dgm:pt modelId="{396E2BD4-61FC-4728-9928-7AA68A602341}" type="pres">
      <dgm:prSet presAssocID="{5D4CC3BA-E409-48D5-8505-AAE74A57117B}" presName="Accent" presStyleLbl="node1" presStyleIdx="1" presStyleCnt="2"/>
      <dgm:spPr/>
    </dgm:pt>
    <dgm:pt modelId="{7D8EF677-3CF0-4442-9A35-408757C88B64}" type="pres">
      <dgm:prSet presAssocID="{5D4CC3BA-E409-48D5-8505-AAE74A57117B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A5CC24-1B6F-4016-A509-10AE552E9FF1}" srcId="{0149DAF4-FDC6-4D17-ACBE-9F6E7519DC1D}" destId="{CA9D0B74-17A6-4A9F-A4E2-7424FF18FD2B}" srcOrd="0" destOrd="0" parTransId="{AA2EB8E9-F4D5-435E-B633-7A7C65B71480}" sibTransId="{31C47082-DAB9-4DCE-AAEB-6D8029AF8C26}"/>
    <dgm:cxn modelId="{AA221423-4D36-4F7A-BADE-21CE68A6B9AC}" type="presOf" srcId="{5D4CC3BA-E409-48D5-8505-AAE74A57117B}" destId="{7D8EF677-3CF0-4442-9A35-408757C88B64}" srcOrd="0" destOrd="0" presId="urn:microsoft.com/office/officeart/2009/layout/CircleArrowProcess"/>
    <dgm:cxn modelId="{9FD02F9F-3439-4545-B751-B5125F601721}" type="presOf" srcId="{0149DAF4-FDC6-4D17-ACBE-9F6E7519DC1D}" destId="{CFB63A58-7D3A-40FC-B060-1E93BED97A66}" srcOrd="0" destOrd="0" presId="urn:microsoft.com/office/officeart/2009/layout/CircleArrowProcess"/>
    <dgm:cxn modelId="{AA49A557-9D10-40AF-9675-FAF3BCE44797}" type="presOf" srcId="{CA9D0B74-17A6-4A9F-A4E2-7424FF18FD2B}" destId="{2035D501-9B39-4979-AD02-2D85C9F4EE26}" srcOrd="0" destOrd="0" presId="urn:microsoft.com/office/officeart/2009/layout/CircleArrowProcess"/>
    <dgm:cxn modelId="{C204F569-CBE3-46AC-88AC-5B27B00699B0}" srcId="{0149DAF4-FDC6-4D17-ACBE-9F6E7519DC1D}" destId="{5D4CC3BA-E409-48D5-8505-AAE74A57117B}" srcOrd="1" destOrd="0" parTransId="{3A389730-2CBF-4112-A9B4-21133C62DEAE}" sibTransId="{367B09DF-55A3-44F2-8644-DBBDC4159941}"/>
    <dgm:cxn modelId="{B410F55B-04DB-4630-B361-DADCCA2F0637}" type="presParOf" srcId="{CFB63A58-7D3A-40FC-B060-1E93BED97A66}" destId="{CFA65116-B5EF-4B07-A0C6-F85468641CDB}" srcOrd="0" destOrd="0" presId="urn:microsoft.com/office/officeart/2009/layout/CircleArrowProcess"/>
    <dgm:cxn modelId="{17E26259-F094-4546-AB40-6579F945D543}" type="presParOf" srcId="{CFA65116-B5EF-4B07-A0C6-F85468641CDB}" destId="{88BFCA88-2DA7-4BCD-9D1A-C24113EFD839}" srcOrd="0" destOrd="0" presId="urn:microsoft.com/office/officeart/2009/layout/CircleArrowProcess"/>
    <dgm:cxn modelId="{85656DC7-6835-4149-A51A-7817472E0606}" type="presParOf" srcId="{CFB63A58-7D3A-40FC-B060-1E93BED97A66}" destId="{2035D501-9B39-4979-AD02-2D85C9F4EE26}" srcOrd="1" destOrd="0" presId="urn:microsoft.com/office/officeart/2009/layout/CircleArrowProcess"/>
    <dgm:cxn modelId="{0E9863F3-40D3-472A-A565-EF2DD2F71178}" type="presParOf" srcId="{CFB63A58-7D3A-40FC-B060-1E93BED97A66}" destId="{697E6B63-50E4-4DDA-82C9-D0C3D4E66CD7}" srcOrd="2" destOrd="0" presId="urn:microsoft.com/office/officeart/2009/layout/CircleArrowProcess"/>
    <dgm:cxn modelId="{BD56F26A-8483-46DE-828A-B0A5E791F090}" type="presParOf" srcId="{697E6B63-50E4-4DDA-82C9-D0C3D4E66CD7}" destId="{396E2BD4-61FC-4728-9928-7AA68A602341}" srcOrd="0" destOrd="0" presId="urn:microsoft.com/office/officeart/2009/layout/CircleArrowProcess"/>
    <dgm:cxn modelId="{A54DCB1F-0DB0-42E4-B18A-C91C800796D0}" type="presParOf" srcId="{CFB63A58-7D3A-40FC-B060-1E93BED97A66}" destId="{7D8EF677-3CF0-4442-9A35-408757C88B64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FCA88-2DA7-4BCD-9D1A-C24113EFD839}">
      <dsp:nvSpPr>
        <dsp:cNvPr id="0" name=""/>
        <dsp:cNvSpPr/>
      </dsp:nvSpPr>
      <dsp:spPr>
        <a:xfrm>
          <a:off x="1455707" y="218092"/>
          <a:ext cx="2880231" cy="288031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35D501-9B39-4979-AD02-2D85C9F4EE26}">
      <dsp:nvSpPr>
        <dsp:cNvPr id="0" name=""/>
        <dsp:cNvSpPr/>
      </dsp:nvSpPr>
      <dsp:spPr>
        <a:xfrm>
          <a:off x="2091831" y="1260883"/>
          <a:ext cx="1606942" cy="8033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/>
            <a:t>el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para el grupo de control es 0.721, y al eliminar la pregunta 3 el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sube a 0.751, que para nuestro caso es estadísticamente confiable.</a:t>
          </a:r>
          <a:endParaRPr lang="es-ES" sz="900" b="1" kern="1200" dirty="0"/>
        </a:p>
      </dsp:txBody>
      <dsp:txXfrm>
        <a:off x="2091831" y="1260883"/>
        <a:ext cx="1606942" cy="803376"/>
      </dsp:txXfrm>
    </dsp:sp>
    <dsp:sp modelId="{EE378748-F513-4350-BE63-93A5CFBE6D9D}">
      <dsp:nvSpPr>
        <dsp:cNvPr id="0" name=""/>
        <dsp:cNvSpPr/>
      </dsp:nvSpPr>
      <dsp:spPr>
        <a:xfrm>
          <a:off x="861159" y="2064259"/>
          <a:ext cx="2474338" cy="24753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8049E-A4F3-431D-957A-70AE814CDA2D}">
      <dsp:nvSpPr>
        <dsp:cNvPr id="0" name=""/>
        <dsp:cNvSpPr/>
      </dsp:nvSpPr>
      <dsp:spPr>
        <a:xfrm>
          <a:off x="1288360" y="2919062"/>
          <a:ext cx="1606942" cy="8033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/>
            <a:t>Por otro lado, la aplicación de la encuesta para los bloques al grupo experimental nos revela que es confiable con un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de 0,796 para el conjunto.</a:t>
          </a:r>
          <a:endParaRPr lang="es-ES" sz="900" b="1" kern="1200" dirty="0"/>
        </a:p>
      </dsp:txBody>
      <dsp:txXfrm>
        <a:off x="1288360" y="2919062"/>
        <a:ext cx="1606942" cy="803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FCA88-2DA7-4BCD-9D1A-C24113EFD839}">
      <dsp:nvSpPr>
        <dsp:cNvPr id="0" name=""/>
        <dsp:cNvSpPr/>
      </dsp:nvSpPr>
      <dsp:spPr>
        <a:xfrm>
          <a:off x="1455707" y="218092"/>
          <a:ext cx="2880231" cy="288031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35D501-9B39-4979-AD02-2D85C9F4EE26}">
      <dsp:nvSpPr>
        <dsp:cNvPr id="0" name=""/>
        <dsp:cNvSpPr/>
      </dsp:nvSpPr>
      <dsp:spPr>
        <a:xfrm>
          <a:off x="2091831" y="1260883"/>
          <a:ext cx="1606942" cy="8033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/>
            <a:t>El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inicial es de 0.506 al grupo de control por lo que se eliminan las preguntas 15 y 11 </a:t>
          </a:r>
          <a:r>
            <a:rPr lang="es-EC" sz="900" b="1" kern="1200" dirty="0" err="1" smtClean="0"/>
            <a:t>rsultandonos</a:t>
          </a:r>
          <a:r>
            <a:rPr lang="es-EC" sz="900" b="1" kern="1200" dirty="0" smtClean="0"/>
            <a:t>  en  un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de 0.834 estadísticamente confiable. </a:t>
          </a:r>
          <a:endParaRPr lang="es-ES" sz="900" b="1" kern="1200" dirty="0"/>
        </a:p>
      </dsp:txBody>
      <dsp:txXfrm>
        <a:off x="2091831" y="1260883"/>
        <a:ext cx="1606942" cy="803376"/>
      </dsp:txXfrm>
    </dsp:sp>
    <dsp:sp modelId="{3DDFD1F0-CF29-414C-A766-C79D7EA23D34}">
      <dsp:nvSpPr>
        <dsp:cNvPr id="0" name=""/>
        <dsp:cNvSpPr/>
      </dsp:nvSpPr>
      <dsp:spPr>
        <a:xfrm>
          <a:off x="861159" y="2064259"/>
          <a:ext cx="2474338" cy="24753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4BFFE0-C6C1-4AF2-948F-8A928B464632}">
      <dsp:nvSpPr>
        <dsp:cNvPr id="0" name=""/>
        <dsp:cNvSpPr/>
      </dsp:nvSpPr>
      <dsp:spPr>
        <a:xfrm>
          <a:off x="1288360" y="2919062"/>
          <a:ext cx="1606942" cy="8033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/>
            <a:t>Para el grupo experimental el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es 0.117, llegando a un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de 0.788 que nos dice que las respuestas son confiables al eliminar las pregunta 15, 11 y 12</a:t>
          </a:r>
          <a:endParaRPr lang="es-ES" sz="900" b="1" kern="1200" dirty="0"/>
        </a:p>
      </dsp:txBody>
      <dsp:txXfrm>
        <a:off x="1288360" y="2919062"/>
        <a:ext cx="1606942" cy="8033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FCA88-2DA7-4BCD-9D1A-C24113EFD839}">
      <dsp:nvSpPr>
        <dsp:cNvPr id="0" name=""/>
        <dsp:cNvSpPr/>
      </dsp:nvSpPr>
      <dsp:spPr>
        <a:xfrm>
          <a:off x="1455707" y="218092"/>
          <a:ext cx="2880231" cy="288031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35D501-9B39-4979-AD02-2D85C9F4EE26}">
      <dsp:nvSpPr>
        <dsp:cNvPr id="0" name=""/>
        <dsp:cNvSpPr/>
      </dsp:nvSpPr>
      <dsp:spPr>
        <a:xfrm>
          <a:off x="2091831" y="1260883"/>
          <a:ext cx="1606942" cy="8033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/>
            <a:t>El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para el Bloque 3 tiene un valor de 0.541, y sí excluimos la pregunta 18, este aumenta a un valor de 0.871, estadísticamente muy confiable. </a:t>
          </a:r>
          <a:endParaRPr lang="es-ES" sz="900" b="1" kern="1200" dirty="0"/>
        </a:p>
      </dsp:txBody>
      <dsp:txXfrm>
        <a:off x="2091831" y="1260883"/>
        <a:ext cx="1606942" cy="803376"/>
      </dsp:txXfrm>
    </dsp:sp>
    <dsp:sp modelId="{396E2BD4-61FC-4728-9928-7AA68A602341}">
      <dsp:nvSpPr>
        <dsp:cNvPr id="0" name=""/>
        <dsp:cNvSpPr/>
      </dsp:nvSpPr>
      <dsp:spPr>
        <a:xfrm>
          <a:off x="861159" y="2064259"/>
          <a:ext cx="2474338" cy="24753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8EF677-3CF0-4442-9A35-408757C88B64}">
      <dsp:nvSpPr>
        <dsp:cNvPr id="0" name=""/>
        <dsp:cNvSpPr/>
      </dsp:nvSpPr>
      <dsp:spPr>
        <a:xfrm>
          <a:off x="1288360" y="2919062"/>
          <a:ext cx="1606942" cy="8033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b="1" kern="1200" dirty="0" smtClean="0"/>
            <a:t>Mientras que, para el grupo experimental el α de </a:t>
          </a:r>
          <a:r>
            <a:rPr lang="es-EC" sz="900" b="1" kern="1200" dirty="0" err="1" smtClean="0"/>
            <a:t>Cronbach</a:t>
          </a:r>
          <a:r>
            <a:rPr lang="es-EC" sz="900" b="1" kern="1200" dirty="0" smtClean="0"/>
            <a:t> es de 0.769 que también es confiable estadísticamente para todo el bloque de preguntas.</a:t>
          </a:r>
          <a:endParaRPr lang="es-ES" sz="900" b="1" kern="1200" dirty="0"/>
        </a:p>
      </dsp:txBody>
      <dsp:txXfrm>
        <a:off x="1288360" y="2919062"/>
        <a:ext cx="1606942" cy="803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2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5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3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3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4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7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3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0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8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77DAA-8448-4DE3-8480-48DBEA7AAB5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1F938-6903-4643-A9D9-7B0F47AE5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4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20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8" y="-396229"/>
            <a:ext cx="10710046" cy="79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2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5"/>
            <a:ext cx="10697625" cy="75555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46" y="925235"/>
            <a:ext cx="3557475" cy="60906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76" y="925235"/>
            <a:ext cx="3868411" cy="609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0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5"/>
            <a:ext cx="10697625" cy="75555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6" y="1014463"/>
            <a:ext cx="8975994" cy="30773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78" y="4067134"/>
            <a:ext cx="7032643" cy="34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2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5"/>
            <a:ext cx="10697625" cy="75555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93" y="1366358"/>
            <a:ext cx="7316144" cy="535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6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99" y="-72188"/>
            <a:ext cx="10827309" cy="76438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296" y="-589998"/>
            <a:ext cx="14606339" cy="72915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38" y="1075519"/>
            <a:ext cx="5180744" cy="52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0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85" y="-1236758"/>
            <a:ext cx="10709498" cy="879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8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5"/>
            <a:ext cx="10697625" cy="75555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0" y="1369849"/>
            <a:ext cx="4842373" cy="48240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60" y="312986"/>
            <a:ext cx="3219103" cy="33288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96" y="3725960"/>
            <a:ext cx="3525467" cy="594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43" y="3869084"/>
            <a:ext cx="3347136" cy="36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3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5"/>
            <a:ext cx="10697625" cy="75555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6" y="1557325"/>
            <a:ext cx="4257081" cy="44491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58" y="1230618"/>
            <a:ext cx="5084720" cy="50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7" y="1"/>
            <a:ext cx="10712589" cy="75596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" y="1062566"/>
            <a:ext cx="10058400" cy="27209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8" y="3908337"/>
            <a:ext cx="9899657" cy="34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5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7" y="1"/>
            <a:ext cx="10706190" cy="75707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67" y="1031711"/>
            <a:ext cx="8861679" cy="54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5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5"/>
            <a:ext cx="10697625" cy="75555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9" y="914311"/>
            <a:ext cx="8655913" cy="13443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" y="2460479"/>
            <a:ext cx="9126889" cy="19753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5" y="4584532"/>
            <a:ext cx="10058400" cy="28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7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013" cy="75596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7" t="-3665" r="-1054" b="-1207"/>
          <a:stretch/>
        </p:blipFill>
        <p:spPr>
          <a:xfrm>
            <a:off x="197940" y="814558"/>
            <a:ext cx="10312132" cy="32716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90" b="3097"/>
          <a:stretch/>
        </p:blipFill>
        <p:spPr>
          <a:xfrm>
            <a:off x="2205093" y="4278810"/>
            <a:ext cx="3138432" cy="31792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6" t="10678" b="3968"/>
          <a:stretch/>
        </p:blipFill>
        <p:spPr>
          <a:xfrm>
            <a:off x="5829300" y="4629149"/>
            <a:ext cx="3080362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013" cy="755967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700588" y="867865"/>
            <a:ext cx="183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ENCUESTA FINAL </a:t>
            </a:r>
            <a:endParaRPr kumimoji="0" lang="es-EC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336477" y="1384354"/>
            <a:ext cx="1352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BLOQUE 1 Y 4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Diagrama 11"/>
          <p:cNvGraphicFramePr/>
          <p:nvPr/>
        </p:nvGraphicFramePr>
        <p:xfrm>
          <a:off x="-382211" y="1815985"/>
          <a:ext cx="5197098" cy="475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2892676" y="1880640"/>
          <a:ext cx="5197098" cy="475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5" name="Diagrama 14"/>
          <p:cNvGraphicFramePr/>
          <p:nvPr/>
        </p:nvGraphicFramePr>
        <p:xfrm>
          <a:off x="6249028" y="1972917"/>
          <a:ext cx="5197098" cy="475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4872827" y="1365812"/>
            <a:ext cx="1048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BLOQUE 2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089774" y="1392657"/>
            <a:ext cx="1048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BLOQUE 3</a:t>
            </a:r>
            <a:endParaRPr kumimoji="0" lang="es-EC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83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203</Words>
  <Application>Microsoft Office PowerPoint</Application>
  <PresentationFormat>Personalizado</PresentationFormat>
  <Paragraphs>10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Angela Silva Garcia</cp:lastModifiedBy>
  <cp:revision>22</cp:revision>
  <dcterms:created xsi:type="dcterms:W3CDTF">2020-06-25T04:34:22Z</dcterms:created>
  <dcterms:modified xsi:type="dcterms:W3CDTF">2020-06-25T14:08:46Z</dcterms:modified>
</cp:coreProperties>
</file>