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omments/comment1.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9"/>
  </p:notesMasterIdLst>
  <p:handoutMasterIdLst>
    <p:handoutMasterId r:id="rId50"/>
  </p:handoutMasterIdLst>
  <p:sldIdLst>
    <p:sldId id="256" r:id="rId2"/>
    <p:sldId id="307" r:id="rId3"/>
    <p:sldId id="260" r:id="rId4"/>
    <p:sldId id="313" r:id="rId5"/>
    <p:sldId id="257" r:id="rId6"/>
    <p:sldId id="308" r:id="rId7"/>
    <p:sldId id="261" r:id="rId8"/>
    <p:sldId id="259" r:id="rId9"/>
    <p:sldId id="262" r:id="rId10"/>
    <p:sldId id="265" r:id="rId11"/>
    <p:sldId id="266" r:id="rId12"/>
    <p:sldId id="267" r:id="rId13"/>
    <p:sldId id="269" r:id="rId14"/>
    <p:sldId id="270" r:id="rId15"/>
    <p:sldId id="325" r:id="rId16"/>
    <p:sldId id="314" r:id="rId17"/>
    <p:sldId id="274" r:id="rId18"/>
    <p:sldId id="276" r:id="rId19"/>
    <p:sldId id="275" r:id="rId20"/>
    <p:sldId id="277" r:id="rId21"/>
    <p:sldId id="279" r:id="rId22"/>
    <p:sldId id="280" r:id="rId23"/>
    <p:sldId id="281" r:id="rId24"/>
    <p:sldId id="282" r:id="rId25"/>
    <p:sldId id="284" r:id="rId26"/>
    <p:sldId id="286" r:id="rId27"/>
    <p:sldId id="288" r:id="rId28"/>
    <p:sldId id="289" r:id="rId29"/>
    <p:sldId id="290" r:id="rId30"/>
    <p:sldId id="291" r:id="rId31"/>
    <p:sldId id="293" r:id="rId32"/>
    <p:sldId id="292" r:id="rId33"/>
    <p:sldId id="294" r:id="rId34"/>
    <p:sldId id="315" r:id="rId35"/>
    <p:sldId id="295" r:id="rId36"/>
    <p:sldId id="297" r:id="rId37"/>
    <p:sldId id="318" r:id="rId38"/>
    <p:sldId id="322" r:id="rId39"/>
    <p:sldId id="323" r:id="rId40"/>
    <p:sldId id="324" r:id="rId41"/>
    <p:sldId id="316" r:id="rId42"/>
    <p:sldId id="296" r:id="rId43"/>
    <p:sldId id="302" r:id="rId44"/>
    <p:sldId id="317" r:id="rId45"/>
    <p:sldId id="303" r:id="rId46"/>
    <p:sldId id="304" r:id="rId47"/>
    <p:sldId id="306"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y ibarra" initials="wi" lastIdx="84" clrIdx="0">
    <p:extLst>
      <p:ext uri="{19B8F6BF-5375-455C-9EA6-DF929625EA0E}">
        <p15:presenceInfo xmlns:p15="http://schemas.microsoft.com/office/powerpoint/2012/main" userId="0a222168469f313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92" autoAdjust="0"/>
    <p:restoredTop sz="94660"/>
  </p:normalViewPr>
  <p:slideViewPr>
    <p:cSldViewPr snapToGrid="0">
      <p:cViewPr varScale="1">
        <p:scale>
          <a:sx n="72" d="100"/>
          <a:sy n="72" d="100"/>
        </p:scale>
        <p:origin x="40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illiam\Desktop\Tesis%20FaceRecognition\Escrito\nuevos%20dato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William\Desktop\Tesis%20FaceRecognition\Escrito\nuevos%20dato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William\Desktop\Tesis%20FaceRecognition\Escrito\nuevos%20dato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William\Desktop\Tesis%20FaceRecognition\Escrito\nuevos%20datos.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William\Desktop\Tesis%20FaceRecognition\Escrito\nuevos%20dato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William\Desktop\Tesis%20FaceRecognition\Escrito\nuevos%20dato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William\Desktop\Tesis%20FaceRecognition\Escrito\nuevos%20dato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William\Desktop\Tesis%20FaceRecognition\Escrito\nuevos%20dato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William\Desktop\Tesis%20FaceRecognition\Escrito\nuevos%20dato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William\Desktop\Tesis%20FaceRecognition\Escrito\nuevos%20dato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William\Desktop\Tesis%20FaceRecognition\Escrito\nuevos%20dato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William\Desktop\Tesis%20FaceRecognition\Escrito\nuevos%20dato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Precisión - KNN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Hoja1!$AH$3</c:f>
              <c:strCache>
                <c:ptCount val="1"/>
                <c:pt idx="0">
                  <c:v>Distancia 1</c:v>
                </c:pt>
              </c:strCache>
            </c:strRef>
          </c:tx>
          <c:spPr>
            <a:solidFill>
              <a:schemeClr val="accent4">
                <a:shade val="50000"/>
              </a:schemeClr>
            </a:solidFill>
            <a:ln>
              <a:noFill/>
            </a:ln>
            <a:effectLst/>
          </c:spPr>
          <c:invertIfNegative val="0"/>
          <c:cat>
            <c:strRef>
              <c:f>Hoja1!$AG$4:$AG$14</c:f>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f>Hoja1!$AH$4:$AH$14</c:f>
              <c:numCache>
                <c:formatCode>General</c:formatCode>
                <c:ptCount val="11"/>
                <c:pt idx="0">
                  <c:v>83.06</c:v>
                </c:pt>
                <c:pt idx="1">
                  <c:v>88.14</c:v>
                </c:pt>
                <c:pt idx="2">
                  <c:v>91.68</c:v>
                </c:pt>
                <c:pt idx="3">
                  <c:v>91.87</c:v>
                </c:pt>
                <c:pt idx="4">
                  <c:v>74.86</c:v>
                </c:pt>
                <c:pt idx="5">
                  <c:v>86.25</c:v>
                </c:pt>
                <c:pt idx="6">
                  <c:v>89.16</c:v>
                </c:pt>
                <c:pt idx="7">
                  <c:v>72.42</c:v>
                </c:pt>
                <c:pt idx="8">
                  <c:v>90.06</c:v>
                </c:pt>
                <c:pt idx="9">
                  <c:v>89.21</c:v>
                </c:pt>
                <c:pt idx="10">
                  <c:v>90.3</c:v>
                </c:pt>
              </c:numCache>
            </c:numRef>
          </c:val>
          <c:extLst>
            <c:ext xmlns:c16="http://schemas.microsoft.com/office/drawing/2014/chart" uri="{C3380CC4-5D6E-409C-BE32-E72D297353CC}">
              <c16:uniqueId val="{00000000-4C12-4A4B-AC87-4E0208579EFD}"/>
            </c:ext>
          </c:extLst>
        </c:ser>
        <c:ser>
          <c:idx val="2"/>
          <c:order val="2"/>
          <c:tx>
            <c:strRef>
              <c:f>Hoja1!$AJ$3</c:f>
              <c:strCache>
                <c:ptCount val="1"/>
                <c:pt idx="0">
                  <c:v>Distancia 2</c:v>
                </c:pt>
              </c:strCache>
            </c:strRef>
          </c:tx>
          <c:spPr>
            <a:solidFill>
              <a:schemeClr val="accent4">
                <a:shade val="90000"/>
              </a:schemeClr>
            </a:solidFill>
            <a:ln>
              <a:noFill/>
            </a:ln>
            <a:effectLst/>
          </c:spPr>
          <c:invertIfNegative val="0"/>
          <c:cat>
            <c:strRef>
              <c:f>Hoja1!$AG$4:$AG$14</c:f>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f>Hoja1!$AJ$4:$AJ$14</c:f>
              <c:numCache>
                <c:formatCode>General</c:formatCode>
                <c:ptCount val="11"/>
                <c:pt idx="0">
                  <c:v>77.52</c:v>
                </c:pt>
                <c:pt idx="1">
                  <c:v>80.680000000000007</c:v>
                </c:pt>
                <c:pt idx="2">
                  <c:v>83.4</c:v>
                </c:pt>
                <c:pt idx="3">
                  <c:v>83.13</c:v>
                </c:pt>
                <c:pt idx="4">
                  <c:v>69.849999999999994</c:v>
                </c:pt>
                <c:pt idx="5">
                  <c:v>81.900000000000006</c:v>
                </c:pt>
                <c:pt idx="6">
                  <c:v>84.66</c:v>
                </c:pt>
                <c:pt idx="7">
                  <c:v>67.900000000000006</c:v>
                </c:pt>
                <c:pt idx="8">
                  <c:v>82.01</c:v>
                </c:pt>
                <c:pt idx="9">
                  <c:v>83.61</c:v>
                </c:pt>
                <c:pt idx="10">
                  <c:v>80.459999999999994</c:v>
                </c:pt>
              </c:numCache>
            </c:numRef>
          </c:val>
          <c:extLst>
            <c:ext xmlns:c16="http://schemas.microsoft.com/office/drawing/2014/chart" uri="{C3380CC4-5D6E-409C-BE32-E72D297353CC}">
              <c16:uniqueId val="{00000001-4C12-4A4B-AC87-4E0208579EFD}"/>
            </c:ext>
          </c:extLst>
        </c:ser>
        <c:ser>
          <c:idx val="4"/>
          <c:order val="4"/>
          <c:tx>
            <c:strRef>
              <c:f>Hoja1!$AL$3</c:f>
              <c:strCache>
                <c:ptCount val="1"/>
                <c:pt idx="0">
                  <c:v>Distancia 3</c:v>
                </c:pt>
              </c:strCache>
            </c:strRef>
          </c:tx>
          <c:spPr>
            <a:solidFill>
              <a:schemeClr val="accent4">
                <a:tint val="70000"/>
              </a:schemeClr>
            </a:solidFill>
            <a:ln>
              <a:noFill/>
            </a:ln>
            <a:effectLst/>
          </c:spPr>
          <c:invertIfNegative val="0"/>
          <c:cat>
            <c:strRef>
              <c:f>Hoja1!$AG$4:$AG$14</c:f>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f>Hoja1!$AL$4:$AL$14</c:f>
              <c:numCache>
                <c:formatCode>General</c:formatCode>
                <c:ptCount val="11"/>
                <c:pt idx="0">
                  <c:v>36.549999999999997</c:v>
                </c:pt>
                <c:pt idx="1">
                  <c:v>38.81</c:v>
                </c:pt>
                <c:pt idx="2">
                  <c:v>46.77</c:v>
                </c:pt>
                <c:pt idx="3">
                  <c:v>45.79</c:v>
                </c:pt>
                <c:pt idx="4">
                  <c:v>29.93</c:v>
                </c:pt>
                <c:pt idx="5">
                  <c:v>39.39</c:v>
                </c:pt>
                <c:pt idx="6">
                  <c:v>47.47</c:v>
                </c:pt>
                <c:pt idx="7">
                  <c:v>29.46</c:v>
                </c:pt>
                <c:pt idx="8">
                  <c:v>45.17</c:v>
                </c:pt>
                <c:pt idx="9">
                  <c:v>46.82</c:v>
                </c:pt>
                <c:pt idx="10">
                  <c:v>33.61</c:v>
                </c:pt>
              </c:numCache>
            </c:numRef>
          </c:val>
          <c:extLst>
            <c:ext xmlns:c16="http://schemas.microsoft.com/office/drawing/2014/chart" uri="{C3380CC4-5D6E-409C-BE32-E72D297353CC}">
              <c16:uniqueId val="{00000002-4C12-4A4B-AC87-4E0208579EFD}"/>
            </c:ext>
          </c:extLst>
        </c:ser>
        <c:dLbls>
          <c:showLegendKey val="0"/>
          <c:showVal val="0"/>
          <c:showCatName val="0"/>
          <c:showSerName val="0"/>
          <c:showPercent val="0"/>
          <c:showBubbleSize val="0"/>
        </c:dLbls>
        <c:gapWidth val="219"/>
        <c:overlap val="-27"/>
        <c:axId val="482092056"/>
        <c:axId val="482092384"/>
        <c:extLst>
          <c:ext xmlns:c15="http://schemas.microsoft.com/office/drawing/2012/chart" uri="{02D57815-91ED-43cb-92C2-25804820EDAC}">
            <c15:filteredBarSeries>
              <c15:ser>
                <c:idx val="1"/>
                <c:order val="1"/>
                <c:tx>
                  <c:strRef>
                    <c:extLst>
                      <c:ext uri="{02D57815-91ED-43cb-92C2-25804820EDAC}">
                        <c15:formulaRef>
                          <c15:sqref>Hoja1!$AI$3</c15:sqref>
                        </c15:formulaRef>
                      </c:ext>
                    </c:extLst>
                    <c:strCache>
                      <c:ptCount val="1"/>
                      <c:pt idx="0">
                        <c:v>Distancia 1</c:v>
                      </c:pt>
                    </c:strCache>
                  </c:strRef>
                </c:tx>
                <c:spPr>
                  <a:solidFill>
                    <a:schemeClr val="accent4">
                      <a:shade val="70000"/>
                    </a:schemeClr>
                  </a:solidFill>
                  <a:ln>
                    <a:noFill/>
                  </a:ln>
                  <a:effectLst/>
                </c:spPr>
                <c:invertIfNegative val="0"/>
                <c:cat>
                  <c:strRef>
                    <c:extLst>
                      <c:ext uri="{02D57815-91ED-43cb-92C2-25804820EDAC}">
                        <c15:formulaRef>
                          <c15:sqref>Hoja1!$AG$4:$AG$14</c15:sqref>
                        </c15:formulaRef>
                      </c:ext>
                    </c:extLst>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extLst>
                      <c:ext uri="{02D57815-91ED-43cb-92C2-25804820EDAC}">
                        <c15:formulaRef>
                          <c15:sqref>Hoja1!$AI$4:$AI$14</c15:sqref>
                        </c15:formulaRef>
                      </c:ext>
                    </c:extLst>
                    <c:numCache>
                      <c:formatCode>General</c:formatCode>
                      <c:ptCount val="11"/>
                      <c:pt idx="0">
                        <c:v>6.84</c:v>
                      </c:pt>
                      <c:pt idx="1">
                        <c:v>6.15</c:v>
                      </c:pt>
                      <c:pt idx="2">
                        <c:v>5.96</c:v>
                      </c:pt>
                      <c:pt idx="3">
                        <c:v>6.51</c:v>
                      </c:pt>
                      <c:pt idx="4">
                        <c:v>6.35</c:v>
                      </c:pt>
                      <c:pt idx="5">
                        <c:v>6.17</c:v>
                      </c:pt>
                      <c:pt idx="6">
                        <c:v>5.82</c:v>
                      </c:pt>
                      <c:pt idx="7">
                        <c:v>6.01</c:v>
                      </c:pt>
                      <c:pt idx="8">
                        <c:v>6.29</c:v>
                      </c:pt>
                      <c:pt idx="9">
                        <c:v>5.75</c:v>
                      </c:pt>
                      <c:pt idx="10">
                        <c:v>5.97</c:v>
                      </c:pt>
                    </c:numCache>
                  </c:numRef>
                </c:val>
                <c:extLst>
                  <c:ext xmlns:c16="http://schemas.microsoft.com/office/drawing/2014/chart" uri="{C3380CC4-5D6E-409C-BE32-E72D297353CC}">
                    <c16:uniqueId val="{00000003-4C12-4A4B-AC87-4E0208579EFD}"/>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Hoja1!$AK$3</c15:sqref>
                        </c15:formulaRef>
                      </c:ext>
                    </c:extLst>
                    <c:strCache>
                      <c:ptCount val="1"/>
                      <c:pt idx="0">
                        <c:v>Distancia 2</c:v>
                      </c:pt>
                    </c:strCache>
                  </c:strRef>
                </c:tx>
                <c:spPr>
                  <a:solidFill>
                    <a:schemeClr val="accent4">
                      <a:tint val="90000"/>
                    </a:schemeClr>
                  </a:solidFill>
                  <a:ln>
                    <a:noFill/>
                  </a:ln>
                  <a:effectLst/>
                </c:spPr>
                <c:invertIfNegative val="0"/>
                <c:cat>
                  <c:strRef>
                    <c:extLst xmlns:c15="http://schemas.microsoft.com/office/drawing/2012/chart">
                      <c:ext xmlns:c15="http://schemas.microsoft.com/office/drawing/2012/chart" uri="{02D57815-91ED-43cb-92C2-25804820EDAC}">
                        <c15:formulaRef>
                          <c15:sqref>Hoja1!$AG$4:$AG$14</c15:sqref>
                        </c15:formulaRef>
                      </c:ext>
                    </c:extLst>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extLst xmlns:c15="http://schemas.microsoft.com/office/drawing/2012/chart">
                      <c:ext xmlns:c15="http://schemas.microsoft.com/office/drawing/2012/chart" uri="{02D57815-91ED-43cb-92C2-25804820EDAC}">
                        <c15:formulaRef>
                          <c15:sqref>Hoja1!$AK$4:$AK$14</c15:sqref>
                        </c15:formulaRef>
                      </c:ext>
                    </c:extLst>
                    <c:numCache>
                      <c:formatCode>General</c:formatCode>
                      <c:ptCount val="11"/>
                      <c:pt idx="0">
                        <c:v>6.12</c:v>
                      </c:pt>
                      <c:pt idx="1">
                        <c:v>6.09</c:v>
                      </c:pt>
                      <c:pt idx="2">
                        <c:v>6.97</c:v>
                      </c:pt>
                      <c:pt idx="3">
                        <c:v>7.22</c:v>
                      </c:pt>
                      <c:pt idx="4">
                        <c:v>6.42</c:v>
                      </c:pt>
                      <c:pt idx="5">
                        <c:v>6.15</c:v>
                      </c:pt>
                      <c:pt idx="6">
                        <c:v>6.32</c:v>
                      </c:pt>
                      <c:pt idx="7">
                        <c:v>6.05</c:v>
                      </c:pt>
                      <c:pt idx="8">
                        <c:v>6.81</c:v>
                      </c:pt>
                      <c:pt idx="9">
                        <c:v>6.12</c:v>
                      </c:pt>
                      <c:pt idx="10">
                        <c:v>6.03</c:v>
                      </c:pt>
                    </c:numCache>
                  </c:numRef>
                </c:val>
                <c:extLst xmlns:c15="http://schemas.microsoft.com/office/drawing/2012/chart">
                  <c:ext xmlns:c16="http://schemas.microsoft.com/office/drawing/2014/chart" uri="{C3380CC4-5D6E-409C-BE32-E72D297353CC}">
                    <c16:uniqueId val="{00000004-4C12-4A4B-AC87-4E0208579EFD}"/>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Hoja1!$AM$3</c15:sqref>
                        </c15:formulaRef>
                      </c:ext>
                    </c:extLst>
                    <c:strCache>
                      <c:ptCount val="1"/>
                      <c:pt idx="0">
                        <c:v>Distancia 3</c:v>
                      </c:pt>
                    </c:strCache>
                  </c:strRef>
                </c:tx>
                <c:spPr>
                  <a:solidFill>
                    <a:schemeClr val="accent4">
                      <a:tint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Hoja1!$AG$4:$AG$14</c15:sqref>
                        </c15:formulaRef>
                      </c:ext>
                    </c:extLst>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extLst xmlns:c15="http://schemas.microsoft.com/office/drawing/2012/chart">
                      <c:ext xmlns:c15="http://schemas.microsoft.com/office/drawing/2012/chart" uri="{02D57815-91ED-43cb-92C2-25804820EDAC}">
                        <c15:formulaRef>
                          <c15:sqref>Hoja1!$AM$4:$AM$14</c15:sqref>
                        </c15:formulaRef>
                      </c:ext>
                    </c:extLst>
                    <c:numCache>
                      <c:formatCode>General</c:formatCode>
                      <c:ptCount val="11"/>
                      <c:pt idx="0">
                        <c:v>6.25</c:v>
                      </c:pt>
                      <c:pt idx="1">
                        <c:v>5.63</c:v>
                      </c:pt>
                      <c:pt idx="2">
                        <c:v>6.11</c:v>
                      </c:pt>
                      <c:pt idx="3">
                        <c:v>7.38</c:v>
                      </c:pt>
                      <c:pt idx="4">
                        <c:v>7.23</c:v>
                      </c:pt>
                      <c:pt idx="5">
                        <c:v>5.51</c:v>
                      </c:pt>
                      <c:pt idx="6">
                        <c:v>5.89</c:v>
                      </c:pt>
                      <c:pt idx="7">
                        <c:v>6.45</c:v>
                      </c:pt>
                      <c:pt idx="8">
                        <c:v>7.25</c:v>
                      </c:pt>
                      <c:pt idx="9">
                        <c:v>6.78</c:v>
                      </c:pt>
                      <c:pt idx="10">
                        <c:v>6.59</c:v>
                      </c:pt>
                    </c:numCache>
                  </c:numRef>
                </c:val>
                <c:extLst xmlns:c15="http://schemas.microsoft.com/office/drawing/2012/chart">
                  <c:ext xmlns:c16="http://schemas.microsoft.com/office/drawing/2014/chart" uri="{C3380CC4-5D6E-409C-BE32-E72D297353CC}">
                    <c16:uniqueId val="{00000005-4C12-4A4B-AC87-4E0208579EFD}"/>
                  </c:ext>
                </c:extLst>
              </c15:ser>
            </c15:filteredBarSeries>
          </c:ext>
        </c:extLst>
      </c:barChart>
      <c:catAx>
        <c:axId val="482092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82092384"/>
        <c:crosses val="autoZero"/>
        <c:auto val="1"/>
        <c:lblAlgn val="ctr"/>
        <c:lblOffset val="100"/>
        <c:noMultiLvlLbl val="0"/>
      </c:catAx>
      <c:valAx>
        <c:axId val="482092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82092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Tiempo de Clasificación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bar"/>
        <c:grouping val="clustered"/>
        <c:varyColors val="0"/>
        <c:ser>
          <c:idx val="0"/>
          <c:order val="0"/>
          <c:tx>
            <c:strRef>
              <c:f>Hoja1!$N$62</c:f>
              <c:strCache>
                <c:ptCount val="1"/>
                <c:pt idx="0">
                  <c:v>Prom.KNN %</c:v>
                </c:pt>
              </c:strCache>
            </c:strRef>
          </c:tx>
          <c:spPr>
            <a:solidFill>
              <a:schemeClr val="accent1"/>
            </a:solidFill>
            <a:ln>
              <a:noFill/>
            </a:ln>
            <a:effectLst/>
          </c:spPr>
          <c:invertIfNegative val="0"/>
          <c:cat>
            <c:strRef>
              <c:f>Hoja1!$O$61:$Q$61</c:f>
              <c:strCache>
                <c:ptCount val="3"/>
                <c:pt idx="0">
                  <c:v>Distancia 1</c:v>
                </c:pt>
                <c:pt idx="1">
                  <c:v>Distancia 2</c:v>
                </c:pt>
                <c:pt idx="2">
                  <c:v>Distancia 3</c:v>
                </c:pt>
              </c:strCache>
            </c:strRef>
          </c:cat>
          <c:val>
            <c:numRef>
              <c:f>Hoja1!$O$62:$Q$62</c:f>
              <c:numCache>
                <c:formatCode>General</c:formatCode>
                <c:ptCount val="3"/>
                <c:pt idx="0">
                  <c:v>6.16</c:v>
                </c:pt>
                <c:pt idx="1">
                  <c:v>6.39</c:v>
                </c:pt>
                <c:pt idx="2">
                  <c:v>6.46</c:v>
                </c:pt>
              </c:numCache>
            </c:numRef>
          </c:val>
          <c:extLst>
            <c:ext xmlns:c16="http://schemas.microsoft.com/office/drawing/2014/chart" uri="{C3380CC4-5D6E-409C-BE32-E72D297353CC}">
              <c16:uniqueId val="{00000000-E0A8-4E5E-B8E6-EC26C3C768E1}"/>
            </c:ext>
          </c:extLst>
        </c:ser>
        <c:ser>
          <c:idx val="1"/>
          <c:order val="1"/>
          <c:tx>
            <c:strRef>
              <c:f>Hoja1!$N$63</c:f>
              <c:strCache>
                <c:ptCount val="1"/>
                <c:pt idx="0">
                  <c:v>Prom.SVM %</c:v>
                </c:pt>
              </c:strCache>
            </c:strRef>
          </c:tx>
          <c:spPr>
            <a:solidFill>
              <a:schemeClr val="accent2"/>
            </a:solidFill>
            <a:ln>
              <a:noFill/>
            </a:ln>
            <a:effectLst/>
          </c:spPr>
          <c:invertIfNegative val="0"/>
          <c:cat>
            <c:strRef>
              <c:f>Hoja1!$O$61:$Q$61</c:f>
              <c:strCache>
                <c:ptCount val="3"/>
                <c:pt idx="0">
                  <c:v>Distancia 1</c:v>
                </c:pt>
                <c:pt idx="1">
                  <c:v>Distancia 2</c:v>
                </c:pt>
                <c:pt idx="2">
                  <c:v>Distancia 3</c:v>
                </c:pt>
              </c:strCache>
            </c:strRef>
          </c:cat>
          <c:val>
            <c:numRef>
              <c:f>Hoja1!$O$63:$Q$63</c:f>
              <c:numCache>
                <c:formatCode>General</c:formatCode>
                <c:ptCount val="3"/>
                <c:pt idx="0">
                  <c:v>7.22</c:v>
                </c:pt>
                <c:pt idx="1">
                  <c:v>7.26</c:v>
                </c:pt>
                <c:pt idx="2">
                  <c:v>7.51</c:v>
                </c:pt>
              </c:numCache>
            </c:numRef>
          </c:val>
          <c:extLst>
            <c:ext xmlns:c16="http://schemas.microsoft.com/office/drawing/2014/chart" uri="{C3380CC4-5D6E-409C-BE32-E72D297353CC}">
              <c16:uniqueId val="{00000001-E0A8-4E5E-B8E6-EC26C3C768E1}"/>
            </c:ext>
          </c:extLst>
        </c:ser>
        <c:dLbls>
          <c:showLegendKey val="0"/>
          <c:showVal val="0"/>
          <c:showCatName val="0"/>
          <c:showSerName val="0"/>
          <c:showPercent val="0"/>
          <c:showBubbleSize val="0"/>
        </c:dLbls>
        <c:gapWidth val="182"/>
        <c:axId val="497254800"/>
        <c:axId val="273950304"/>
      </c:barChart>
      <c:catAx>
        <c:axId val="497254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73950304"/>
        <c:crosses val="autoZero"/>
        <c:auto val="1"/>
        <c:lblAlgn val="ctr"/>
        <c:lblOffset val="100"/>
        <c:noMultiLvlLbl val="0"/>
      </c:catAx>
      <c:valAx>
        <c:axId val="2739503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97254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KNN vs SVM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Hoja1!$W$41</c:f>
              <c:strCache>
                <c:ptCount val="1"/>
                <c:pt idx="0">
                  <c:v>Prom.KNN %</c:v>
                </c:pt>
              </c:strCache>
            </c:strRef>
          </c:tx>
          <c:spPr>
            <a:ln w="28575" cap="rnd">
              <a:solidFill>
                <a:schemeClr val="accent2"/>
              </a:solidFill>
              <a:round/>
            </a:ln>
            <a:effectLst/>
          </c:spPr>
          <c:marker>
            <c:symbol val="none"/>
          </c:marker>
          <c:cat>
            <c:strRef>
              <c:f>Hoja1!$X$40:$Z$40</c:f>
              <c:strCache>
                <c:ptCount val="3"/>
                <c:pt idx="0">
                  <c:v>Iluminacion 1</c:v>
                </c:pt>
                <c:pt idx="1">
                  <c:v>Iluminacion 2</c:v>
                </c:pt>
                <c:pt idx="2">
                  <c:v>Iluminacion 3</c:v>
                </c:pt>
              </c:strCache>
            </c:strRef>
          </c:cat>
          <c:val>
            <c:numRef>
              <c:f>Hoja1!$X$41:$Z$41</c:f>
              <c:numCache>
                <c:formatCode>General</c:formatCode>
                <c:ptCount val="3"/>
                <c:pt idx="0">
                  <c:v>85.1</c:v>
                </c:pt>
                <c:pt idx="1">
                  <c:v>74.3</c:v>
                </c:pt>
                <c:pt idx="2">
                  <c:v>76.11</c:v>
                </c:pt>
              </c:numCache>
            </c:numRef>
          </c:val>
          <c:smooth val="0"/>
          <c:extLst>
            <c:ext xmlns:c16="http://schemas.microsoft.com/office/drawing/2014/chart" uri="{C3380CC4-5D6E-409C-BE32-E72D297353CC}">
              <c16:uniqueId val="{00000000-BC3B-4C75-827F-44F69686527E}"/>
            </c:ext>
          </c:extLst>
        </c:ser>
        <c:ser>
          <c:idx val="1"/>
          <c:order val="1"/>
          <c:tx>
            <c:strRef>
              <c:f>Hoja1!$W$42</c:f>
              <c:strCache>
                <c:ptCount val="1"/>
                <c:pt idx="0">
                  <c:v>Prom.SVM %</c:v>
                </c:pt>
              </c:strCache>
            </c:strRef>
          </c:tx>
          <c:spPr>
            <a:ln w="28575" cap="rnd">
              <a:solidFill>
                <a:schemeClr val="accent4"/>
              </a:solidFill>
              <a:round/>
            </a:ln>
            <a:effectLst/>
          </c:spPr>
          <c:marker>
            <c:symbol val="none"/>
          </c:marker>
          <c:cat>
            <c:strRef>
              <c:f>Hoja1!$X$40:$Z$40</c:f>
              <c:strCache>
                <c:ptCount val="3"/>
                <c:pt idx="0">
                  <c:v>Iluminacion 1</c:v>
                </c:pt>
                <c:pt idx="1">
                  <c:v>Iluminacion 2</c:v>
                </c:pt>
                <c:pt idx="2">
                  <c:v>Iluminacion 3</c:v>
                </c:pt>
              </c:strCache>
            </c:strRef>
          </c:cat>
          <c:val>
            <c:numRef>
              <c:f>Hoja1!$X$42:$Z$42</c:f>
              <c:numCache>
                <c:formatCode>General</c:formatCode>
                <c:ptCount val="3"/>
                <c:pt idx="0">
                  <c:v>83.09</c:v>
                </c:pt>
                <c:pt idx="1">
                  <c:v>57.05</c:v>
                </c:pt>
                <c:pt idx="2">
                  <c:v>73.47</c:v>
                </c:pt>
              </c:numCache>
            </c:numRef>
          </c:val>
          <c:smooth val="0"/>
          <c:extLst>
            <c:ext xmlns:c16="http://schemas.microsoft.com/office/drawing/2014/chart" uri="{C3380CC4-5D6E-409C-BE32-E72D297353CC}">
              <c16:uniqueId val="{00000001-BC3B-4C75-827F-44F69686527E}"/>
            </c:ext>
          </c:extLst>
        </c:ser>
        <c:dLbls>
          <c:showLegendKey val="0"/>
          <c:showVal val="0"/>
          <c:showCatName val="0"/>
          <c:showSerName val="0"/>
          <c:showPercent val="0"/>
          <c:showBubbleSize val="0"/>
        </c:dLbls>
        <c:smooth val="0"/>
        <c:axId val="373512528"/>
        <c:axId val="373510888"/>
      </c:lineChart>
      <c:catAx>
        <c:axId val="373512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73510888"/>
        <c:crosses val="autoZero"/>
        <c:auto val="1"/>
        <c:lblAlgn val="ctr"/>
        <c:lblOffset val="100"/>
        <c:noMultiLvlLbl val="0"/>
      </c:catAx>
      <c:valAx>
        <c:axId val="373510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73512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Tiempo de Clasificación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bar"/>
        <c:grouping val="clustered"/>
        <c:varyColors val="0"/>
        <c:ser>
          <c:idx val="0"/>
          <c:order val="0"/>
          <c:tx>
            <c:strRef>
              <c:f>Hoja1!$W$62</c:f>
              <c:strCache>
                <c:ptCount val="1"/>
                <c:pt idx="0">
                  <c:v>Prom.KNN %</c:v>
                </c:pt>
              </c:strCache>
            </c:strRef>
          </c:tx>
          <c:spPr>
            <a:solidFill>
              <a:schemeClr val="accent2"/>
            </a:solidFill>
            <a:ln>
              <a:noFill/>
            </a:ln>
            <a:effectLst/>
          </c:spPr>
          <c:invertIfNegative val="0"/>
          <c:cat>
            <c:strRef>
              <c:f>Hoja1!$X$61:$Z$61</c:f>
              <c:strCache>
                <c:ptCount val="3"/>
                <c:pt idx="0">
                  <c:v>Iluminacion 1</c:v>
                </c:pt>
                <c:pt idx="1">
                  <c:v>Iluminacion 2</c:v>
                </c:pt>
                <c:pt idx="2">
                  <c:v>Iluminacion 3</c:v>
                </c:pt>
              </c:strCache>
            </c:strRef>
          </c:cat>
          <c:val>
            <c:numRef>
              <c:f>Hoja1!$X$62:$Z$62</c:f>
              <c:numCache>
                <c:formatCode>General</c:formatCode>
                <c:ptCount val="3"/>
                <c:pt idx="0">
                  <c:v>6.29</c:v>
                </c:pt>
                <c:pt idx="1">
                  <c:v>6.38</c:v>
                </c:pt>
                <c:pt idx="2">
                  <c:v>6.57</c:v>
                </c:pt>
              </c:numCache>
            </c:numRef>
          </c:val>
          <c:extLst>
            <c:ext xmlns:c16="http://schemas.microsoft.com/office/drawing/2014/chart" uri="{C3380CC4-5D6E-409C-BE32-E72D297353CC}">
              <c16:uniqueId val="{00000000-8985-4B0C-AA57-AC15A37F99D2}"/>
            </c:ext>
          </c:extLst>
        </c:ser>
        <c:ser>
          <c:idx val="1"/>
          <c:order val="1"/>
          <c:tx>
            <c:strRef>
              <c:f>Hoja1!$W$63</c:f>
              <c:strCache>
                <c:ptCount val="1"/>
                <c:pt idx="0">
                  <c:v>Prom.SVM %</c:v>
                </c:pt>
              </c:strCache>
            </c:strRef>
          </c:tx>
          <c:spPr>
            <a:solidFill>
              <a:schemeClr val="accent4"/>
            </a:solidFill>
            <a:ln>
              <a:noFill/>
            </a:ln>
            <a:effectLst/>
          </c:spPr>
          <c:invertIfNegative val="0"/>
          <c:cat>
            <c:strRef>
              <c:f>Hoja1!$X$61:$Z$61</c:f>
              <c:strCache>
                <c:ptCount val="3"/>
                <c:pt idx="0">
                  <c:v>Iluminacion 1</c:v>
                </c:pt>
                <c:pt idx="1">
                  <c:v>Iluminacion 2</c:v>
                </c:pt>
                <c:pt idx="2">
                  <c:v>Iluminacion 3</c:v>
                </c:pt>
              </c:strCache>
            </c:strRef>
          </c:cat>
          <c:val>
            <c:numRef>
              <c:f>Hoja1!$X$63:$Z$63</c:f>
              <c:numCache>
                <c:formatCode>General</c:formatCode>
                <c:ptCount val="3"/>
                <c:pt idx="0">
                  <c:v>6.91</c:v>
                </c:pt>
                <c:pt idx="1">
                  <c:v>7.4</c:v>
                </c:pt>
                <c:pt idx="2">
                  <c:v>7.42</c:v>
                </c:pt>
              </c:numCache>
            </c:numRef>
          </c:val>
          <c:extLst>
            <c:ext xmlns:c16="http://schemas.microsoft.com/office/drawing/2014/chart" uri="{C3380CC4-5D6E-409C-BE32-E72D297353CC}">
              <c16:uniqueId val="{00000001-8985-4B0C-AA57-AC15A37F99D2}"/>
            </c:ext>
          </c:extLst>
        </c:ser>
        <c:dLbls>
          <c:showLegendKey val="0"/>
          <c:showVal val="0"/>
          <c:showCatName val="0"/>
          <c:showSerName val="0"/>
          <c:showPercent val="0"/>
          <c:showBubbleSize val="0"/>
        </c:dLbls>
        <c:gapWidth val="182"/>
        <c:axId val="541746720"/>
        <c:axId val="541745408"/>
      </c:barChart>
      <c:catAx>
        <c:axId val="541746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41745408"/>
        <c:crosses val="autoZero"/>
        <c:auto val="1"/>
        <c:lblAlgn val="ctr"/>
        <c:lblOffset val="100"/>
        <c:noMultiLvlLbl val="0"/>
      </c:catAx>
      <c:valAx>
        <c:axId val="5417454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41746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Tiempo de Clasificación - KNN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1"/>
          <c:order val="1"/>
          <c:tx>
            <c:strRef>
              <c:f>Hoja1!$AI$3</c:f>
              <c:strCache>
                <c:ptCount val="1"/>
                <c:pt idx="0">
                  <c:v>Distancia 1</c:v>
                </c:pt>
              </c:strCache>
            </c:strRef>
          </c:tx>
          <c:spPr>
            <a:solidFill>
              <a:schemeClr val="accent4">
                <a:tint val="70000"/>
              </a:schemeClr>
            </a:solidFill>
            <a:ln>
              <a:noFill/>
            </a:ln>
            <a:effectLst/>
          </c:spPr>
          <c:invertIfNegative val="0"/>
          <c:cat>
            <c:strRef>
              <c:f>Hoja1!$AG$4:$AG$14</c:f>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f>Hoja1!$AI$4:$AI$14</c:f>
              <c:numCache>
                <c:formatCode>General</c:formatCode>
                <c:ptCount val="11"/>
                <c:pt idx="0">
                  <c:v>6.84</c:v>
                </c:pt>
                <c:pt idx="1">
                  <c:v>6.15</c:v>
                </c:pt>
                <c:pt idx="2">
                  <c:v>5.96</c:v>
                </c:pt>
                <c:pt idx="3">
                  <c:v>6.51</c:v>
                </c:pt>
                <c:pt idx="4">
                  <c:v>6.35</c:v>
                </c:pt>
                <c:pt idx="5">
                  <c:v>6.17</c:v>
                </c:pt>
                <c:pt idx="6">
                  <c:v>5.82</c:v>
                </c:pt>
                <c:pt idx="7">
                  <c:v>6.01</c:v>
                </c:pt>
                <c:pt idx="8">
                  <c:v>6.29</c:v>
                </c:pt>
                <c:pt idx="9">
                  <c:v>5.75</c:v>
                </c:pt>
                <c:pt idx="10">
                  <c:v>5.97</c:v>
                </c:pt>
              </c:numCache>
            </c:numRef>
          </c:val>
          <c:extLst>
            <c:ext xmlns:c16="http://schemas.microsoft.com/office/drawing/2014/chart" uri="{C3380CC4-5D6E-409C-BE32-E72D297353CC}">
              <c16:uniqueId val="{00000000-DC41-4B83-BC09-4E346AFFB993}"/>
            </c:ext>
          </c:extLst>
        </c:ser>
        <c:ser>
          <c:idx val="3"/>
          <c:order val="3"/>
          <c:tx>
            <c:strRef>
              <c:f>Hoja1!$AK$3</c:f>
              <c:strCache>
                <c:ptCount val="1"/>
                <c:pt idx="0">
                  <c:v>Distancia 2</c:v>
                </c:pt>
              </c:strCache>
            </c:strRef>
          </c:tx>
          <c:spPr>
            <a:solidFill>
              <a:schemeClr val="accent4">
                <a:shade val="90000"/>
              </a:schemeClr>
            </a:solidFill>
            <a:ln>
              <a:noFill/>
            </a:ln>
            <a:effectLst/>
          </c:spPr>
          <c:invertIfNegative val="0"/>
          <c:cat>
            <c:strRef>
              <c:f>Hoja1!$AG$4:$AG$14</c:f>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f>Hoja1!$AK$4:$AK$14</c:f>
              <c:numCache>
                <c:formatCode>General</c:formatCode>
                <c:ptCount val="11"/>
                <c:pt idx="0">
                  <c:v>6.12</c:v>
                </c:pt>
                <c:pt idx="1">
                  <c:v>6.09</c:v>
                </c:pt>
                <c:pt idx="2">
                  <c:v>6.97</c:v>
                </c:pt>
                <c:pt idx="3">
                  <c:v>7.22</c:v>
                </c:pt>
                <c:pt idx="4">
                  <c:v>6.42</c:v>
                </c:pt>
                <c:pt idx="5">
                  <c:v>6.15</c:v>
                </c:pt>
                <c:pt idx="6">
                  <c:v>6.32</c:v>
                </c:pt>
                <c:pt idx="7">
                  <c:v>6.05</c:v>
                </c:pt>
                <c:pt idx="8">
                  <c:v>6.81</c:v>
                </c:pt>
                <c:pt idx="9">
                  <c:v>6.12</c:v>
                </c:pt>
                <c:pt idx="10">
                  <c:v>6.03</c:v>
                </c:pt>
              </c:numCache>
            </c:numRef>
          </c:val>
          <c:extLst>
            <c:ext xmlns:c16="http://schemas.microsoft.com/office/drawing/2014/chart" uri="{C3380CC4-5D6E-409C-BE32-E72D297353CC}">
              <c16:uniqueId val="{00000001-DC41-4B83-BC09-4E346AFFB993}"/>
            </c:ext>
          </c:extLst>
        </c:ser>
        <c:ser>
          <c:idx val="5"/>
          <c:order val="5"/>
          <c:tx>
            <c:strRef>
              <c:f>Hoja1!$AM$3</c:f>
              <c:strCache>
                <c:ptCount val="1"/>
                <c:pt idx="0">
                  <c:v>Distancia 3</c:v>
                </c:pt>
              </c:strCache>
            </c:strRef>
          </c:tx>
          <c:spPr>
            <a:solidFill>
              <a:schemeClr val="accent4">
                <a:shade val="50000"/>
              </a:schemeClr>
            </a:solidFill>
            <a:ln>
              <a:noFill/>
            </a:ln>
            <a:effectLst/>
          </c:spPr>
          <c:invertIfNegative val="0"/>
          <c:cat>
            <c:strRef>
              <c:f>Hoja1!$AG$4:$AG$14</c:f>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f>Hoja1!$AM$4:$AM$14</c:f>
              <c:numCache>
                <c:formatCode>General</c:formatCode>
                <c:ptCount val="11"/>
                <c:pt idx="0">
                  <c:v>6.25</c:v>
                </c:pt>
                <c:pt idx="1">
                  <c:v>5.63</c:v>
                </c:pt>
                <c:pt idx="2">
                  <c:v>6.11</c:v>
                </c:pt>
                <c:pt idx="3">
                  <c:v>7.38</c:v>
                </c:pt>
                <c:pt idx="4">
                  <c:v>7.23</c:v>
                </c:pt>
                <c:pt idx="5">
                  <c:v>5.51</c:v>
                </c:pt>
                <c:pt idx="6">
                  <c:v>5.89</c:v>
                </c:pt>
                <c:pt idx="7">
                  <c:v>6.45</c:v>
                </c:pt>
                <c:pt idx="8">
                  <c:v>7.25</c:v>
                </c:pt>
                <c:pt idx="9">
                  <c:v>6.78</c:v>
                </c:pt>
                <c:pt idx="10">
                  <c:v>6.59</c:v>
                </c:pt>
              </c:numCache>
            </c:numRef>
          </c:val>
          <c:extLst>
            <c:ext xmlns:c16="http://schemas.microsoft.com/office/drawing/2014/chart" uri="{C3380CC4-5D6E-409C-BE32-E72D297353CC}">
              <c16:uniqueId val="{00000002-DC41-4B83-BC09-4E346AFFB993}"/>
            </c:ext>
          </c:extLst>
        </c:ser>
        <c:dLbls>
          <c:showLegendKey val="0"/>
          <c:showVal val="0"/>
          <c:showCatName val="0"/>
          <c:showSerName val="0"/>
          <c:showPercent val="0"/>
          <c:showBubbleSize val="0"/>
        </c:dLbls>
        <c:gapWidth val="219"/>
        <c:overlap val="-27"/>
        <c:axId val="370565240"/>
        <c:axId val="370562616"/>
        <c:extLst>
          <c:ext xmlns:c15="http://schemas.microsoft.com/office/drawing/2012/chart" uri="{02D57815-91ED-43cb-92C2-25804820EDAC}">
            <c15:filteredBarSeries>
              <c15:ser>
                <c:idx val="0"/>
                <c:order val="0"/>
                <c:tx>
                  <c:strRef>
                    <c:extLst>
                      <c:ext uri="{02D57815-91ED-43cb-92C2-25804820EDAC}">
                        <c15:formulaRef>
                          <c15:sqref>Hoja1!$AH$3</c15:sqref>
                        </c15:formulaRef>
                      </c:ext>
                    </c:extLst>
                    <c:strCache>
                      <c:ptCount val="1"/>
                      <c:pt idx="0">
                        <c:v>Distancia 1</c:v>
                      </c:pt>
                    </c:strCache>
                  </c:strRef>
                </c:tx>
                <c:spPr>
                  <a:solidFill>
                    <a:schemeClr val="accent4">
                      <a:tint val="50000"/>
                    </a:schemeClr>
                  </a:solidFill>
                  <a:ln>
                    <a:noFill/>
                  </a:ln>
                  <a:effectLst/>
                </c:spPr>
                <c:invertIfNegative val="0"/>
                <c:cat>
                  <c:strRef>
                    <c:extLst>
                      <c:ext uri="{02D57815-91ED-43cb-92C2-25804820EDAC}">
                        <c15:formulaRef>
                          <c15:sqref>Hoja1!$AG$4:$AG$14</c15:sqref>
                        </c15:formulaRef>
                      </c:ext>
                    </c:extLst>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extLst>
                      <c:ext uri="{02D57815-91ED-43cb-92C2-25804820EDAC}">
                        <c15:formulaRef>
                          <c15:sqref>Hoja1!$AH$4:$AH$14</c15:sqref>
                        </c15:formulaRef>
                      </c:ext>
                    </c:extLst>
                    <c:numCache>
                      <c:formatCode>General</c:formatCode>
                      <c:ptCount val="11"/>
                      <c:pt idx="0">
                        <c:v>83.06</c:v>
                      </c:pt>
                      <c:pt idx="1">
                        <c:v>88.14</c:v>
                      </c:pt>
                      <c:pt idx="2">
                        <c:v>91.68</c:v>
                      </c:pt>
                      <c:pt idx="3">
                        <c:v>91.87</c:v>
                      </c:pt>
                      <c:pt idx="4">
                        <c:v>74.86</c:v>
                      </c:pt>
                      <c:pt idx="5">
                        <c:v>86.25</c:v>
                      </c:pt>
                      <c:pt idx="6">
                        <c:v>89.16</c:v>
                      </c:pt>
                      <c:pt idx="7">
                        <c:v>72.42</c:v>
                      </c:pt>
                      <c:pt idx="8">
                        <c:v>90.06</c:v>
                      </c:pt>
                      <c:pt idx="9">
                        <c:v>89.21</c:v>
                      </c:pt>
                      <c:pt idx="10">
                        <c:v>90.3</c:v>
                      </c:pt>
                    </c:numCache>
                  </c:numRef>
                </c:val>
                <c:extLst>
                  <c:ext xmlns:c16="http://schemas.microsoft.com/office/drawing/2014/chart" uri="{C3380CC4-5D6E-409C-BE32-E72D297353CC}">
                    <c16:uniqueId val="{00000003-DC41-4B83-BC09-4E346AFFB993}"/>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Hoja1!$AJ$3</c15:sqref>
                        </c15:formulaRef>
                      </c:ext>
                    </c:extLst>
                    <c:strCache>
                      <c:ptCount val="1"/>
                      <c:pt idx="0">
                        <c:v>Distancia 2</c:v>
                      </c:pt>
                    </c:strCache>
                  </c:strRef>
                </c:tx>
                <c:spPr>
                  <a:solidFill>
                    <a:schemeClr val="accent4">
                      <a:tint val="90000"/>
                    </a:schemeClr>
                  </a:solidFill>
                  <a:ln>
                    <a:noFill/>
                  </a:ln>
                  <a:effectLst/>
                </c:spPr>
                <c:invertIfNegative val="0"/>
                <c:cat>
                  <c:strRef>
                    <c:extLst xmlns:c15="http://schemas.microsoft.com/office/drawing/2012/chart">
                      <c:ext xmlns:c15="http://schemas.microsoft.com/office/drawing/2012/chart" uri="{02D57815-91ED-43cb-92C2-25804820EDAC}">
                        <c15:formulaRef>
                          <c15:sqref>Hoja1!$AG$4:$AG$14</c15:sqref>
                        </c15:formulaRef>
                      </c:ext>
                    </c:extLst>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extLst xmlns:c15="http://schemas.microsoft.com/office/drawing/2012/chart">
                      <c:ext xmlns:c15="http://schemas.microsoft.com/office/drawing/2012/chart" uri="{02D57815-91ED-43cb-92C2-25804820EDAC}">
                        <c15:formulaRef>
                          <c15:sqref>Hoja1!$AJ$4:$AJ$14</c15:sqref>
                        </c15:formulaRef>
                      </c:ext>
                    </c:extLst>
                    <c:numCache>
                      <c:formatCode>General</c:formatCode>
                      <c:ptCount val="11"/>
                      <c:pt idx="0">
                        <c:v>77.52</c:v>
                      </c:pt>
                      <c:pt idx="1">
                        <c:v>80.680000000000007</c:v>
                      </c:pt>
                      <c:pt idx="2">
                        <c:v>83.4</c:v>
                      </c:pt>
                      <c:pt idx="3">
                        <c:v>83.13</c:v>
                      </c:pt>
                      <c:pt idx="4">
                        <c:v>69.849999999999994</c:v>
                      </c:pt>
                      <c:pt idx="5">
                        <c:v>81.900000000000006</c:v>
                      </c:pt>
                      <c:pt idx="6">
                        <c:v>84.66</c:v>
                      </c:pt>
                      <c:pt idx="7">
                        <c:v>67.900000000000006</c:v>
                      </c:pt>
                      <c:pt idx="8">
                        <c:v>82.01</c:v>
                      </c:pt>
                      <c:pt idx="9">
                        <c:v>83.61</c:v>
                      </c:pt>
                      <c:pt idx="10">
                        <c:v>80.459999999999994</c:v>
                      </c:pt>
                    </c:numCache>
                  </c:numRef>
                </c:val>
                <c:extLst xmlns:c15="http://schemas.microsoft.com/office/drawing/2012/chart">
                  <c:ext xmlns:c16="http://schemas.microsoft.com/office/drawing/2014/chart" uri="{C3380CC4-5D6E-409C-BE32-E72D297353CC}">
                    <c16:uniqueId val="{00000004-DC41-4B83-BC09-4E346AFFB993}"/>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Hoja1!$AL$3</c15:sqref>
                        </c15:formulaRef>
                      </c:ext>
                    </c:extLst>
                    <c:strCache>
                      <c:ptCount val="1"/>
                      <c:pt idx="0">
                        <c:v>Distancia 3</c:v>
                      </c:pt>
                    </c:strCache>
                  </c:strRef>
                </c:tx>
                <c:spPr>
                  <a:solidFill>
                    <a:schemeClr val="accent4">
                      <a:shade val="70000"/>
                    </a:schemeClr>
                  </a:solidFill>
                  <a:ln>
                    <a:noFill/>
                  </a:ln>
                  <a:effectLst/>
                </c:spPr>
                <c:invertIfNegative val="0"/>
                <c:cat>
                  <c:strRef>
                    <c:extLst xmlns:c15="http://schemas.microsoft.com/office/drawing/2012/chart">
                      <c:ext xmlns:c15="http://schemas.microsoft.com/office/drawing/2012/chart" uri="{02D57815-91ED-43cb-92C2-25804820EDAC}">
                        <c15:formulaRef>
                          <c15:sqref>Hoja1!$AG$4:$AG$14</c15:sqref>
                        </c15:formulaRef>
                      </c:ext>
                    </c:extLst>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extLst xmlns:c15="http://schemas.microsoft.com/office/drawing/2012/chart">
                      <c:ext xmlns:c15="http://schemas.microsoft.com/office/drawing/2012/chart" uri="{02D57815-91ED-43cb-92C2-25804820EDAC}">
                        <c15:formulaRef>
                          <c15:sqref>Hoja1!$AL$4:$AL$14</c15:sqref>
                        </c15:formulaRef>
                      </c:ext>
                    </c:extLst>
                    <c:numCache>
                      <c:formatCode>General</c:formatCode>
                      <c:ptCount val="11"/>
                      <c:pt idx="0">
                        <c:v>36.549999999999997</c:v>
                      </c:pt>
                      <c:pt idx="1">
                        <c:v>38.81</c:v>
                      </c:pt>
                      <c:pt idx="2">
                        <c:v>46.77</c:v>
                      </c:pt>
                      <c:pt idx="3">
                        <c:v>45.79</c:v>
                      </c:pt>
                      <c:pt idx="4">
                        <c:v>29.93</c:v>
                      </c:pt>
                      <c:pt idx="5">
                        <c:v>39.39</c:v>
                      </c:pt>
                      <c:pt idx="6">
                        <c:v>47.47</c:v>
                      </c:pt>
                      <c:pt idx="7">
                        <c:v>29.46</c:v>
                      </c:pt>
                      <c:pt idx="8">
                        <c:v>45.17</c:v>
                      </c:pt>
                      <c:pt idx="9">
                        <c:v>46.82</c:v>
                      </c:pt>
                      <c:pt idx="10">
                        <c:v>33.61</c:v>
                      </c:pt>
                    </c:numCache>
                  </c:numRef>
                </c:val>
                <c:extLst xmlns:c15="http://schemas.microsoft.com/office/drawing/2012/chart">
                  <c:ext xmlns:c16="http://schemas.microsoft.com/office/drawing/2014/chart" uri="{C3380CC4-5D6E-409C-BE32-E72D297353CC}">
                    <c16:uniqueId val="{00000005-DC41-4B83-BC09-4E346AFFB993}"/>
                  </c:ext>
                </c:extLst>
              </c15:ser>
            </c15:filteredBarSeries>
          </c:ext>
        </c:extLst>
      </c:barChart>
      <c:catAx>
        <c:axId val="370565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70562616"/>
        <c:crosses val="autoZero"/>
        <c:auto val="1"/>
        <c:lblAlgn val="ctr"/>
        <c:lblOffset val="100"/>
        <c:noMultiLvlLbl val="0"/>
      </c:catAx>
      <c:valAx>
        <c:axId val="370562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70565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Precisión</a:t>
            </a:r>
            <a:r>
              <a:rPr lang="en-US" baseline="0"/>
              <a:t> - </a:t>
            </a:r>
            <a:r>
              <a:rPr lang="en-US"/>
              <a:t>KNN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Hoja1!$AQ$3</c:f>
              <c:strCache>
                <c:ptCount val="1"/>
                <c:pt idx="0">
                  <c:v>Luz cenital</c:v>
                </c:pt>
              </c:strCache>
            </c:strRef>
          </c:tx>
          <c:spPr>
            <a:solidFill>
              <a:schemeClr val="accent6">
                <a:shade val="50000"/>
              </a:schemeClr>
            </a:solidFill>
            <a:ln>
              <a:noFill/>
            </a:ln>
            <a:effectLst/>
          </c:spPr>
          <c:invertIfNegative val="0"/>
          <c:cat>
            <c:strRef>
              <c:f>Hoja1!$AP$4:$AP$14</c:f>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f>Hoja1!$AQ$4:$AQ$14</c:f>
              <c:numCache>
                <c:formatCode>General</c:formatCode>
                <c:ptCount val="11"/>
                <c:pt idx="0">
                  <c:v>87.25</c:v>
                </c:pt>
                <c:pt idx="1">
                  <c:v>82.14</c:v>
                </c:pt>
                <c:pt idx="2">
                  <c:v>84.67</c:v>
                </c:pt>
                <c:pt idx="3">
                  <c:v>85.31</c:v>
                </c:pt>
                <c:pt idx="4">
                  <c:v>76.28</c:v>
                </c:pt>
                <c:pt idx="5">
                  <c:v>87.63</c:v>
                </c:pt>
                <c:pt idx="6">
                  <c:v>85.63</c:v>
                </c:pt>
                <c:pt idx="7">
                  <c:v>86.38</c:v>
                </c:pt>
                <c:pt idx="8">
                  <c:v>85.41</c:v>
                </c:pt>
                <c:pt idx="9">
                  <c:v>88.16</c:v>
                </c:pt>
                <c:pt idx="10">
                  <c:v>86.94</c:v>
                </c:pt>
              </c:numCache>
            </c:numRef>
          </c:val>
          <c:extLst>
            <c:ext xmlns:c16="http://schemas.microsoft.com/office/drawing/2014/chart" uri="{C3380CC4-5D6E-409C-BE32-E72D297353CC}">
              <c16:uniqueId val="{00000000-2B90-4A12-AB6C-1657F85225C8}"/>
            </c:ext>
          </c:extLst>
        </c:ser>
        <c:ser>
          <c:idx val="2"/>
          <c:order val="2"/>
          <c:tx>
            <c:strRef>
              <c:f>Hoja1!$AS$3</c:f>
              <c:strCache>
                <c:ptCount val="1"/>
                <c:pt idx="0">
                  <c:v>Poca luz</c:v>
                </c:pt>
              </c:strCache>
            </c:strRef>
          </c:tx>
          <c:spPr>
            <a:solidFill>
              <a:schemeClr val="accent6">
                <a:shade val="90000"/>
              </a:schemeClr>
            </a:solidFill>
            <a:ln>
              <a:noFill/>
            </a:ln>
            <a:effectLst/>
          </c:spPr>
          <c:invertIfNegative val="0"/>
          <c:cat>
            <c:strRef>
              <c:f>Hoja1!$AP$4:$AP$14</c:f>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f>Hoja1!$AS$4:$AS$14</c:f>
              <c:numCache>
                <c:formatCode>General</c:formatCode>
                <c:ptCount val="11"/>
                <c:pt idx="0">
                  <c:v>69.47</c:v>
                </c:pt>
                <c:pt idx="1">
                  <c:v>70.28</c:v>
                </c:pt>
                <c:pt idx="2">
                  <c:v>78.260000000000005</c:v>
                </c:pt>
                <c:pt idx="3">
                  <c:v>78.38</c:v>
                </c:pt>
                <c:pt idx="4">
                  <c:v>65.430000000000007</c:v>
                </c:pt>
                <c:pt idx="5">
                  <c:v>70.34</c:v>
                </c:pt>
                <c:pt idx="6">
                  <c:v>76.44</c:v>
                </c:pt>
                <c:pt idx="7">
                  <c:v>75.97</c:v>
                </c:pt>
                <c:pt idx="8">
                  <c:v>77.319999999999993</c:v>
                </c:pt>
                <c:pt idx="9">
                  <c:v>76.290000000000006</c:v>
                </c:pt>
                <c:pt idx="10">
                  <c:v>79.17</c:v>
                </c:pt>
              </c:numCache>
            </c:numRef>
          </c:val>
          <c:extLst>
            <c:ext xmlns:c16="http://schemas.microsoft.com/office/drawing/2014/chart" uri="{C3380CC4-5D6E-409C-BE32-E72D297353CC}">
              <c16:uniqueId val="{00000001-2B90-4A12-AB6C-1657F85225C8}"/>
            </c:ext>
          </c:extLst>
        </c:ser>
        <c:ser>
          <c:idx val="4"/>
          <c:order val="4"/>
          <c:tx>
            <c:strRef>
              <c:f>Hoja1!$AU$3</c:f>
              <c:strCache>
                <c:ptCount val="1"/>
                <c:pt idx="0">
                  <c:v>Contraluz</c:v>
                </c:pt>
              </c:strCache>
            </c:strRef>
          </c:tx>
          <c:spPr>
            <a:solidFill>
              <a:schemeClr val="accent6">
                <a:tint val="70000"/>
              </a:schemeClr>
            </a:solidFill>
            <a:ln>
              <a:noFill/>
            </a:ln>
            <a:effectLst/>
          </c:spPr>
          <c:invertIfNegative val="0"/>
          <c:cat>
            <c:strRef>
              <c:f>Hoja1!$AP$4:$AP$14</c:f>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f>Hoja1!$AU$4:$AU$14</c:f>
              <c:numCache>
                <c:formatCode>General</c:formatCode>
                <c:ptCount val="11"/>
                <c:pt idx="0">
                  <c:v>71.959999999999994</c:v>
                </c:pt>
                <c:pt idx="1">
                  <c:v>68.739999999999995</c:v>
                </c:pt>
                <c:pt idx="2">
                  <c:v>80.59</c:v>
                </c:pt>
                <c:pt idx="3">
                  <c:v>86.53</c:v>
                </c:pt>
                <c:pt idx="4">
                  <c:v>64.319999999999993</c:v>
                </c:pt>
                <c:pt idx="5">
                  <c:v>73.819999999999993</c:v>
                </c:pt>
                <c:pt idx="6">
                  <c:v>78.23</c:v>
                </c:pt>
                <c:pt idx="7">
                  <c:v>82.18</c:v>
                </c:pt>
                <c:pt idx="8">
                  <c:v>85.39</c:v>
                </c:pt>
                <c:pt idx="9">
                  <c:v>74.569999999999993</c:v>
                </c:pt>
                <c:pt idx="10">
                  <c:v>70.849999999999994</c:v>
                </c:pt>
              </c:numCache>
            </c:numRef>
          </c:val>
          <c:extLst>
            <c:ext xmlns:c16="http://schemas.microsoft.com/office/drawing/2014/chart" uri="{C3380CC4-5D6E-409C-BE32-E72D297353CC}">
              <c16:uniqueId val="{00000002-2B90-4A12-AB6C-1657F85225C8}"/>
            </c:ext>
          </c:extLst>
        </c:ser>
        <c:dLbls>
          <c:showLegendKey val="0"/>
          <c:showVal val="0"/>
          <c:showCatName val="0"/>
          <c:showSerName val="0"/>
          <c:showPercent val="0"/>
          <c:showBubbleSize val="0"/>
        </c:dLbls>
        <c:gapWidth val="219"/>
        <c:overlap val="-27"/>
        <c:axId val="480306488"/>
        <c:axId val="480307800"/>
        <c:extLst>
          <c:ext xmlns:c15="http://schemas.microsoft.com/office/drawing/2012/chart" uri="{02D57815-91ED-43cb-92C2-25804820EDAC}">
            <c15:filteredBarSeries>
              <c15:ser>
                <c:idx val="1"/>
                <c:order val="1"/>
                <c:tx>
                  <c:strRef>
                    <c:extLst>
                      <c:ext uri="{02D57815-91ED-43cb-92C2-25804820EDAC}">
                        <c15:formulaRef>
                          <c15:sqref>Hoja1!$AR$3</c15:sqref>
                        </c15:formulaRef>
                      </c:ext>
                    </c:extLst>
                    <c:strCache>
                      <c:ptCount val="1"/>
                      <c:pt idx="0">
                        <c:v>Luz cenital</c:v>
                      </c:pt>
                    </c:strCache>
                  </c:strRef>
                </c:tx>
                <c:spPr>
                  <a:solidFill>
                    <a:schemeClr val="accent6">
                      <a:shade val="70000"/>
                    </a:schemeClr>
                  </a:solidFill>
                  <a:ln>
                    <a:noFill/>
                  </a:ln>
                  <a:effectLst/>
                </c:spPr>
                <c:invertIfNegative val="0"/>
                <c:cat>
                  <c:strRef>
                    <c:extLst>
                      <c:ext uri="{02D57815-91ED-43cb-92C2-25804820EDAC}">
                        <c15:formulaRef>
                          <c15:sqref>Hoja1!$AP$4:$AP$14</c15:sqref>
                        </c15:formulaRef>
                      </c:ext>
                    </c:extLst>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extLst>
                      <c:ext uri="{02D57815-91ED-43cb-92C2-25804820EDAC}">
                        <c15:formulaRef>
                          <c15:sqref>Hoja1!$AR$4:$AR$14</c15:sqref>
                        </c15:formulaRef>
                      </c:ext>
                    </c:extLst>
                    <c:numCache>
                      <c:formatCode>General</c:formatCode>
                      <c:ptCount val="11"/>
                      <c:pt idx="0">
                        <c:v>6.34</c:v>
                      </c:pt>
                      <c:pt idx="1">
                        <c:v>6.15</c:v>
                      </c:pt>
                      <c:pt idx="2">
                        <c:v>6.19</c:v>
                      </c:pt>
                      <c:pt idx="3">
                        <c:v>7.07</c:v>
                      </c:pt>
                      <c:pt idx="4">
                        <c:v>6.41</c:v>
                      </c:pt>
                      <c:pt idx="5">
                        <c:v>6.24</c:v>
                      </c:pt>
                      <c:pt idx="6">
                        <c:v>6.05</c:v>
                      </c:pt>
                      <c:pt idx="7">
                        <c:v>6.15</c:v>
                      </c:pt>
                      <c:pt idx="8">
                        <c:v>6.28</c:v>
                      </c:pt>
                      <c:pt idx="9">
                        <c:v>6.11</c:v>
                      </c:pt>
                      <c:pt idx="10">
                        <c:v>6.29</c:v>
                      </c:pt>
                    </c:numCache>
                  </c:numRef>
                </c:val>
                <c:extLst>
                  <c:ext xmlns:c16="http://schemas.microsoft.com/office/drawing/2014/chart" uri="{C3380CC4-5D6E-409C-BE32-E72D297353CC}">
                    <c16:uniqueId val="{00000003-2B90-4A12-AB6C-1657F85225C8}"/>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Hoja1!$AT$3</c15:sqref>
                        </c15:formulaRef>
                      </c:ext>
                    </c:extLst>
                    <c:strCache>
                      <c:ptCount val="1"/>
                      <c:pt idx="0">
                        <c:v>Poca luz</c:v>
                      </c:pt>
                    </c:strCache>
                  </c:strRef>
                </c:tx>
                <c:spPr>
                  <a:solidFill>
                    <a:schemeClr val="accent6">
                      <a:tint val="90000"/>
                    </a:schemeClr>
                  </a:solidFill>
                  <a:ln>
                    <a:noFill/>
                  </a:ln>
                  <a:effectLst/>
                </c:spPr>
                <c:invertIfNegative val="0"/>
                <c:cat>
                  <c:strRef>
                    <c:extLst xmlns:c15="http://schemas.microsoft.com/office/drawing/2012/chart">
                      <c:ext xmlns:c15="http://schemas.microsoft.com/office/drawing/2012/chart" uri="{02D57815-91ED-43cb-92C2-25804820EDAC}">
                        <c15:formulaRef>
                          <c15:sqref>Hoja1!$AP$4:$AP$14</c15:sqref>
                        </c15:formulaRef>
                      </c:ext>
                    </c:extLst>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extLst xmlns:c15="http://schemas.microsoft.com/office/drawing/2012/chart">
                      <c:ext xmlns:c15="http://schemas.microsoft.com/office/drawing/2012/chart" uri="{02D57815-91ED-43cb-92C2-25804820EDAC}">
                        <c15:formulaRef>
                          <c15:sqref>Hoja1!$AT$4:$AT$14</c15:sqref>
                        </c15:formulaRef>
                      </c:ext>
                    </c:extLst>
                    <c:numCache>
                      <c:formatCode>General</c:formatCode>
                      <c:ptCount val="11"/>
                      <c:pt idx="0">
                        <c:v>6.61</c:v>
                      </c:pt>
                      <c:pt idx="1">
                        <c:v>6.11</c:v>
                      </c:pt>
                      <c:pt idx="2">
                        <c:v>6.82</c:v>
                      </c:pt>
                      <c:pt idx="3">
                        <c:v>6.37</c:v>
                      </c:pt>
                      <c:pt idx="4">
                        <c:v>6.25</c:v>
                      </c:pt>
                      <c:pt idx="5">
                        <c:v>6.15</c:v>
                      </c:pt>
                      <c:pt idx="6">
                        <c:v>6.26</c:v>
                      </c:pt>
                      <c:pt idx="7">
                        <c:v>6.23</c:v>
                      </c:pt>
                      <c:pt idx="8">
                        <c:v>6.56</c:v>
                      </c:pt>
                      <c:pt idx="9">
                        <c:v>6.37</c:v>
                      </c:pt>
                      <c:pt idx="10">
                        <c:v>6.46</c:v>
                      </c:pt>
                    </c:numCache>
                  </c:numRef>
                </c:val>
                <c:extLst xmlns:c15="http://schemas.microsoft.com/office/drawing/2012/chart">
                  <c:ext xmlns:c16="http://schemas.microsoft.com/office/drawing/2014/chart" uri="{C3380CC4-5D6E-409C-BE32-E72D297353CC}">
                    <c16:uniqueId val="{00000004-2B90-4A12-AB6C-1657F85225C8}"/>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Hoja1!$AV$3</c15:sqref>
                        </c15:formulaRef>
                      </c:ext>
                    </c:extLst>
                    <c:strCache>
                      <c:ptCount val="1"/>
                      <c:pt idx="0">
                        <c:v>Contraluz</c:v>
                      </c:pt>
                    </c:strCache>
                  </c:strRef>
                </c:tx>
                <c:spPr>
                  <a:solidFill>
                    <a:schemeClr val="accent6">
                      <a:tint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Hoja1!$AP$4:$AP$14</c15:sqref>
                        </c15:formulaRef>
                      </c:ext>
                    </c:extLst>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extLst xmlns:c15="http://schemas.microsoft.com/office/drawing/2012/chart">
                      <c:ext xmlns:c15="http://schemas.microsoft.com/office/drawing/2012/chart" uri="{02D57815-91ED-43cb-92C2-25804820EDAC}">
                        <c15:formulaRef>
                          <c15:sqref>Hoja1!$AV$4:$AV$14</c15:sqref>
                        </c15:formulaRef>
                      </c:ext>
                    </c:extLst>
                    <c:numCache>
                      <c:formatCode>General</c:formatCode>
                      <c:ptCount val="11"/>
                      <c:pt idx="0">
                        <c:v>6.53</c:v>
                      </c:pt>
                      <c:pt idx="1">
                        <c:v>6.98</c:v>
                      </c:pt>
                      <c:pt idx="2">
                        <c:v>6.3</c:v>
                      </c:pt>
                      <c:pt idx="3">
                        <c:v>6.09</c:v>
                      </c:pt>
                      <c:pt idx="4">
                        <c:v>6.42</c:v>
                      </c:pt>
                      <c:pt idx="5">
                        <c:v>7.1</c:v>
                      </c:pt>
                      <c:pt idx="6">
                        <c:v>6.66</c:v>
                      </c:pt>
                      <c:pt idx="7">
                        <c:v>6.31</c:v>
                      </c:pt>
                      <c:pt idx="8">
                        <c:v>7.12</c:v>
                      </c:pt>
                      <c:pt idx="9">
                        <c:v>6.49</c:v>
                      </c:pt>
                      <c:pt idx="10">
                        <c:v>6.31</c:v>
                      </c:pt>
                    </c:numCache>
                  </c:numRef>
                </c:val>
                <c:extLst xmlns:c15="http://schemas.microsoft.com/office/drawing/2012/chart">
                  <c:ext xmlns:c16="http://schemas.microsoft.com/office/drawing/2014/chart" uri="{C3380CC4-5D6E-409C-BE32-E72D297353CC}">
                    <c16:uniqueId val="{00000005-2B90-4A12-AB6C-1657F85225C8}"/>
                  </c:ext>
                </c:extLst>
              </c15:ser>
            </c15:filteredBarSeries>
          </c:ext>
        </c:extLst>
      </c:barChart>
      <c:catAx>
        <c:axId val="480306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80307800"/>
        <c:crosses val="autoZero"/>
        <c:auto val="1"/>
        <c:lblAlgn val="ctr"/>
        <c:lblOffset val="100"/>
        <c:noMultiLvlLbl val="0"/>
      </c:catAx>
      <c:valAx>
        <c:axId val="480307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80306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Tiempo de Clasificación - KNN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1"/>
          <c:order val="1"/>
          <c:tx>
            <c:strRef>
              <c:f>Hoja1!$AR$3</c:f>
              <c:strCache>
                <c:ptCount val="1"/>
                <c:pt idx="0">
                  <c:v>Luz cenital</c:v>
                </c:pt>
              </c:strCache>
            </c:strRef>
          </c:tx>
          <c:spPr>
            <a:solidFill>
              <a:schemeClr val="accent6">
                <a:tint val="70000"/>
              </a:schemeClr>
            </a:solidFill>
            <a:ln>
              <a:noFill/>
            </a:ln>
            <a:effectLst/>
          </c:spPr>
          <c:invertIfNegative val="0"/>
          <c:cat>
            <c:strRef>
              <c:f>Hoja1!$AP$4:$AP$14</c:f>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f>Hoja1!$AR$4:$AR$14</c:f>
              <c:numCache>
                <c:formatCode>General</c:formatCode>
                <c:ptCount val="11"/>
                <c:pt idx="0">
                  <c:v>6.34</c:v>
                </c:pt>
                <c:pt idx="1">
                  <c:v>6.15</c:v>
                </c:pt>
                <c:pt idx="2">
                  <c:v>6.19</c:v>
                </c:pt>
                <c:pt idx="3">
                  <c:v>7.07</c:v>
                </c:pt>
                <c:pt idx="4">
                  <c:v>6.41</c:v>
                </c:pt>
                <c:pt idx="5">
                  <c:v>6.24</c:v>
                </c:pt>
                <c:pt idx="6">
                  <c:v>6.05</c:v>
                </c:pt>
                <c:pt idx="7">
                  <c:v>6.15</c:v>
                </c:pt>
                <c:pt idx="8">
                  <c:v>6.28</c:v>
                </c:pt>
                <c:pt idx="9">
                  <c:v>6.11</c:v>
                </c:pt>
                <c:pt idx="10">
                  <c:v>6.29</c:v>
                </c:pt>
              </c:numCache>
            </c:numRef>
          </c:val>
          <c:extLst>
            <c:ext xmlns:c16="http://schemas.microsoft.com/office/drawing/2014/chart" uri="{C3380CC4-5D6E-409C-BE32-E72D297353CC}">
              <c16:uniqueId val="{00000000-C258-487A-8B2F-4DE6F8E97CA9}"/>
            </c:ext>
          </c:extLst>
        </c:ser>
        <c:ser>
          <c:idx val="3"/>
          <c:order val="3"/>
          <c:tx>
            <c:strRef>
              <c:f>Hoja1!$AT$3</c:f>
              <c:strCache>
                <c:ptCount val="1"/>
                <c:pt idx="0">
                  <c:v>Poca luz</c:v>
                </c:pt>
              </c:strCache>
            </c:strRef>
          </c:tx>
          <c:spPr>
            <a:solidFill>
              <a:schemeClr val="accent6">
                <a:shade val="90000"/>
              </a:schemeClr>
            </a:solidFill>
            <a:ln>
              <a:noFill/>
            </a:ln>
            <a:effectLst/>
          </c:spPr>
          <c:invertIfNegative val="0"/>
          <c:cat>
            <c:strRef>
              <c:f>Hoja1!$AP$4:$AP$14</c:f>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f>Hoja1!$AT$4:$AT$14</c:f>
              <c:numCache>
                <c:formatCode>General</c:formatCode>
                <c:ptCount val="11"/>
                <c:pt idx="0">
                  <c:v>6.61</c:v>
                </c:pt>
                <c:pt idx="1">
                  <c:v>6.11</c:v>
                </c:pt>
                <c:pt idx="2">
                  <c:v>6.82</c:v>
                </c:pt>
                <c:pt idx="3">
                  <c:v>6.37</c:v>
                </c:pt>
                <c:pt idx="4">
                  <c:v>6.25</c:v>
                </c:pt>
                <c:pt idx="5">
                  <c:v>6.15</c:v>
                </c:pt>
                <c:pt idx="6">
                  <c:v>6.26</c:v>
                </c:pt>
                <c:pt idx="7">
                  <c:v>6.23</c:v>
                </c:pt>
                <c:pt idx="8">
                  <c:v>6.56</c:v>
                </c:pt>
                <c:pt idx="9">
                  <c:v>6.37</c:v>
                </c:pt>
                <c:pt idx="10">
                  <c:v>6.46</c:v>
                </c:pt>
              </c:numCache>
            </c:numRef>
          </c:val>
          <c:extLst>
            <c:ext xmlns:c16="http://schemas.microsoft.com/office/drawing/2014/chart" uri="{C3380CC4-5D6E-409C-BE32-E72D297353CC}">
              <c16:uniqueId val="{00000001-C258-487A-8B2F-4DE6F8E97CA9}"/>
            </c:ext>
          </c:extLst>
        </c:ser>
        <c:ser>
          <c:idx val="5"/>
          <c:order val="5"/>
          <c:tx>
            <c:strRef>
              <c:f>Hoja1!$AV$3</c:f>
              <c:strCache>
                <c:ptCount val="1"/>
                <c:pt idx="0">
                  <c:v>Contraluz</c:v>
                </c:pt>
              </c:strCache>
            </c:strRef>
          </c:tx>
          <c:spPr>
            <a:solidFill>
              <a:schemeClr val="accent6">
                <a:shade val="50000"/>
              </a:schemeClr>
            </a:solidFill>
            <a:ln>
              <a:noFill/>
            </a:ln>
            <a:effectLst/>
          </c:spPr>
          <c:invertIfNegative val="0"/>
          <c:cat>
            <c:strRef>
              <c:f>Hoja1!$AP$4:$AP$14</c:f>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f>Hoja1!$AV$4:$AV$14</c:f>
              <c:numCache>
                <c:formatCode>General</c:formatCode>
                <c:ptCount val="11"/>
                <c:pt idx="0">
                  <c:v>6.53</c:v>
                </c:pt>
                <c:pt idx="1">
                  <c:v>6.98</c:v>
                </c:pt>
                <c:pt idx="2">
                  <c:v>6.3</c:v>
                </c:pt>
                <c:pt idx="3">
                  <c:v>6.09</c:v>
                </c:pt>
                <c:pt idx="4">
                  <c:v>6.42</c:v>
                </c:pt>
                <c:pt idx="5">
                  <c:v>7.1</c:v>
                </c:pt>
                <c:pt idx="6">
                  <c:v>6.66</c:v>
                </c:pt>
                <c:pt idx="7">
                  <c:v>6.31</c:v>
                </c:pt>
                <c:pt idx="8">
                  <c:v>7.12</c:v>
                </c:pt>
                <c:pt idx="9">
                  <c:v>6.49</c:v>
                </c:pt>
                <c:pt idx="10">
                  <c:v>6.31</c:v>
                </c:pt>
              </c:numCache>
            </c:numRef>
          </c:val>
          <c:extLst>
            <c:ext xmlns:c16="http://schemas.microsoft.com/office/drawing/2014/chart" uri="{C3380CC4-5D6E-409C-BE32-E72D297353CC}">
              <c16:uniqueId val="{00000002-C258-487A-8B2F-4DE6F8E97CA9}"/>
            </c:ext>
          </c:extLst>
        </c:ser>
        <c:dLbls>
          <c:showLegendKey val="0"/>
          <c:showVal val="0"/>
          <c:showCatName val="0"/>
          <c:showSerName val="0"/>
          <c:showPercent val="0"/>
          <c:showBubbleSize val="0"/>
        </c:dLbls>
        <c:gapWidth val="219"/>
        <c:overlap val="-27"/>
        <c:axId val="570087320"/>
        <c:axId val="570088632"/>
        <c:extLst>
          <c:ext xmlns:c15="http://schemas.microsoft.com/office/drawing/2012/chart" uri="{02D57815-91ED-43cb-92C2-25804820EDAC}">
            <c15:filteredBarSeries>
              <c15:ser>
                <c:idx val="0"/>
                <c:order val="0"/>
                <c:tx>
                  <c:strRef>
                    <c:extLst>
                      <c:ext uri="{02D57815-91ED-43cb-92C2-25804820EDAC}">
                        <c15:formulaRef>
                          <c15:sqref>Hoja1!$AQ$3</c15:sqref>
                        </c15:formulaRef>
                      </c:ext>
                    </c:extLst>
                    <c:strCache>
                      <c:ptCount val="1"/>
                      <c:pt idx="0">
                        <c:v>Luz cenital</c:v>
                      </c:pt>
                    </c:strCache>
                  </c:strRef>
                </c:tx>
                <c:spPr>
                  <a:solidFill>
                    <a:schemeClr val="accent6">
                      <a:tint val="50000"/>
                    </a:schemeClr>
                  </a:solidFill>
                  <a:ln>
                    <a:noFill/>
                  </a:ln>
                  <a:effectLst/>
                </c:spPr>
                <c:invertIfNegative val="0"/>
                <c:cat>
                  <c:strRef>
                    <c:extLst>
                      <c:ext uri="{02D57815-91ED-43cb-92C2-25804820EDAC}">
                        <c15:formulaRef>
                          <c15:sqref>Hoja1!$AP$4:$AP$14</c15:sqref>
                        </c15:formulaRef>
                      </c:ext>
                    </c:extLst>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extLst>
                      <c:ext uri="{02D57815-91ED-43cb-92C2-25804820EDAC}">
                        <c15:formulaRef>
                          <c15:sqref>Hoja1!$AQ$4:$AQ$14</c15:sqref>
                        </c15:formulaRef>
                      </c:ext>
                    </c:extLst>
                    <c:numCache>
                      <c:formatCode>General</c:formatCode>
                      <c:ptCount val="11"/>
                      <c:pt idx="0">
                        <c:v>87.25</c:v>
                      </c:pt>
                      <c:pt idx="1">
                        <c:v>82.14</c:v>
                      </c:pt>
                      <c:pt idx="2">
                        <c:v>84.67</c:v>
                      </c:pt>
                      <c:pt idx="3">
                        <c:v>85.31</c:v>
                      </c:pt>
                      <c:pt idx="4">
                        <c:v>76.28</c:v>
                      </c:pt>
                      <c:pt idx="5">
                        <c:v>87.63</c:v>
                      </c:pt>
                      <c:pt idx="6">
                        <c:v>85.63</c:v>
                      </c:pt>
                      <c:pt idx="7">
                        <c:v>86.38</c:v>
                      </c:pt>
                      <c:pt idx="8">
                        <c:v>85.41</c:v>
                      </c:pt>
                      <c:pt idx="9">
                        <c:v>88.16</c:v>
                      </c:pt>
                      <c:pt idx="10">
                        <c:v>86.94</c:v>
                      </c:pt>
                    </c:numCache>
                  </c:numRef>
                </c:val>
                <c:extLst>
                  <c:ext xmlns:c16="http://schemas.microsoft.com/office/drawing/2014/chart" uri="{C3380CC4-5D6E-409C-BE32-E72D297353CC}">
                    <c16:uniqueId val="{00000003-C258-487A-8B2F-4DE6F8E97CA9}"/>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Hoja1!$AS$3</c15:sqref>
                        </c15:formulaRef>
                      </c:ext>
                    </c:extLst>
                    <c:strCache>
                      <c:ptCount val="1"/>
                      <c:pt idx="0">
                        <c:v>Poca luz</c:v>
                      </c:pt>
                    </c:strCache>
                  </c:strRef>
                </c:tx>
                <c:spPr>
                  <a:solidFill>
                    <a:schemeClr val="accent6">
                      <a:tint val="90000"/>
                    </a:schemeClr>
                  </a:solidFill>
                  <a:ln>
                    <a:noFill/>
                  </a:ln>
                  <a:effectLst/>
                </c:spPr>
                <c:invertIfNegative val="0"/>
                <c:cat>
                  <c:strRef>
                    <c:extLst xmlns:c15="http://schemas.microsoft.com/office/drawing/2012/chart">
                      <c:ext xmlns:c15="http://schemas.microsoft.com/office/drawing/2012/chart" uri="{02D57815-91ED-43cb-92C2-25804820EDAC}">
                        <c15:formulaRef>
                          <c15:sqref>Hoja1!$AP$4:$AP$14</c15:sqref>
                        </c15:formulaRef>
                      </c:ext>
                    </c:extLst>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extLst xmlns:c15="http://schemas.microsoft.com/office/drawing/2012/chart">
                      <c:ext xmlns:c15="http://schemas.microsoft.com/office/drawing/2012/chart" uri="{02D57815-91ED-43cb-92C2-25804820EDAC}">
                        <c15:formulaRef>
                          <c15:sqref>Hoja1!$AS$4:$AS$14</c15:sqref>
                        </c15:formulaRef>
                      </c:ext>
                    </c:extLst>
                    <c:numCache>
                      <c:formatCode>General</c:formatCode>
                      <c:ptCount val="11"/>
                      <c:pt idx="0">
                        <c:v>69.47</c:v>
                      </c:pt>
                      <c:pt idx="1">
                        <c:v>70.28</c:v>
                      </c:pt>
                      <c:pt idx="2">
                        <c:v>78.260000000000005</c:v>
                      </c:pt>
                      <c:pt idx="3">
                        <c:v>78.38</c:v>
                      </c:pt>
                      <c:pt idx="4">
                        <c:v>65.430000000000007</c:v>
                      </c:pt>
                      <c:pt idx="5">
                        <c:v>70.34</c:v>
                      </c:pt>
                      <c:pt idx="6">
                        <c:v>76.44</c:v>
                      </c:pt>
                      <c:pt idx="7">
                        <c:v>75.97</c:v>
                      </c:pt>
                      <c:pt idx="8">
                        <c:v>77.319999999999993</c:v>
                      </c:pt>
                      <c:pt idx="9">
                        <c:v>76.290000000000006</c:v>
                      </c:pt>
                      <c:pt idx="10">
                        <c:v>79.17</c:v>
                      </c:pt>
                    </c:numCache>
                  </c:numRef>
                </c:val>
                <c:extLst xmlns:c15="http://schemas.microsoft.com/office/drawing/2012/chart">
                  <c:ext xmlns:c16="http://schemas.microsoft.com/office/drawing/2014/chart" uri="{C3380CC4-5D6E-409C-BE32-E72D297353CC}">
                    <c16:uniqueId val="{00000004-C258-487A-8B2F-4DE6F8E97CA9}"/>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Hoja1!$AU$3</c15:sqref>
                        </c15:formulaRef>
                      </c:ext>
                    </c:extLst>
                    <c:strCache>
                      <c:ptCount val="1"/>
                      <c:pt idx="0">
                        <c:v>Contraluz</c:v>
                      </c:pt>
                    </c:strCache>
                  </c:strRef>
                </c:tx>
                <c:spPr>
                  <a:solidFill>
                    <a:schemeClr val="accent6">
                      <a:shade val="70000"/>
                    </a:schemeClr>
                  </a:solidFill>
                  <a:ln>
                    <a:noFill/>
                  </a:ln>
                  <a:effectLst/>
                </c:spPr>
                <c:invertIfNegative val="0"/>
                <c:cat>
                  <c:strRef>
                    <c:extLst xmlns:c15="http://schemas.microsoft.com/office/drawing/2012/chart">
                      <c:ext xmlns:c15="http://schemas.microsoft.com/office/drawing/2012/chart" uri="{02D57815-91ED-43cb-92C2-25804820EDAC}">
                        <c15:formulaRef>
                          <c15:sqref>Hoja1!$AP$4:$AP$14</c15:sqref>
                        </c15:formulaRef>
                      </c:ext>
                    </c:extLst>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extLst xmlns:c15="http://schemas.microsoft.com/office/drawing/2012/chart">
                      <c:ext xmlns:c15="http://schemas.microsoft.com/office/drawing/2012/chart" uri="{02D57815-91ED-43cb-92C2-25804820EDAC}">
                        <c15:formulaRef>
                          <c15:sqref>Hoja1!$AU$4:$AU$14</c15:sqref>
                        </c15:formulaRef>
                      </c:ext>
                    </c:extLst>
                    <c:numCache>
                      <c:formatCode>General</c:formatCode>
                      <c:ptCount val="11"/>
                      <c:pt idx="0">
                        <c:v>71.959999999999994</c:v>
                      </c:pt>
                      <c:pt idx="1">
                        <c:v>68.739999999999995</c:v>
                      </c:pt>
                      <c:pt idx="2">
                        <c:v>80.59</c:v>
                      </c:pt>
                      <c:pt idx="3">
                        <c:v>86.53</c:v>
                      </c:pt>
                      <c:pt idx="4">
                        <c:v>64.319999999999993</c:v>
                      </c:pt>
                      <c:pt idx="5">
                        <c:v>73.819999999999993</c:v>
                      </c:pt>
                      <c:pt idx="6">
                        <c:v>78.23</c:v>
                      </c:pt>
                      <c:pt idx="7">
                        <c:v>82.18</c:v>
                      </c:pt>
                      <c:pt idx="8">
                        <c:v>85.39</c:v>
                      </c:pt>
                      <c:pt idx="9">
                        <c:v>74.569999999999993</c:v>
                      </c:pt>
                      <c:pt idx="10">
                        <c:v>70.849999999999994</c:v>
                      </c:pt>
                    </c:numCache>
                  </c:numRef>
                </c:val>
                <c:extLst xmlns:c15="http://schemas.microsoft.com/office/drawing/2012/chart">
                  <c:ext xmlns:c16="http://schemas.microsoft.com/office/drawing/2014/chart" uri="{C3380CC4-5D6E-409C-BE32-E72D297353CC}">
                    <c16:uniqueId val="{00000005-C258-487A-8B2F-4DE6F8E97CA9}"/>
                  </c:ext>
                </c:extLst>
              </c15:ser>
            </c15:filteredBarSeries>
          </c:ext>
        </c:extLst>
      </c:barChart>
      <c:catAx>
        <c:axId val="570087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70088632"/>
        <c:crosses val="autoZero"/>
        <c:auto val="1"/>
        <c:lblAlgn val="ctr"/>
        <c:lblOffset val="100"/>
        <c:noMultiLvlLbl val="0"/>
      </c:catAx>
      <c:valAx>
        <c:axId val="570088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70087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effectLst/>
              </a:rPr>
              <a:t>Precisión - SVM</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Hoja1!$AH$49</c:f>
              <c:strCache>
                <c:ptCount val="1"/>
                <c:pt idx="0">
                  <c:v>Distancia 1</c:v>
                </c:pt>
              </c:strCache>
            </c:strRef>
          </c:tx>
          <c:spPr>
            <a:solidFill>
              <a:schemeClr val="accent1"/>
            </a:solidFill>
            <a:ln>
              <a:noFill/>
            </a:ln>
            <a:effectLst/>
          </c:spPr>
          <c:invertIfNegative val="0"/>
          <c:cat>
            <c:strRef>
              <c:f>Hoja1!$AG$50:$AG$60</c:f>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f>Hoja1!$AH$50:$AH$60</c:f>
              <c:numCache>
                <c:formatCode>General</c:formatCode>
                <c:ptCount val="11"/>
                <c:pt idx="0">
                  <c:v>93.09</c:v>
                </c:pt>
                <c:pt idx="1">
                  <c:v>81.430000000000007</c:v>
                </c:pt>
                <c:pt idx="2">
                  <c:v>93.84</c:v>
                </c:pt>
                <c:pt idx="3">
                  <c:v>85.17</c:v>
                </c:pt>
                <c:pt idx="4">
                  <c:v>76.95</c:v>
                </c:pt>
                <c:pt idx="5">
                  <c:v>83.76</c:v>
                </c:pt>
                <c:pt idx="6">
                  <c:v>0</c:v>
                </c:pt>
                <c:pt idx="7">
                  <c:v>76.87</c:v>
                </c:pt>
                <c:pt idx="8">
                  <c:v>88.81</c:v>
                </c:pt>
                <c:pt idx="9">
                  <c:v>91.93</c:v>
                </c:pt>
                <c:pt idx="10">
                  <c:v>90.78</c:v>
                </c:pt>
              </c:numCache>
            </c:numRef>
          </c:val>
          <c:extLst>
            <c:ext xmlns:c16="http://schemas.microsoft.com/office/drawing/2014/chart" uri="{C3380CC4-5D6E-409C-BE32-E72D297353CC}">
              <c16:uniqueId val="{00000000-B197-484E-A3DB-80373ADEC7A9}"/>
            </c:ext>
          </c:extLst>
        </c:ser>
        <c:ser>
          <c:idx val="2"/>
          <c:order val="2"/>
          <c:tx>
            <c:strRef>
              <c:f>Hoja1!$AJ$49</c:f>
              <c:strCache>
                <c:ptCount val="1"/>
                <c:pt idx="0">
                  <c:v>Distancia 2</c:v>
                </c:pt>
              </c:strCache>
            </c:strRef>
          </c:tx>
          <c:spPr>
            <a:solidFill>
              <a:schemeClr val="accent3"/>
            </a:solidFill>
            <a:ln>
              <a:noFill/>
            </a:ln>
            <a:effectLst/>
          </c:spPr>
          <c:invertIfNegative val="0"/>
          <c:cat>
            <c:strRef>
              <c:f>Hoja1!$AG$50:$AG$60</c:f>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f>Hoja1!$AJ$50:$AJ$60</c:f>
              <c:numCache>
                <c:formatCode>General</c:formatCode>
                <c:ptCount val="11"/>
                <c:pt idx="0">
                  <c:v>88.72</c:v>
                </c:pt>
                <c:pt idx="1">
                  <c:v>86.56</c:v>
                </c:pt>
                <c:pt idx="2">
                  <c:v>85.32</c:v>
                </c:pt>
                <c:pt idx="3">
                  <c:v>78.150000000000006</c:v>
                </c:pt>
                <c:pt idx="4">
                  <c:v>69.42</c:v>
                </c:pt>
                <c:pt idx="5">
                  <c:v>87.87</c:v>
                </c:pt>
                <c:pt idx="6">
                  <c:v>83.33</c:v>
                </c:pt>
                <c:pt idx="7">
                  <c:v>68.8</c:v>
                </c:pt>
                <c:pt idx="8">
                  <c:v>77.33</c:v>
                </c:pt>
                <c:pt idx="9">
                  <c:v>82.16</c:v>
                </c:pt>
                <c:pt idx="10">
                  <c:v>81.06</c:v>
                </c:pt>
              </c:numCache>
            </c:numRef>
          </c:val>
          <c:extLst>
            <c:ext xmlns:c16="http://schemas.microsoft.com/office/drawing/2014/chart" uri="{C3380CC4-5D6E-409C-BE32-E72D297353CC}">
              <c16:uniqueId val="{00000001-B197-484E-A3DB-80373ADEC7A9}"/>
            </c:ext>
          </c:extLst>
        </c:ser>
        <c:ser>
          <c:idx val="4"/>
          <c:order val="4"/>
          <c:tx>
            <c:strRef>
              <c:f>Hoja1!$AL$49</c:f>
              <c:strCache>
                <c:ptCount val="1"/>
                <c:pt idx="0">
                  <c:v>Distancia 3</c:v>
                </c:pt>
              </c:strCache>
            </c:strRef>
          </c:tx>
          <c:spPr>
            <a:solidFill>
              <a:schemeClr val="accent5"/>
            </a:solidFill>
            <a:ln>
              <a:noFill/>
            </a:ln>
            <a:effectLst/>
          </c:spPr>
          <c:invertIfNegative val="0"/>
          <c:cat>
            <c:strRef>
              <c:f>Hoja1!$AG$50:$AG$60</c:f>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f>Hoja1!$AL$50:$AL$60</c:f>
              <c:numCache>
                <c:formatCode>General</c:formatCode>
                <c:ptCount val="11"/>
                <c:pt idx="0">
                  <c:v>71.03</c:v>
                </c:pt>
                <c:pt idx="1">
                  <c:v>74.25</c:v>
                </c:pt>
                <c:pt idx="2">
                  <c:v>72.98</c:v>
                </c:pt>
                <c:pt idx="3">
                  <c:v>68.56</c:v>
                </c:pt>
                <c:pt idx="4">
                  <c:v>54.14</c:v>
                </c:pt>
                <c:pt idx="5">
                  <c:v>75.36</c:v>
                </c:pt>
                <c:pt idx="6">
                  <c:v>71.28</c:v>
                </c:pt>
                <c:pt idx="7">
                  <c:v>52.88</c:v>
                </c:pt>
                <c:pt idx="8">
                  <c:v>66.959999999999994</c:v>
                </c:pt>
                <c:pt idx="9">
                  <c:v>69.31</c:v>
                </c:pt>
                <c:pt idx="10">
                  <c:v>76.25</c:v>
                </c:pt>
              </c:numCache>
            </c:numRef>
          </c:val>
          <c:extLst>
            <c:ext xmlns:c16="http://schemas.microsoft.com/office/drawing/2014/chart" uri="{C3380CC4-5D6E-409C-BE32-E72D297353CC}">
              <c16:uniqueId val="{00000002-B197-484E-A3DB-80373ADEC7A9}"/>
            </c:ext>
          </c:extLst>
        </c:ser>
        <c:dLbls>
          <c:showLegendKey val="0"/>
          <c:showVal val="0"/>
          <c:showCatName val="0"/>
          <c:showSerName val="0"/>
          <c:showPercent val="0"/>
          <c:showBubbleSize val="0"/>
        </c:dLbls>
        <c:gapWidth val="219"/>
        <c:overlap val="-27"/>
        <c:axId val="482100784"/>
        <c:axId val="482101112"/>
        <c:extLst>
          <c:ext xmlns:c15="http://schemas.microsoft.com/office/drawing/2012/chart" uri="{02D57815-91ED-43cb-92C2-25804820EDAC}">
            <c15:filteredBarSeries>
              <c15:ser>
                <c:idx val="1"/>
                <c:order val="1"/>
                <c:tx>
                  <c:strRef>
                    <c:extLst>
                      <c:ext uri="{02D57815-91ED-43cb-92C2-25804820EDAC}">
                        <c15:formulaRef>
                          <c15:sqref>Hoja1!$AI$49</c15:sqref>
                        </c15:formulaRef>
                      </c:ext>
                    </c:extLst>
                    <c:strCache>
                      <c:ptCount val="1"/>
                      <c:pt idx="0">
                        <c:v>Distancia 1</c:v>
                      </c:pt>
                    </c:strCache>
                  </c:strRef>
                </c:tx>
                <c:spPr>
                  <a:solidFill>
                    <a:schemeClr val="accent2"/>
                  </a:solidFill>
                  <a:ln>
                    <a:noFill/>
                  </a:ln>
                  <a:effectLst/>
                </c:spPr>
                <c:invertIfNegative val="0"/>
                <c:cat>
                  <c:strRef>
                    <c:extLst>
                      <c:ext uri="{02D57815-91ED-43cb-92C2-25804820EDAC}">
                        <c15:formulaRef>
                          <c15:sqref>Hoja1!$AG$50:$AG$60</c15:sqref>
                        </c15:formulaRef>
                      </c:ext>
                    </c:extLst>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extLst>
                      <c:ext uri="{02D57815-91ED-43cb-92C2-25804820EDAC}">
                        <c15:formulaRef>
                          <c15:sqref>Hoja1!$AI$50:$AI$60</c15:sqref>
                        </c15:formulaRef>
                      </c:ext>
                    </c:extLst>
                    <c:numCache>
                      <c:formatCode>General</c:formatCode>
                      <c:ptCount val="11"/>
                      <c:pt idx="0">
                        <c:v>7.93</c:v>
                      </c:pt>
                      <c:pt idx="1">
                        <c:v>7.02</c:v>
                      </c:pt>
                      <c:pt idx="2">
                        <c:v>6.94</c:v>
                      </c:pt>
                      <c:pt idx="3">
                        <c:v>6.92</c:v>
                      </c:pt>
                      <c:pt idx="4">
                        <c:v>8.41</c:v>
                      </c:pt>
                      <c:pt idx="5">
                        <c:v>7.12</c:v>
                      </c:pt>
                      <c:pt idx="6">
                        <c:v>6.94</c:v>
                      </c:pt>
                      <c:pt idx="7">
                        <c:v>8.23</c:v>
                      </c:pt>
                      <c:pt idx="8">
                        <c:v>6.13</c:v>
                      </c:pt>
                      <c:pt idx="9">
                        <c:v>7.14</c:v>
                      </c:pt>
                      <c:pt idx="10">
                        <c:v>6.73</c:v>
                      </c:pt>
                    </c:numCache>
                  </c:numRef>
                </c:val>
                <c:extLst>
                  <c:ext xmlns:c16="http://schemas.microsoft.com/office/drawing/2014/chart" uri="{C3380CC4-5D6E-409C-BE32-E72D297353CC}">
                    <c16:uniqueId val="{00000003-B197-484E-A3DB-80373ADEC7A9}"/>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Hoja1!$AK$49</c15:sqref>
                        </c15:formulaRef>
                      </c:ext>
                    </c:extLst>
                    <c:strCache>
                      <c:ptCount val="1"/>
                      <c:pt idx="0">
                        <c:v>Distancia 2</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Hoja1!$AG$50:$AG$60</c15:sqref>
                        </c15:formulaRef>
                      </c:ext>
                    </c:extLst>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extLst xmlns:c15="http://schemas.microsoft.com/office/drawing/2012/chart">
                      <c:ext xmlns:c15="http://schemas.microsoft.com/office/drawing/2012/chart" uri="{02D57815-91ED-43cb-92C2-25804820EDAC}">
                        <c15:formulaRef>
                          <c15:sqref>Hoja1!$AK$50:$AK$60</c15:sqref>
                        </c15:formulaRef>
                      </c:ext>
                    </c:extLst>
                    <c:numCache>
                      <c:formatCode>General</c:formatCode>
                      <c:ptCount val="11"/>
                      <c:pt idx="0">
                        <c:v>6.59</c:v>
                      </c:pt>
                      <c:pt idx="1">
                        <c:v>7.44</c:v>
                      </c:pt>
                      <c:pt idx="2">
                        <c:v>7.01</c:v>
                      </c:pt>
                      <c:pt idx="3">
                        <c:v>7.13</c:v>
                      </c:pt>
                      <c:pt idx="4">
                        <c:v>8.17</c:v>
                      </c:pt>
                      <c:pt idx="5">
                        <c:v>7.53</c:v>
                      </c:pt>
                      <c:pt idx="6">
                        <c:v>7.11</c:v>
                      </c:pt>
                      <c:pt idx="7">
                        <c:v>8.36</c:v>
                      </c:pt>
                      <c:pt idx="8">
                        <c:v>7.23</c:v>
                      </c:pt>
                      <c:pt idx="9">
                        <c:v>7.27</c:v>
                      </c:pt>
                      <c:pt idx="10">
                        <c:v>6.07</c:v>
                      </c:pt>
                    </c:numCache>
                  </c:numRef>
                </c:val>
                <c:extLst xmlns:c15="http://schemas.microsoft.com/office/drawing/2012/chart">
                  <c:ext xmlns:c16="http://schemas.microsoft.com/office/drawing/2014/chart" uri="{C3380CC4-5D6E-409C-BE32-E72D297353CC}">
                    <c16:uniqueId val="{00000004-B197-484E-A3DB-80373ADEC7A9}"/>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Hoja1!$AM$49</c15:sqref>
                        </c15:formulaRef>
                      </c:ext>
                    </c:extLst>
                    <c:strCache>
                      <c:ptCount val="1"/>
                      <c:pt idx="0">
                        <c:v>Distancia 3</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Hoja1!$AG$50:$AG$60</c15:sqref>
                        </c15:formulaRef>
                      </c:ext>
                    </c:extLst>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extLst xmlns:c15="http://schemas.microsoft.com/office/drawing/2012/chart">
                      <c:ext xmlns:c15="http://schemas.microsoft.com/office/drawing/2012/chart" uri="{02D57815-91ED-43cb-92C2-25804820EDAC}">
                        <c15:formulaRef>
                          <c15:sqref>Hoja1!$AM$50:$AM$60</c15:sqref>
                        </c15:formulaRef>
                      </c:ext>
                    </c:extLst>
                    <c:numCache>
                      <c:formatCode>General</c:formatCode>
                      <c:ptCount val="11"/>
                      <c:pt idx="0">
                        <c:v>7.34</c:v>
                      </c:pt>
                      <c:pt idx="1">
                        <c:v>7.1</c:v>
                      </c:pt>
                      <c:pt idx="2">
                        <c:v>6.92</c:v>
                      </c:pt>
                      <c:pt idx="3">
                        <c:v>6.87</c:v>
                      </c:pt>
                      <c:pt idx="4">
                        <c:v>8.84</c:v>
                      </c:pt>
                      <c:pt idx="5">
                        <c:v>7.18</c:v>
                      </c:pt>
                      <c:pt idx="6">
                        <c:v>7.02</c:v>
                      </c:pt>
                      <c:pt idx="7">
                        <c:v>8.42</c:v>
                      </c:pt>
                      <c:pt idx="8">
                        <c:v>6.93</c:v>
                      </c:pt>
                      <c:pt idx="9">
                        <c:v>7.33</c:v>
                      </c:pt>
                      <c:pt idx="10">
                        <c:v>8.67</c:v>
                      </c:pt>
                    </c:numCache>
                  </c:numRef>
                </c:val>
                <c:extLst xmlns:c15="http://schemas.microsoft.com/office/drawing/2012/chart">
                  <c:ext xmlns:c16="http://schemas.microsoft.com/office/drawing/2014/chart" uri="{C3380CC4-5D6E-409C-BE32-E72D297353CC}">
                    <c16:uniqueId val="{00000005-B197-484E-A3DB-80373ADEC7A9}"/>
                  </c:ext>
                </c:extLst>
              </c15:ser>
            </c15:filteredBarSeries>
          </c:ext>
        </c:extLst>
      </c:barChart>
      <c:catAx>
        <c:axId val="482100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82101112"/>
        <c:crosses val="autoZero"/>
        <c:auto val="1"/>
        <c:lblAlgn val="ctr"/>
        <c:lblOffset val="100"/>
        <c:noMultiLvlLbl val="0"/>
      </c:catAx>
      <c:valAx>
        <c:axId val="482101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82100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Tiempo de Clasificación - SVM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1"/>
          <c:order val="1"/>
          <c:tx>
            <c:strRef>
              <c:f>Hoja1!$AI$49</c:f>
              <c:strCache>
                <c:ptCount val="1"/>
                <c:pt idx="0">
                  <c:v>Distancia 1</c:v>
                </c:pt>
              </c:strCache>
            </c:strRef>
          </c:tx>
          <c:spPr>
            <a:solidFill>
              <a:schemeClr val="accent3"/>
            </a:solidFill>
            <a:ln>
              <a:noFill/>
            </a:ln>
            <a:effectLst/>
          </c:spPr>
          <c:invertIfNegative val="0"/>
          <c:cat>
            <c:strRef>
              <c:f>Hoja1!$AG$50:$AG$60</c:f>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f>Hoja1!$AI$50:$AI$60</c:f>
              <c:numCache>
                <c:formatCode>General</c:formatCode>
                <c:ptCount val="11"/>
                <c:pt idx="0">
                  <c:v>7.93</c:v>
                </c:pt>
                <c:pt idx="1">
                  <c:v>7.02</c:v>
                </c:pt>
                <c:pt idx="2">
                  <c:v>6.94</c:v>
                </c:pt>
                <c:pt idx="3">
                  <c:v>6.92</c:v>
                </c:pt>
                <c:pt idx="4">
                  <c:v>8.41</c:v>
                </c:pt>
                <c:pt idx="5">
                  <c:v>7.12</c:v>
                </c:pt>
                <c:pt idx="6">
                  <c:v>6.94</c:v>
                </c:pt>
                <c:pt idx="7">
                  <c:v>8.23</c:v>
                </c:pt>
                <c:pt idx="8">
                  <c:v>6.13</c:v>
                </c:pt>
                <c:pt idx="9">
                  <c:v>7.14</c:v>
                </c:pt>
                <c:pt idx="10">
                  <c:v>6.73</c:v>
                </c:pt>
              </c:numCache>
            </c:numRef>
          </c:val>
          <c:extLst>
            <c:ext xmlns:c16="http://schemas.microsoft.com/office/drawing/2014/chart" uri="{C3380CC4-5D6E-409C-BE32-E72D297353CC}">
              <c16:uniqueId val="{00000000-26EF-45BF-8CD7-E9F04885B5CB}"/>
            </c:ext>
          </c:extLst>
        </c:ser>
        <c:ser>
          <c:idx val="3"/>
          <c:order val="3"/>
          <c:tx>
            <c:strRef>
              <c:f>Hoja1!$AK$49</c:f>
              <c:strCache>
                <c:ptCount val="1"/>
                <c:pt idx="0">
                  <c:v>Distancia 2</c:v>
                </c:pt>
              </c:strCache>
            </c:strRef>
          </c:tx>
          <c:spPr>
            <a:solidFill>
              <a:schemeClr val="accent1">
                <a:lumMod val="60000"/>
              </a:schemeClr>
            </a:solidFill>
            <a:ln>
              <a:noFill/>
            </a:ln>
            <a:effectLst/>
          </c:spPr>
          <c:invertIfNegative val="0"/>
          <c:cat>
            <c:strRef>
              <c:f>Hoja1!$AG$50:$AG$60</c:f>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f>Hoja1!$AK$50:$AK$60</c:f>
              <c:numCache>
                <c:formatCode>General</c:formatCode>
                <c:ptCount val="11"/>
                <c:pt idx="0">
                  <c:v>6.59</c:v>
                </c:pt>
                <c:pt idx="1">
                  <c:v>7.44</c:v>
                </c:pt>
                <c:pt idx="2">
                  <c:v>7.01</c:v>
                </c:pt>
                <c:pt idx="3">
                  <c:v>7.13</c:v>
                </c:pt>
                <c:pt idx="4">
                  <c:v>8.17</c:v>
                </c:pt>
                <c:pt idx="5">
                  <c:v>7.53</c:v>
                </c:pt>
                <c:pt idx="6">
                  <c:v>7.11</c:v>
                </c:pt>
                <c:pt idx="7">
                  <c:v>8.36</c:v>
                </c:pt>
                <c:pt idx="8">
                  <c:v>7.23</c:v>
                </c:pt>
                <c:pt idx="9">
                  <c:v>7.27</c:v>
                </c:pt>
                <c:pt idx="10">
                  <c:v>6.07</c:v>
                </c:pt>
              </c:numCache>
            </c:numRef>
          </c:val>
          <c:extLst>
            <c:ext xmlns:c16="http://schemas.microsoft.com/office/drawing/2014/chart" uri="{C3380CC4-5D6E-409C-BE32-E72D297353CC}">
              <c16:uniqueId val="{00000001-26EF-45BF-8CD7-E9F04885B5CB}"/>
            </c:ext>
          </c:extLst>
        </c:ser>
        <c:ser>
          <c:idx val="5"/>
          <c:order val="5"/>
          <c:tx>
            <c:strRef>
              <c:f>Hoja1!$AM$49</c:f>
              <c:strCache>
                <c:ptCount val="1"/>
                <c:pt idx="0">
                  <c:v>Distancia 3</c:v>
                </c:pt>
              </c:strCache>
            </c:strRef>
          </c:tx>
          <c:spPr>
            <a:solidFill>
              <a:schemeClr val="accent5">
                <a:lumMod val="60000"/>
              </a:schemeClr>
            </a:solidFill>
            <a:ln>
              <a:noFill/>
            </a:ln>
            <a:effectLst/>
          </c:spPr>
          <c:invertIfNegative val="0"/>
          <c:cat>
            <c:strRef>
              <c:f>Hoja1!$AG$50:$AG$60</c:f>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f>Hoja1!$AM$50:$AM$60</c:f>
              <c:numCache>
                <c:formatCode>General</c:formatCode>
                <c:ptCount val="11"/>
                <c:pt idx="0">
                  <c:v>7.34</c:v>
                </c:pt>
                <c:pt idx="1">
                  <c:v>7.1</c:v>
                </c:pt>
                <c:pt idx="2">
                  <c:v>6.92</c:v>
                </c:pt>
                <c:pt idx="3">
                  <c:v>6.87</c:v>
                </c:pt>
                <c:pt idx="4">
                  <c:v>8.84</c:v>
                </c:pt>
                <c:pt idx="5">
                  <c:v>7.18</c:v>
                </c:pt>
                <c:pt idx="6">
                  <c:v>7.02</c:v>
                </c:pt>
                <c:pt idx="7">
                  <c:v>8.42</c:v>
                </c:pt>
                <c:pt idx="8">
                  <c:v>6.93</c:v>
                </c:pt>
                <c:pt idx="9">
                  <c:v>7.33</c:v>
                </c:pt>
                <c:pt idx="10">
                  <c:v>8.67</c:v>
                </c:pt>
              </c:numCache>
            </c:numRef>
          </c:val>
          <c:extLst>
            <c:ext xmlns:c16="http://schemas.microsoft.com/office/drawing/2014/chart" uri="{C3380CC4-5D6E-409C-BE32-E72D297353CC}">
              <c16:uniqueId val="{00000002-26EF-45BF-8CD7-E9F04885B5CB}"/>
            </c:ext>
          </c:extLst>
        </c:ser>
        <c:dLbls>
          <c:showLegendKey val="0"/>
          <c:showVal val="0"/>
          <c:showCatName val="0"/>
          <c:showSerName val="0"/>
          <c:showPercent val="0"/>
          <c:showBubbleSize val="0"/>
        </c:dLbls>
        <c:gapWidth val="219"/>
        <c:overlap val="-27"/>
        <c:axId val="574024960"/>
        <c:axId val="586179240"/>
        <c:extLst>
          <c:ext xmlns:c15="http://schemas.microsoft.com/office/drawing/2012/chart" uri="{02D57815-91ED-43cb-92C2-25804820EDAC}">
            <c15:filteredBarSeries>
              <c15:ser>
                <c:idx val="0"/>
                <c:order val="0"/>
                <c:tx>
                  <c:strRef>
                    <c:extLst>
                      <c:ext uri="{02D57815-91ED-43cb-92C2-25804820EDAC}">
                        <c15:formulaRef>
                          <c15:sqref>Hoja1!$AH$49</c15:sqref>
                        </c15:formulaRef>
                      </c:ext>
                    </c:extLst>
                    <c:strCache>
                      <c:ptCount val="1"/>
                      <c:pt idx="0">
                        <c:v>Distancia 1</c:v>
                      </c:pt>
                    </c:strCache>
                  </c:strRef>
                </c:tx>
                <c:spPr>
                  <a:solidFill>
                    <a:schemeClr val="accent1"/>
                  </a:solidFill>
                  <a:ln>
                    <a:noFill/>
                  </a:ln>
                  <a:effectLst/>
                </c:spPr>
                <c:invertIfNegative val="0"/>
                <c:cat>
                  <c:strRef>
                    <c:extLst>
                      <c:ext uri="{02D57815-91ED-43cb-92C2-25804820EDAC}">
                        <c15:formulaRef>
                          <c15:sqref>Hoja1!$AG$50:$AG$60</c15:sqref>
                        </c15:formulaRef>
                      </c:ext>
                    </c:extLst>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extLst>
                      <c:ext uri="{02D57815-91ED-43cb-92C2-25804820EDAC}">
                        <c15:formulaRef>
                          <c15:sqref>Hoja1!$AH$50:$AH$60</c15:sqref>
                        </c15:formulaRef>
                      </c:ext>
                    </c:extLst>
                    <c:numCache>
                      <c:formatCode>General</c:formatCode>
                      <c:ptCount val="11"/>
                      <c:pt idx="0">
                        <c:v>93.09</c:v>
                      </c:pt>
                      <c:pt idx="1">
                        <c:v>81.430000000000007</c:v>
                      </c:pt>
                      <c:pt idx="2">
                        <c:v>93.84</c:v>
                      </c:pt>
                      <c:pt idx="3">
                        <c:v>85.17</c:v>
                      </c:pt>
                      <c:pt idx="4">
                        <c:v>76.95</c:v>
                      </c:pt>
                      <c:pt idx="5">
                        <c:v>83.76</c:v>
                      </c:pt>
                      <c:pt idx="6">
                        <c:v>0</c:v>
                      </c:pt>
                      <c:pt idx="7">
                        <c:v>76.87</c:v>
                      </c:pt>
                      <c:pt idx="8">
                        <c:v>88.81</c:v>
                      </c:pt>
                      <c:pt idx="9">
                        <c:v>91.93</c:v>
                      </c:pt>
                      <c:pt idx="10">
                        <c:v>90.78</c:v>
                      </c:pt>
                    </c:numCache>
                  </c:numRef>
                </c:val>
                <c:extLst>
                  <c:ext xmlns:c16="http://schemas.microsoft.com/office/drawing/2014/chart" uri="{C3380CC4-5D6E-409C-BE32-E72D297353CC}">
                    <c16:uniqueId val="{00000003-26EF-45BF-8CD7-E9F04885B5C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Hoja1!$AJ$49</c15:sqref>
                        </c15:formulaRef>
                      </c:ext>
                    </c:extLst>
                    <c:strCache>
                      <c:ptCount val="1"/>
                      <c:pt idx="0">
                        <c:v>Distancia 2</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Hoja1!$AG$50:$AG$60</c15:sqref>
                        </c15:formulaRef>
                      </c:ext>
                    </c:extLst>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extLst xmlns:c15="http://schemas.microsoft.com/office/drawing/2012/chart">
                      <c:ext xmlns:c15="http://schemas.microsoft.com/office/drawing/2012/chart" uri="{02D57815-91ED-43cb-92C2-25804820EDAC}">
                        <c15:formulaRef>
                          <c15:sqref>Hoja1!$AJ$50:$AJ$60</c15:sqref>
                        </c15:formulaRef>
                      </c:ext>
                    </c:extLst>
                    <c:numCache>
                      <c:formatCode>General</c:formatCode>
                      <c:ptCount val="11"/>
                      <c:pt idx="0">
                        <c:v>88.72</c:v>
                      </c:pt>
                      <c:pt idx="1">
                        <c:v>86.56</c:v>
                      </c:pt>
                      <c:pt idx="2">
                        <c:v>85.32</c:v>
                      </c:pt>
                      <c:pt idx="3">
                        <c:v>78.150000000000006</c:v>
                      </c:pt>
                      <c:pt idx="4">
                        <c:v>69.42</c:v>
                      </c:pt>
                      <c:pt idx="5">
                        <c:v>87.87</c:v>
                      </c:pt>
                      <c:pt idx="6">
                        <c:v>83.33</c:v>
                      </c:pt>
                      <c:pt idx="7">
                        <c:v>68.8</c:v>
                      </c:pt>
                      <c:pt idx="8">
                        <c:v>77.33</c:v>
                      </c:pt>
                      <c:pt idx="9">
                        <c:v>82.16</c:v>
                      </c:pt>
                      <c:pt idx="10">
                        <c:v>81.06</c:v>
                      </c:pt>
                    </c:numCache>
                  </c:numRef>
                </c:val>
                <c:extLst xmlns:c15="http://schemas.microsoft.com/office/drawing/2012/chart">
                  <c:ext xmlns:c16="http://schemas.microsoft.com/office/drawing/2014/chart" uri="{C3380CC4-5D6E-409C-BE32-E72D297353CC}">
                    <c16:uniqueId val="{00000004-26EF-45BF-8CD7-E9F04885B5C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Hoja1!$AL$49</c15:sqref>
                        </c15:formulaRef>
                      </c:ext>
                    </c:extLst>
                    <c:strCache>
                      <c:ptCount val="1"/>
                      <c:pt idx="0">
                        <c:v>Distancia 3</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Hoja1!$AG$50:$AG$60</c15:sqref>
                        </c15:formulaRef>
                      </c:ext>
                    </c:extLst>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extLst xmlns:c15="http://schemas.microsoft.com/office/drawing/2012/chart">
                      <c:ext xmlns:c15="http://schemas.microsoft.com/office/drawing/2012/chart" uri="{02D57815-91ED-43cb-92C2-25804820EDAC}">
                        <c15:formulaRef>
                          <c15:sqref>Hoja1!$AL$50:$AL$60</c15:sqref>
                        </c15:formulaRef>
                      </c:ext>
                    </c:extLst>
                    <c:numCache>
                      <c:formatCode>General</c:formatCode>
                      <c:ptCount val="11"/>
                      <c:pt idx="0">
                        <c:v>71.03</c:v>
                      </c:pt>
                      <c:pt idx="1">
                        <c:v>74.25</c:v>
                      </c:pt>
                      <c:pt idx="2">
                        <c:v>72.98</c:v>
                      </c:pt>
                      <c:pt idx="3">
                        <c:v>68.56</c:v>
                      </c:pt>
                      <c:pt idx="4">
                        <c:v>54.14</c:v>
                      </c:pt>
                      <c:pt idx="5">
                        <c:v>75.36</c:v>
                      </c:pt>
                      <c:pt idx="6">
                        <c:v>71.28</c:v>
                      </c:pt>
                      <c:pt idx="7">
                        <c:v>52.88</c:v>
                      </c:pt>
                      <c:pt idx="8">
                        <c:v>66.959999999999994</c:v>
                      </c:pt>
                      <c:pt idx="9">
                        <c:v>69.31</c:v>
                      </c:pt>
                      <c:pt idx="10">
                        <c:v>76.25</c:v>
                      </c:pt>
                    </c:numCache>
                  </c:numRef>
                </c:val>
                <c:extLst xmlns:c15="http://schemas.microsoft.com/office/drawing/2012/chart">
                  <c:ext xmlns:c16="http://schemas.microsoft.com/office/drawing/2014/chart" uri="{C3380CC4-5D6E-409C-BE32-E72D297353CC}">
                    <c16:uniqueId val="{00000005-26EF-45BF-8CD7-E9F04885B5CB}"/>
                  </c:ext>
                </c:extLst>
              </c15:ser>
            </c15:filteredBarSeries>
          </c:ext>
        </c:extLst>
      </c:barChart>
      <c:catAx>
        <c:axId val="57402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6179240"/>
        <c:crosses val="autoZero"/>
        <c:auto val="1"/>
        <c:lblAlgn val="ctr"/>
        <c:lblOffset val="100"/>
        <c:noMultiLvlLbl val="0"/>
      </c:catAx>
      <c:valAx>
        <c:axId val="586179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74024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Precisión - SVM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Hoja1!$AQ$49</c:f>
              <c:strCache>
                <c:ptCount val="1"/>
                <c:pt idx="0">
                  <c:v>Luz cenital</c:v>
                </c:pt>
              </c:strCache>
            </c:strRef>
          </c:tx>
          <c:spPr>
            <a:solidFill>
              <a:schemeClr val="accent2">
                <a:shade val="50000"/>
              </a:schemeClr>
            </a:solidFill>
            <a:ln>
              <a:noFill/>
            </a:ln>
            <a:effectLst/>
          </c:spPr>
          <c:invertIfNegative val="0"/>
          <c:cat>
            <c:strRef>
              <c:f>Hoja1!$AP$50:$AP$60</c:f>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f>Hoja1!$AQ$50:$AQ$60</c:f>
              <c:numCache>
                <c:formatCode>General</c:formatCode>
                <c:ptCount val="11"/>
                <c:pt idx="0">
                  <c:v>84.18</c:v>
                </c:pt>
                <c:pt idx="1">
                  <c:v>82.31</c:v>
                </c:pt>
                <c:pt idx="2">
                  <c:v>84.81</c:v>
                </c:pt>
                <c:pt idx="3">
                  <c:v>87.44</c:v>
                </c:pt>
                <c:pt idx="4">
                  <c:v>78.11</c:v>
                </c:pt>
                <c:pt idx="5">
                  <c:v>83.55</c:v>
                </c:pt>
                <c:pt idx="6">
                  <c:v>82.74</c:v>
                </c:pt>
                <c:pt idx="7">
                  <c:v>76.87</c:v>
                </c:pt>
                <c:pt idx="8">
                  <c:v>86.14</c:v>
                </c:pt>
                <c:pt idx="9">
                  <c:v>81.27</c:v>
                </c:pt>
                <c:pt idx="10">
                  <c:v>86.57</c:v>
                </c:pt>
              </c:numCache>
            </c:numRef>
          </c:val>
          <c:extLst>
            <c:ext xmlns:c16="http://schemas.microsoft.com/office/drawing/2014/chart" uri="{C3380CC4-5D6E-409C-BE32-E72D297353CC}">
              <c16:uniqueId val="{00000000-3DA4-449C-82E6-DDF29EF6BEB5}"/>
            </c:ext>
          </c:extLst>
        </c:ser>
        <c:ser>
          <c:idx val="2"/>
          <c:order val="2"/>
          <c:tx>
            <c:strRef>
              <c:f>Hoja1!$AS$49</c:f>
              <c:strCache>
                <c:ptCount val="1"/>
                <c:pt idx="0">
                  <c:v>Poca Luz</c:v>
                </c:pt>
              </c:strCache>
            </c:strRef>
          </c:tx>
          <c:spPr>
            <a:solidFill>
              <a:schemeClr val="accent2">
                <a:shade val="90000"/>
              </a:schemeClr>
            </a:solidFill>
            <a:ln>
              <a:noFill/>
            </a:ln>
            <a:effectLst/>
          </c:spPr>
          <c:invertIfNegative val="0"/>
          <c:cat>
            <c:strRef>
              <c:f>Hoja1!$AP$50:$AP$60</c:f>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f>Hoja1!$AS$50:$AS$60</c:f>
              <c:numCache>
                <c:formatCode>General</c:formatCode>
                <c:ptCount val="11"/>
                <c:pt idx="0">
                  <c:v>70.75</c:v>
                </c:pt>
                <c:pt idx="1">
                  <c:v>58.54</c:v>
                </c:pt>
                <c:pt idx="2">
                  <c:v>69.67</c:v>
                </c:pt>
                <c:pt idx="3">
                  <c:v>44.28</c:v>
                </c:pt>
                <c:pt idx="4">
                  <c:v>41.13</c:v>
                </c:pt>
                <c:pt idx="5">
                  <c:v>59.43</c:v>
                </c:pt>
                <c:pt idx="6">
                  <c:v>68.12</c:v>
                </c:pt>
                <c:pt idx="7">
                  <c:v>40.380000000000003</c:v>
                </c:pt>
                <c:pt idx="8">
                  <c:v>43.85</c:v>
                </c:pt>
                <c:pt idx="9">
                  <c:v>66.45</c:v>
                </c:pt>
                <c:pt idx="10">
                  <c:v>65.03</c:v>
                </c:pt>
              </c:numCache>
            </c:numRef>
          </c:val>
          <c:extLst>
            <c:ext xmlns:c16="http://schemas.microsoft.com/office/drawing/2014/chart" uri="{C3380CC4-5D6E-409C-BE32-E72D297353CC}">
              <c16:uniqueId val="{00000001-3DA4-449C-82E6-DDF29EF6BEB5}"/>
            </c:ext>
          </c:extLst>
        </c:ser>
        <c:ser>
          <c:idx val="4"/>
          <c:order val="4"/>
          <c:tx>
            <c:strRef>
              <c:f>Hoja1!$AU$49</c:f>
              <c:strCache>
                <c:ptCount val="1"/>
                <c:pt idx="0">
                  <c:v>Contraluz</c:v>
                </c:pt>
              </c:strCache>
            </c:strRef>
          </c:tx>
          <c:spPr>
            <a:solidFill>
              <a:schemeClr val="accent2">
                <a:tint val="70000"/>
              </a:schemeClr>
            </a:solidFill>
            <a:ln>
              <a:noFill/>
            </a:ln>
            <a:effectLst/>
          </c:spPr>
          <c:invertIfNegative val="0"/>
          <c:cat>
            <c:strRef>
              <c:f>Hoja1!$AP$50:$AP$60</c:f>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f>Hoja1!$AU$50:$AU$60</c:f>
              <c:numCache>
                <c:formatCode>General</c:formatCode>
                <c:ptCount val="11"/>
                <c:pt idx="0">
                  <c:v>73.14</c:v>
                </c:pt>
                <c:pt idx="1">
                  <c:v>76.89</c:v>
                </c:pt>
                <c:pt idx="2">
                  <c:v>78.41</c:v>
                </c:pt>
                <c:pt idx="3">
                  <c:v>77.92</c:v>
                </c:pt>
                <c:pt idx="4">
                  <c:v>62.45</c:v>
                </c:pt>
                <c:pt idx="5">
                  <c:v>78.14</c:v>
                </c:pt>
                <c:pt idx="6">
                  <c:v>76.28</c:v>
                </c:pt>
                <c:pt idx="7">
                  <c:v>61.57</c:v>
                </c:pt>
                <c:pt idx="8">
                  <c:v>76.52</c:v>
                </c:pt>
                <c:pt idx="9">
                  <c:v>74.849999999999994</c:v>
                </c:pt>
                <c:pt idx="10">
                  <c:v>72.03</c:v>
                </c:pt>
              </c:numCache>
            </c:numRef>
          </c:val>
          <c:extLst>
            <c:ext xmlns:c16="http://schemas.microsoft.com/office/drawing/2014/chart" uri="{C3380CC4-5D6E-409C-BE32-E72D297353CC}">
              <c16:uniqueId val="{00000002-3DA4-449C-82E6-DDF29EF6BEB5}"/>
            </c:ext>
          </c:extLst>
        </c:ser>
        <c:dLbls>
          <c:showLegendKey val="0"/>
          <c:showVal val="0"/>
          <c:showCatName val="0"/>
          <c:showSerName val="0"/>
          <c:showPercent val="0"/>
          <c:showBubbleSize val="0"/>
        </c:dLbls>
        <c:gapWidth val="219"/>
        <c:overlap val="-27"/>
        <c:axId val="581414552"/>
        <c:axId val="581411272"/>
        <c:extLst>
          <c:ext xmlns:c15="http://schemas.microsoft.com/office/drawing/2012/chart" uri="{02D57815-91ED-43cb-92C2-25804820EDAC}">
            <c15:filteredBarSeries>
              <c15:ser>
                <c:idx val="1"/>
                <c:order val="1"/>
                <c:tx>
                  <c:strRef>
                    <c:extLst>
                      <c:ext uri="{02D57815-91ED-43cb-92C2-25804820EDAC}">
                        <c15:formulaRef>
                          <c15:sqref>Hoja1!$AR$49</c15:sqref>
                        </c15:formulaRef>
                      </c:ext>
                    </c:extLst>
                    <c:strCache>
                      <c:ptCount val="1"/>
                      <c:pt idx="0">
                        <c:v>Luz cenital</c:v>
                      </c:pt>
                    </c:strCache>
                  </c:strRef>
                </c:tx>
                <c:spPr>
                  <a:solidFill>
                    <a:schemeClr val="accent2">
                      <a:shade val="70000"/>
                    </a:schemeClr>
                  </a:solidFill>
                  <a:ln>
                    <a:noFill/>
                  </a:ln>
                  <a:effectLst/>
                </c:spPr>
                <c:invertIfNegative val="0"/>
                <c:cat>
                  <c:strRef>
                    <c:extLst>
                      <c:ext uri="{02D57815-91ED-43cb-92C2-25804820EDAC}">
                        <c15:formulaRef>
                          <c15:sqref>Hoja1!$AP$50:$AP$60</c15:sqref>
                        </c15:formulaRef>
                      </c:ext>
                    </c:extLst>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extLst>
                      <c:ext uri="{02D57815-91ED-43cb-92C2-25804820EDAC}">
                        <c15:formulaRef>
                          <c15:sqref>Hoja1!$AR$50:$AR$60</c15:sqref>
                        </c15:formulaRef>
                      </c:ext>
                    </c:extLst>
                    <c:numCache>
                      <c:formatCode>General</c:formatCode>
                      <c:ptCount val="11"/>
                      <c:pt idx="0">
                        <c:v>7.58</c:v>
                      </c:pt>
                      <c:pt idx="1">
                        <c:v>6.73</c:v>
                      </c:pt>
                      <c:pt idx="2">
                        <c:v>6.96</c:v>
                      </c:pt>
                      <c:pt idx="3">
                        <c:v>6.68</c:v>
                      </c:pt>
                      <c:pt idx="4">
                        <c:v>7.21</c:v>
                      </c:pt>
                      <c:pt idx="5">
                        <c:v>6.83</c:v>
                      </c:pt>
                      <c:pt idx="6">
                        <c:v>6.79</c:v>
                      </c:pt>
                      <c:pt idx="7">
                        <c:v>7.11</c:v>
                      </c:pt>
                      <c:pt idx="8">
                        <c:v>6.51</c:v>
                      </c:pt>
                      <c:pt idx="9">
                        <c:v>6.62</c:v>
                      </c:pt>
                      <c:pt idx="10">
                        <c:v>7.04</c:v>
                      </c:pt>
                    </c:numCache>
                  </c:numRef>
                </c:val>
                <c:extLst>
                  <c:ext xmlns:c16="http://schemas.microsoft.com/office/drawing/2014/chart" uri="{C3380CC4-5D6E-409C-BE32-E72D297353CC}">
                    <c16:uniqueId val="{00000003-3DA4-449C-82E6-DDF29EF6BEB5}"/>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Hoja1!$AT$49</c15:sqref>
                        </c15:formulaRef>
                      </c:ext>
                    </c:extLst>
                    <c:strCache>
                      <c:ptCount val="1"/>
                      <c:pt idx="0">
                        <c:v>Poca luz</c:v>
                      </c:pt>
                    </c:strCache>
                  </c:strRef>
                </c:tx>
                <c:spPr>
                  <a:solidFill>
                    <a:schemeClr val="accent2">
                      <a:tint val="90000"/>
                    </a:schemeClr>
                  </a:solidFill>
                  <a:ln>
                    <a:noFill/>
                  </a:ln>
                  <a:effectLst/>
                </c:spPr>
                <c:invertIfNegative val="0"/>
                <c:cat>
                  <c:strRef>
                    <c:extLst xmlns:c15="http://schemas.microsoft.com/office/drawing/2012/chart">
                      <c:ext xmlns:c15="http://schemas.microsoft.com/office/drawing/2012/chart" uri="{02D57815-91ED-43cb-92C2-25804820EDAC}">
                        <c15:formulaRef>
                          <c15:sqref>Hoja1!$AP$50:$AP$60</c15:sqref>
                        </c15:formulaRef>
                      </c:ext>
                    </c:extLst>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extLst xmlns:c15="http://schemas.microsoft.com/office/drawing/2012/chart">
                      <c:ext xmlns:c15="http://schemas.microsoft.com/office/drawing/2012/chart" uri="{02D57815-91ED-43cb-92C2-25804820EDAC}">
                        <c15:formulaRef>
                          <c15:sqref>Hoja1!$AT$50:$AT$60</c15:sqref>
                        </c15:formulaRef>
                      </c:ext>
                    </c:extLst>
                    <c:numCache>
                      <c:formatCode>General</c:formatCode>
                      <c:ptCount val="11"/>
                      <c:pt idx="0">
                        <c:v>6.76</c:v>
                      </c:pt>
                      <c:pt idx="1">
                        <c:v>7.63</c:v>
                      </c:pt>
                      <c:pt idx="2">
                        <c:v>7.5</c:v>
                      </c:pt>
                      <c:pt idx="3">
                        <c:v>7.36</c:v>
                      </c:pt>
                      <c:pt idx="4">
                        <c:v>7.91</c:v>
                      </c:pt>
                      <c:pt idx="5">
                        <c:v>7.73</c:v>
                      </c:pt>
                      <c:pt idx="6">
                        <c:v>7.33</c:v>
                      </c:pt>
                      <c:pt idx="7">
                        <c:v>7.52</c:v>
                      </c:pt>
                      <c:pt idx="8">
                        <c:v>7.27</c:v>
                      </c:pt>
                      <c:pt idx="9">
                        <c:v>7.13</c:v>
                      </c:pt>
                      <c:pt idx="10">
                        <c:v>7.32</c:v>
                      </c:pt>
                    </c:numCache>
                  </c:numRef>
                </c:val>
                <c:extLst xmlns:c15="http://schemas.microsoft.com/office/drawing/2012/chart">
                  <c:ext xmlns:c16="http://schemas.microsoft.com/office/drawing/2014/chart" uri="{C3380CC4-5D6E-409C-BE32-E72D297353CC}">
                    <c16:uniqueId val="{00000004-3DA4-449C-82E6-DDF29EF6BEB5}"/>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Hoja1!$AV$49</c15:sqref>
                        </c15:formulaRef>
                      </c:ext>
                    </c:extLst>
                    <c:strCache>
                      <c:ptCount val="1"/>
                      <c:pt idx="0">
                        <c:v>Contraluz</c:v>
                      </c:pt>
                    </c:strCache>
                  </c:strRef>
                </c:tx>
                <c:spPr>
                  <a:solidFill>
                    <a:schemeClr val="accent2">
                      <a:tint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Hoja1!$AP$50:$AP$60</c15:sqref>
                        </c15:formulaRef>
                      </c:ext>
                    </c:extLst>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extLst xmlns:c15="http://schemas.microsoft.com/office/drawing/2012/chart">
                      <c:ext xmlns:c15="http://schemas.microsoft.com/office/drawing/2012/chart" uri="{02D57815-91ED-43cb-92C2-25804820EDAC}">
                        <c15:formulaRef>
                          <c15:sqref>Hoja1!$AV$50:$AV$60</c15:sqref>
                        </c15:formulaRef>
                      </c:ext>
                    </c:extLst>
                    <c:numCache>
                      <c:formatCode>General</c:formatCode>
                      <c:ptCount val="11"/>
                      <c:pt idx="0">
                        <c:v>7.23</c:v>
                      </c:pt>
                      <c:pt idx="1">
                        <c:v>7.06</c:v>
                      </c:pt>
                      <c:pt idx="2">
                        <c:v>7.87</c:v>
                      </c:pt>
                      <c:pt idx="3">
                        <c:v>7.55</c:v>
                      </c:pt>
                      <c:pt idx="4">
                        <c:v>7.82</c:v>
                      </c:pt>
                      <c:pt idx="5">
                        <c:v>7.15</c:v>
                      </c:pt>
                      <c:pt idx="6">
                        <c:v>7.61</c:v>
                      </c:pt>
                      <c:pt idx="7">
                        <c:v>7.79</c:v>
                      </c:pt>
                      <c:pt idx="8">
                        <c:v>7.42</c:v>
                      </c:pt>
                      <c:pt idx="9">
                        <c:v>7.24</c:v>
                      </c:pt>
                      <c:pt idx="10">
                        <c:v>6.94</c:v>
                      </c:pt>
                    </c:numCache>
                  </c:numRef>
                </c:val>
                <c:extLst xmlns:c15="http://schemas.microsoft.com/office/drawing/2012/chart">
                  <c:ext xmlns:c16="http://schemas.microsoft.com/office/drawing/2014/chart" uri="{C3380CC4-5D6E-409C-BE32-E72D297353CC}">
                    <c16:uniqueId val="{00000005-3DA4-449C-82E6-DDF29EF6BEB5}"/>
                  </c:ext>
                </c:extLst>
              </c15:ser>
            </c15:filteredBarSeries>
          </c:ext>
        </c:extLst>
      </c:barChart>
      <c:catAx>
        <c:axId val="581414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1411272"/>
        <c:crosses val="autoZero"/>
        <c:auto val="1"/>
        <c:lblAlgn val="ctr"/>
        <c:lblOffset val="100"/>
        <c:noMultiLvlLbl val="0"/>
      </c:catAx>
      <c:valAx>
        <c:axId val="581411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1414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Tiempo de Clasificación - SVM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1"/>
          <c:order val="1"/>
          <c:tx>
            <c:strRef>
              <c:f>Hoja1!$AR$49</c:f>
              <c:strCache>
                <c:ptCount val="1"/>
                <c:pt idx="0">
                  <c:v>Luz cenital</c:v>
                </c:pt>
              </c:strCache>
            </c:strRef>
          </c:tx>
          <c:spPr>
            <a:solidFill>
              <a:schemeClr val="accent2">
                <a:tint val="70000"/>
              </a:schemeClr>
            </a:solidFill>
            <a:ln>
              <a:noFill/>
            </a:ln>
            <a:effectLst/>
          </c:spPr>
          <c:invertIfNegative val="0"/>
          <c:cat>
            <c:strRef>
              <c:f>Hoja1!$AP$50:$AP$60</c:f>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f>Hoja1!$AR$50:$AR$60</c:f>
              <c:numCache>
                <c:formatCode>General</c:formatCode>
                <c:ptCount val="11"/>
                <c:pt idx="0">
                  <c:v>7.58</c:v>
                </c:pt>
                <c:pt idx="1">
                  <c:v>6.73</c:v>
                </c:pt>
                <c:pt idx="2">
                  <c:v>6.96</c:v>
                </c:pt>
                <c:pt idx="3">
                  <c:v>6.68</c:v>
                </c:pt>
                <c:pt idx="4">
                  <c:v>7.21</c:v>
                </c:pt>
                <c:pt idx="5">
                  <c:v>6.83</c:v>
                </c:pt>
                <c:pt idx="6">
                  <c:v>6.79</c:v>
                </c:pt>
                <c:pt idx="7">
                  <c:v>7.11</c:v>
                </c:pt>
                <c:pt idx="8">
                  <c:v>6.51</c:v>
                </c:pt>
                <c:pt idx="9">
                  <c:v>6.62</c:v>
                </c:pt>
                <c:pt idx="10">
                  <c:v>7.04</c:v>
                </c:pt>
              </c:numCache>
            </c:numRef>
          </c:val>
          <c:extLst>
            <c:ext xmlns:c16="http://schemas.microsoft.com/office/drawing/2014/chart" uri="{C3380CC4-5D6E-409C-BE32-E72D297353CC}">
              <c16:uniqueId val="{00000000-D5FC-4083-9460-CD9123966E06}"/>
            </c:ext>
          </c:extLst>
        </c:ser>
        <c:ser>
          <c:idx val="3"/>
          <c:order val="3"/>
          <c:tx>
            <c:strRef>
              <c:f>Hoja1!$AT$49</c:f>
              <c:strCache>
                <c:ptCount val="1"/>
                <c:pt idx="0">
                  <c:v>Poca luz</c:v>
                </c:pt>
              </c:strCache>
            </c:strRef>
          </c:tx>
          <c:spPr>
            <a:solidFill>
              <a:schemeClr val="accent2">
                <a:shade val="90000"/>
              </a:schemeClr>
            </a:solidFill>
            <a:ln>
              <a:noFill/>
            </a:ln>
            <a:effectLst/>
          </c:spPr>
          <c:invertIfNegative val="0"/>
          <c:cat>
            <c:strRef>
              <c:f>Hoja1!$AP$50:$AP$60</c:f>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f>Hoja1!$AT$50:$AT$60</c:f>
              <c:numCache>
                <c:formatCode>General</c:formatCode>
                <c:ptCount val="11"/>
                <c:pt idx="0">
                  <c:v>6.76</c:v>
                </c:pt>
                <c:pt idx="1">
                  <c:v>7.63</c:v>
                </c:pt>
                <c:pt idx="2">
                  <c:v>7.5</c:v>
                </c:pt>
                <c:pt idx="3">
                  <c:v>7.36</c:v>
                </c:pt>
                <c:pt idx="4">
                  <c:v>7.91</c:v>
                </c:pt>
                <c:pt idx="5">
                  <c:v>7.73</c:v>
                </c:pt>
                <c:pt idx="6">
                  <c:v>7.33</c:v>
                </c:pt>
                <c:pt idx="7">
                  <c:v>7.52</c:v>
                </c:pt>
                <c:pt idx="8">
                  <c:v>7.27</c:v>
                </c:pt>
                <c:pt idx="9">
                  <c:v>7.13</c:v>
                </c:pt>
                <c:pt idx="10">
                  <c:v>7.32</c:v>
                </c:pt>
              </c:numCache>
            </c:numRef>
          </c:val>
          <c:extLst>
            <c:ext xmlns:c16="http://schemas.microsoft.com/office/drawing/2014/chart" uri="{C3380CC4-5D6E-409C-BE32-E72D297353CC}">
              <c16:uniqueId val="{00000001-D5FC-4083-9460-CD9123966E06}"/>
            </c:ext>
          </c:extLst>
        </c:ser>
        <c:ser>
          <c:idx val="5"/>
          <c:order val="5"/>
          <c:tx>
            <c:strRef>
              <c:f>Hoja1!$AV$49</c:f>
              <c:strCache>
                <c:ptCount val="1"/>
                <c:pt idx="0">
                  <c:v>Contraluz</c:v>
                </c:pt>
              </c:strCache>
            </c:strRef>
          </c:tx>
          <c:spPr>
            <a:solidFill>
              <a:schemeClr val="accent2">
                <a:shade val="50000"/>
              </a:schemeClr>
            </a:solidFill>
            <a:ln>
              <a:noFill/>
            </a:ln>
            <a:effectLst/>
          </c:spPr>
          <c:invertIfNegative val="0"/>
          <c:cat>
            <c:strRef>
              <c:f>Hoja1!$AP$50:$AP$60</c:f>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f>Hoja1!$AV$50:$AV$60</c:f>
              <c:numCache>
                <c:formatCode>General</c:formatCode>
                <c:ptCount val="11"/>
                <c:pt idx="0">
                  <c:v>7.23</c:v>
                </c:pt>
                <c:pt idx="1">
                  <c:v>7.06</c:v>
                </c:pt>
                <c:pt idx="2">
                  <c:v>7.87</c:v>
                </c:pt>
                <c:pt idx="3">
                  <c:v>7.55</c:v>
                </c:pt>
                <c:pt idx="4">
                  <c:v>7.82</c:v>
                </c:pt>
                <c:pt idx="5">
                  <c:v>7.15</c:v>
                </c:pt>
                <c:pt idx="6">
                  <c:v>7.61</c:v>
                </c:pt>
                <c:pt idx="7">
                  <c:v>7.79</c:v>
                </c:pt>
                <c:pt idx="8">
                  <c:v>7.42</c:v>
                </c:pt>
                <c:pt idx="9">
                  <c:v>7.24</c:v>
                </c:pt>
                <c:pt idx="10">
                  <c:v>6.94</c:v>
                </c:pt>
              </c:numCache>
            </c:numRef>
          </c:val>
          <c:extLst>
            <c:ext xmlns:c16="http://schemas.microsoft.com/office/drawing/2014/chart" uri="{C3380CC4-5D6E-409C-BE32-E72D297353CC}">
              <c16:uniqueId val="{00000002-D5FC-4083-9460-CD9123966E06}"/>
            </c:ext>
          </c:extLst>
        </c:ser>
        <c:dLbls>
          <c:showLegendKey val="0"/>
          <c:showVal val="0"/>
          <c:showCatName val="0"/>
          <c:showSerName val="0"/>
          <c:showPercent val="0"/>
          <c:showBubbleSize val="0"/>
        </c:dLbls>
        <c:gapWidth val="219"/>
        <c:overlap val="-27"/>
        <c:axId val="571049424"/>
        <c:axId val="480304192"/>
        <c:extLst>
          <c:ext xmlns:c15="http://schemas.microsoft.com/office/drawing/2012/chart" uri="{02D57815-91ED-43cb-92C2-25804820EDAC}">
            <c15:filteredBarSeries>
              <c15:ser>
                <c:idx val="0"/>
                <c:order val="0"/>
                <c:tx>
                  <c:strRef>
                    <c:extLst>
                      <c:ext uri="{02D57815-91ED-43cb-92C2-25804820EDAC}">
                        <c15:formulaRef>
                          <c15:sqref>Hoja1!$AQ$49</c15:sqref>
                        </c15:formulaRef>
                      </c:ext>
                    </c:extLst>
                    <c:strCache>
                      <c:ptCount val="1"/>
                      <c:pt idx="0">
                        <c:v>Luz cenital</c:v>
                      </c:pt>
                    </c:strCache>
                  </c:strRef>
                </c:tx>
                <c:spPr>
                  <a:solidFill>
                    <a:schemeClr val="accent2">
                      <a:tint val="50000"/>
                    </a:schemeClr>
                  </a:solidFill>
                  <a:ln>
                    <a:noFill/>
                  </a:ln>
                  <a:effectLst/>
                </c:spPr>
                <c:invertIfNegative val="0"/>
                <c:cat>
                  <c:strRef>
                    <c:extLst>
                      <c:ext uri="{02D57815-91ED-43cb-92C2-25804820EDAC}">
                        <c15:formulaRef>
                          <c15:sqref>Hoja1!$AP$50:$AP$60</c15:sqref>
                        </c15:formulaRef>
                      </c:ext>
                    </c:extLst>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extLst>
                      <c:ext uri="{02D57815-91ED-43cb-92C2-25804820EDAC}">
                        <c15:formulaRef>
                          <c15:sqref>Hoja1!$AQ$50:$AQ$60</c15:sqref>
                        </c15:formulaRef>
                      </c:ext>
                    </c:extLst>
                    <c:numCache>
                      <c:formatCode>General</c:formatCode>
                      <c:ptCount val="11"/>
                      <c:pt idx="0">
                        <c:v>84.18</c:v>
                      </c:pt>
                      <c:pt idx="1">
                        <c:v>82.31</c:v>
                      </c:pt>
                      <c:pt idx="2">
                        <c:v>84.81</c:v>
                      </c:pt>
                      <c:pt idx="3">
                        <c:v>87.44</c:v>
                      </c:pt>
                      <c:pt idx="4">
                        <c:v>78.11</c:v>
                      </c:pt>
                      <c:pt idx="5">
                        <c:v>83.55</c:v>
                      </c:pt>
                      <c:pt idx="6">
                        <c:v>82.74</c:v>
                      </c:pt>
                      <c:pt idx="7">
                        <c:v>76.87</c:v>
                      </c:pt>
                      <c:pt idx="8">
                        <c:v>86.14</c:v>
                      </c:pt>
                      <c:pt idx="9">
                        <c:v>81.27</c:v>
                      </c:pt>
                      <c:pt idx="10">
                        <c:v>86.57</c:v>
                      </c:pt>
                    </c:numCache>
                  </c:numRef>
                </c:val>
                <c:extLst>
                  <c:ext xmlns:c16="http://schemas.microsoft.com/office/drawing/2014/chart" uri="{C3380CC4-5D6E-409C-BE32-E72D297353CC}">
                    <c16:uniqueId val="{00000003-D5FC-4083-9460-CD9123966E06}"/>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Hoja1!$AS$49</c15:sqref>
                        </c15:formulaRef>
                      </c:ext>
                    </c:extLst>
                    <c:strCache>
                      <c:ptCount val="1"/>
                      <c:pt idx="0">
                        <c:v>Poca Luz</c:v>
                      </c:pt>
                    </c:strCache>
                  </c:strRef>
                </c:tx>
                <c:spPr>
                  <a:solidFill>
                    <a:schemeClr val="accent2">
                      <a:tint val="90000"/>
                    </a:schemeClr>
                  </a:solidFill>
                  <a:ln>
                    <a:noFill/>
                  </a:ln>
                  <a:effectLst/>
                </c:spPr>
                <c:invertIfNegative val="0"/>
                <c:cat>
                  <c:strRef>
                    <c:extLst xmlns:c15="http://schemas.microsoft.com/office/drawing/2012/chart">
                      <c:ext xmlns:c15="http://schemas.microsoft.com/office/drawing/2012/chart" uri="{02D57815-91ED-43cb-92C2-25804820EDAC}">
                        <c15:formulaRef>
                          <c15:sqref>Hoja1!$AP$50:$AP$60</c15:sqref>
                        </c15:formulaRef>
                      </c:ext>
                    </c:extLst>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extLst xmlns:c15="http://schemas.microsoft.com/office/drawing/2012/chart">
                      <c:ext xmlns:c15="http://schemas.microsoft.com/office/drawing/2012/chart" uri="{02D57815-91ED-43cb-92C2-25804820EDAC}">
                        <c15:formulaRef>
                          <c15:sqref>Hoja1!$AS$50:$AS$60</c15:sqref>
                        </c15:formulaRef>
                      </c:ext>
                    </c:extLst>
                    <c:numCache>
                      <c:formatCode>General</c:formatCode>
                      <c:ptCount val="11"/>
                      <c:pt idx="0">
                        <c:v>70.75</c:v>
                      </c:pt>
                      <c:pt idx="1">
                        <c:v>58.54</c:v>
                      </c:pt>
                      <c:pt idx="2">
                        <c:v>69.67</c:v>
                      </c:pt>
                      <c:pt idx="3">
                        <c:v>44.28</c:v>
                      </c:pt>
                      <c:pt idx="4">
                        <c:v>41.13</c:v>
                      </c:pt>
                      <c:pt idx="5">
                        <c:v>59.43</c:v>
                      </c:pt>
                      <c:pt idx="6">
                        <c:v>68.12</c:v>
                      </c:pt>
                      <c:pt idx="7">
                        <c:v>40.380000000000003</c:v>
                      </c:pt>
                      <c:pt idx="8">
                        <c:v>43.85</c:v>
                      </c:pt>
                      <c:pt idx="9">
                        <c:v>66.45</c:v>
                      </c:pt>
                      <c:pt idx="10">
                        <c:v>65.03</c:v>
                      </c:pt>
                    </c:numCache>
                  </c:numRef>
                </c:val>
                <c:extLst xmlns:c15="http://schemas.microsoft.com/office/drawing/2012/chart">
                  <c:ext xmlns:c16="http://schemas.microsoft.com/office/drawing/2014/chart" uri="{C3380CC4-5D6E-409C-BE32-E72D297353CC}">
                    <c16:uniqueId val="{00000004-D5FC-4083-9460-CD9123966E06}"/>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Hoja1!$AU$49</c15:sqref>
                        </c15:formulaRef>
                      </c:ext>
                    </c:extLst>
                    <c:strCache>
                      <c:ptCount val="1"/>
                      <c:pt idx="0">
                        <c:v>Contraluz</c:v>
                      </c:pt>
                    </c:strCache>
                  </c:strRef>
                </c:tx>
                <c:spPr>
                  <a:solidFill>
                    <a:schemeClr val="accent2">
                      <a:shade val="70000"/>
                    </a:schemeClr>
                  </a:solidFill>
                  <a:ln>
                    <a:noFill/>
                  </a:ln>
                  <a:effectLst/>
                </c:spPr>
                <c:invertIfNegative val="0"/>
                <c:cat>
                  <c:strRef>
                    <c:extLst xmlns:c15="http://schemas.microsoft.com/office/drawing/2012/chart">
                      <c:ext xmlns:c15="http://schemas.microsoft.com/office/drawing/2012/chart" uri="{02D57815-91ED-43cb-92C2-25804820EDAC}">
                        <c15:formulaRef>
                          <c15:sqref>Hoja1!$AP$50:$AP$60</c15:sqref>
                        </c15:formulaRef>
                      </c:ext>
                    </c:extLst>
                    <c:strCache>
                      <c:ptCount val="11"/>
                      <c:pt idx="0">
                        <c:v>Usuario 1</c:v>
                      </c:pt>
                      <c:pt idx="1">
                        <c:v>Usuario 2</c:v>
                      </c:pt>
                      <c:pt idx="2">
                        <c:v>Usuario 3</c:v>
                      </c:pt>
                      <c:pt idx="3">
                        <c:v>Usuario 4</c:v>
                      </c:pt>
                      <c:pt idx="4">
                        <c:v>Usuario 5</c:v>
                      </c:pt>
                      <c:pt idx="5">
                        <c:v>Usuario 6</c:v>
                      </c:pt>
                      <c:pt idx="6">
                        <c:v>Usuario 7</c:v>
                      </c:pt>
                      <c:pt idx="7">
                        <c:v>Usuario 8</c:v>
                      </c:pt>
                      <c:pt idx="8">
                        <c:v>Usuario 9</c:v>
                      </c:pt>
                      <c:pt idx="9">
                        <c:v>Usuario 10</c:v>
                      </c:pt>
                      <c:pt idx="10">
                        <c:v>Desconocido</c:v>
                      </c:pt>
                    </c:strCache>
                  </c:strRef>
                </c:cat>
                <c:val>
                  <c:numRef>
                    <c:extLst xmlns:c15="http://schemas.microsoft.com/office/drawing/2012/chart">
                      <c:ext xmlns:c15="http://schemas.microsoft.com/office/drawing/2012/chart" uri="{02D57815-91ED-43cb-92C2-25804820EDAC}">
                        <c15:formulaRef>
                          <c15:sqref>Hoja1!$AU$50:$AU$60</c15:sqref>
                        </c15:formulaRef>
                      </c:ext>
                    </c:extLst>
                    <c:numCache>
                      <c:formatCode>General</c:formatCode>
                      <c:ptCount val="11"/>
                      <c:pt idx="0">
                        <c:v>73.14</c:v>
                      </c:pt>
                      <c:pt idx="1">
                        <c:v>76.89</c:v>
                      </c:pt>
                      <c:pt idx="2">
                        <c:v>78.41</c:v>
                      </c:pt>
                      <c:pt idx="3">
                        <c:v>77.92</c:v>
                      </c:pt>
                      <c:pt idx="4">
                        <c:v>62.45</c:v>
                      </c:pt>
                      <c:pt idx="5">
                        <c:v>78.14</c:v>
                      </c:pt>
                      <c:pt idx="6">
                        <c:v>76.28</c:v>
                      </c:pt>
                      <c:pt idx="7">
                        <c:v>61.57</c:v>
                      </c:pt>
                      <c:pt idx="8">
                        <c:v>76.52</c:v>
                      </c:pt>
                      <c:pt idx="9">
                        <c:v>74.849999999999994</c:v>
                      </c:pt>
                      <c:pt idx="10">
                        <c:v>72.03</c:v>
                      </c:pt>
                    </c:numCache>
                  </c:numRef>
                </c:val>
                <c:extLst xmlns:c15="http://schemas.microsoft.com/office/drawing/2012/chart">
                  <c:ext xmlns:c16="http://schemas.microsoft.com/office/drawing/2014/chart" uri="{C3380CC4-5D6E-409C-BE32-E72D297353CC}">
                    <c16:uniqueId val="{00000005-D5FC-4083-9460-CD9123966E06}"/>
                  </c:ext>
                </c:extLst>
              </c15:ser>
            </c15:filteredBarSeries>
          </c:ext>
        </c:extLst>
      </c:barChart>
      <c:catAx>
        <c:axId val="571049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80304192"/>
        <c:crosses val="autoZero"/>
        <c:auto val="1"/>
        <c:lblAlgn val="ctr"/>
        <c:lblOffset val="100"/>
        <c:noMultiLvlLbl val="0"/>
      </c:catAx>
      <c:valAx>
        <c:axId val="480304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71049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KNN vs SVM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Hoja1!$N$41</c:f>
              <c:strCache>
                <c:ptCount val="1"/>
                <c:pt idx="0">
                  <c:v>Prom.KNN%</c:v>
                </c:pt>
              </c:strCache>
            </c:strRef>
          </c:tx>
          <c:spPr>
            <a:ln w="28575" cap="rnd">
              <a:solidFill>
                <a:schemeClr val="accent1"/>
              </a:solidFill>
              <a:round/>
            </a:ln>
            <a:effectLst/>
          </c:spPr>
          <c:marker>
            <c:symbol val="none"/>
          </c:marker>
          <c:cat>
            <c:strRef>
              <c:f>Hoja1!$O$40:$Q$40</c:f>
              <c:strCache>
                <c:ptCount val="3"/>
                <c:pt idx="0">
                  <c:v>Distancia 1</c:v>
                </c:pt>
                <c:pt idx="1">
                  <c:v>Distancia 2</c:v>
                </c:pt>
                <c:pt idx="2">
                  <c:v>Distancia 3</c:v>
                </c:pt>
              </c:strCache>
            </c:strRef>
          </c:cat>
          <c:val>
            <c:numRef>
              <c:f>Hoja1!$O$41:$Q$41</c:f>
              <c:numCache>
                <c:formatCode>General</c:formatCode>
                <c:ptCount val="3"/>
                <c:pt idx="0">
                  <c:v>86.09</c:v>
                </c:pt>
                <c:pt idx="1">
                  <c:v>79.55</c:v>
                </c:pt>
                <c:pt idx="2">
                  <c:v>39.97</c:v>
                </c:pt>
              </c:numCache>
            </c:numRef>
          </c:val>
          <c:smooth val="0"/>
          <c:extLst>
            <c:ext xmlns:c16="http://schemas.microsoft.com/office/drawing/2014/chart" uri="{C3380CC4-5D6E-409C-BE32-E72D297353CC}">
              <c16:uniqueId val="{00000000-55E4-41A6-85CA-98D0A9A1E2EB}"/>
            </c:ext>
          </c:extLst>
        </c:ser>
        <c:ser>
          <c:idx val="1"/>
          <c:order val="1"/>
          <c:tx>
            <c:strRef>
              <c:f>Hoja1!$N$42</c:f>
              <c:strCache>
                <c:ptCount val="1"/>
                <c:pt idx="0">
                  <c:v>Prom.SVM %</c:v>
                </c:pt>
              </c:strCache>
            </c:strRef>
          </c:tx>
          <c:spPr>
            <a:ln w="28575" cap="rnd">
              <a:solidFill>
                <a:schemeClr val="accent2"/>
              </a:solidFill>
              <a:round/>
            </a:ln>
            <a:effectLst/>
          </c:spPr>
          <c:marker>
            <c:symbol val="none"/>
          </c:marker>
          <c:cat>
            <c:strRef>
              <c:f>Hoja1!$O$40:$Q$40</c:f>
              <c:strCache>
                <c:ptCount val="3"/>
                <c:pt idx="0">
                  <c:v>Distancia 1</c:v>
                </c:pt>
                <c:pt idx="1">
                  <c:v>Distancia 2</c:v>
                </c:pt>
                <c:pt idx="2">
                  <c:v>Distancia 3</c:v>
                </c:pt>
              </c:strCache>
            </c:strRef>
          </c:cat>
          <c:val>
            <c:numRef>
              <c:f>Hoja1!$O$42:$Q$42</c:f>
              <c:numCache>
                <c:formatCode>General</c:formatCode>
                <c:ptCount val="3"/>
                <c:pt idx="0">
                  <c:v>86.67</c:v>
                </c:pt>
                <c:pt idx="1">
                  <c:v>81.33</c:v>
                </c:pt>
                <c:pt idx="2">
                  <c:v>72.099999999999994</c:v>
                </c:pt>
              </c:numCache>
            </c:numRef>
          </c:val>
          <c:smooth val="0"/>
          <c:extLst>
            <c:ext xmlns:c16="http://schemas.microsoft.com/office/drawing/2014/chart" uri="{C3380CC4-5D6E-409C-BE32-E72D297353CC}">
              <c16:uniqueId val="{00000001-55E4-41A6-85CA-98D0A9A1E2EB}"/>
            </c:ext>
          </c:extLst>
        </c:ser>
        <c:dLbls>
          <c:showLegendKey val="0"/>
          <c:showVal val="0"/>
          <c:showCatName val="0"/>
          <c:showSerName val="0"/>
          <c:showPercent val="0"/>
          <c:showBubbleSize val="0"/>
        </c:dLbls>
        <c:smooth val="0"/>
        <c:axId val="489419144"/>
        <c:axId val="489419800"/>
      </c:lineChart>
      <c:catAx>
        <c:axId val="48941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89419800"/>
        <c:crosses val="autoZero"/>
        <c:auto val="1"/>
        <c:lblAlgn val="ctr"/>
        <c:lblOffset val="100"/>
        <c:noMultiLvlLbl val="0"/>
      </c:catAx>
      <c:valAx>
        <c:axId val="489419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89419144"/>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4">
  <a:schemeClr val="accent4"/>
</cs:colorStyle>
</file>

<file path=ppt/charts/colors3.xml><?xml version="1.0" encoding="utf-8"?>
<cs:colorStyle xmlns:cs="http://schemas.microsoft.com/office/drawing/2012/chartStyle" xmlns:a="http://schemas.openxmlformats.org/drawingml/2006/main" meth="withinLinear" id="19">
  <a:schemeClr val="accent6"/>
</cs:colorStyle>
</file>

<file path=ppt/charts/colors4.xml><?xml version="1.0" encoding="utf-8"?>
<cs:colorStyle xmlns:cs="http://schemas.microsoft.com/office/drawing/2012/chartStyle" xmlns:a="http://schemas.openxmlformats.org/drawingml/2006/main" meth="withinLinearReversed" id="26">
  <a:schemeClr val="accent6"/>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5">
  <a:schemeClr val="accent2"/>
</cs:colorStyle>
</file>

<file path=ppt/charts/colors8.xml><?xml version="1.0" encoding="utf-8"?>
<cs:colorStyle xmlns:cs="http://schemas.microsoft.com/office/drawing/2012/chartStyle" xmlns:a="http://schemas.openxmlformats.org/drawingml/2006/main" meth="withinLinearReversed" id="22">
  <a:schemeClr val="accent2"/>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09-01T13:00:33.976" idx="18">
    <p:pos x="4236" y="-30"/>
    <p:text>Las CNN Operan en 3 capas</p:text>
    <p:extLst>
      <p:ext uri="{C676402C-5697-4E1C-873F-D02D1690AC5C}">
        <p15:threadingInfo xmlns:p15="http://schemas.microsoft.com/office/powerpoint/2012/main" timeZoneBias="300"/>
      </p:ext>
    </p:extLst>
  </p:cm>
  <p:cm authorId="1" dt="2020-09-01T13:34:14.399" idx="19">
    <p:pos x="4558" y="878"/>
    <p:text>La reducción conduce a una pérdida simultánea de información; perdida beneficiosa en
términos de sobrecarga computacional.</p:text>
    <p:extLst>
      <p:ext uri="{C676402C-5697-4E1C-873F-D02D1690AC5C}">
        <p15:threadingInfo xmlns:p15="http://schemas.microsoft.com/office/powerpoint/2012/main" timeZoneBias="300"/>
      </p:ext>
    </p:extLst>
  </p:cm>
  <p:cm authorId="1" dt="2020-09-01T13:38:05.824" idx="20">
    <p:pos x="4558" y="1014"/>
    <p:text>reducción de las diemnsiones espaciales del volumen de entrada (altoxancho)</p:text>
    <p:extLst>
      <p:ext uri="{C676402C-5697-4E1C-873F-D02D1690AC5C}">
        <p15:threadingInfo xmlns:p15="http://schemas.microsoft.com/office/powerpoint/2012/main" timeZoneBias="300">
          <p15:parentCm authorId="1" idx="19"/>
        </p15:threadingInfo>
      </p:ext>
    </p:extLst>
  </p:cm>
  <p:cm authorId="1" dt="2020-09-01T14:03:55.156" idx="22">
    <p:pos x="6865" y="936"/>
    <p:text>La salida de convolución / agrupación se aplana en un solo vector de valores, cada uno de los cuales representa una probabilidad de que una determinada característica pertenezca a una etiqueta. Por ejemplo, si la imagen es de un gato, las características que representan cosas como bigotes o piel deben tener altas probabilidades de que la etiqueta "gato".</p:text>
    <p:extLst>
      <p:ext uri="{C676402C-5697-4E1C-873F-D02D1690AC5C}">
        <p15:threadingInfo xmlns:p15="http://schemas.microsoft.com/office/powerpoint/2012/main" timeZoneBias="300"/>
      </p:ext>
    </p:extLst>
  </p:cm>
  <p:cm authorId="1" dt="2020-09-08T21:51:06.910" idx="84">
    <p:pos x="10" y="10"/>
    <p:text>En la capa de convolución el filtro se desliza sobre la imagen realizando el proceso de convolución, generando mapas de características que ayudaran en la prediccion de la clase a la que pertenece cada caracteristica</p:text>
    <p:extLst>
      <p:ext uri="{C676402C-5697-4E1C-873F-D02D1690AC5C}">
        <p15:threadingInfo xmlns:p15="http://schemas.microsoft.com/office/powerpoint/2012/main" timeZoneBias="300"/>
      </p:ext>
    </p:extLst>
  </p:cm>
</p:cmLst>
</file>

<file path=ppt/diagrams/_rels/data5.xml.rels><?xml version="1.0" encoding="UTF-8" standalone="yes"?>
<Relationships xmlns="http://schemas.openxmlformats.org/package/2006/relationships"><Relationship Id="rId1" Type="http://schemas.openxmlformats.org/officeDocument/2006/relationships/image" Target="../media/image10.png"/></Relationships>
</file>

<file path=ppt/diagrams/_rels/data6.xml.rels><?xml version="1.0" encoding="UTF-8" standalone="yes"?>
<Relationships xmlns="http://schemas.openxmlformats.org/package/2006/relationships"><Relationship Id="rId1" Type="http://schemas.openxmlformats.org/officeDocument/2006/relationships/image" Target="../media/image10.png"/></Relationships>
</file>

<file path=ppt/diagrams/_rels/data7.xml.rels><?xml version="1.0" encoding="UTF-8" standalone="yes"?>
<Relationships xmlns="http://schemas.openxmlformats.org/package/2006/relationships"><Relationship Id="rId1" Type="http://schemas.openxmlformats.org/officeDocument/2006/relationships/image" Target="../media/image10.png"/></Relationships>
</file>

<file path=ppt/diagrams/_rels/data8.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7276F2-249D-4DD6-A6D5-80E3221F8392}"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EC"/>
        </a:p>
      </dgm:t>
    </dgm:pt>
    <dgm:pt modelId="{C932FDC0-7FDD-4C96-8E00-CFEC321B0B37}">
      <dgm:prSet phldrT="[Texto]"/>
      <dgm:spPr/>
      <dgm:t>
        <a:bodyPr/>
        <a:lstStyle/>
        <a:p>
          <a:r>
            <a:rPr lang="es-EC" dirty="0"/>
            <a:t>Biometría</a:t>
          </a:r>
        </a:p>
      </dgm:t>
    </dgm:pt>
    <dgm:pt modelId="{BA69D476-6223-432F-8808-EFF4CD64D65C}" type="parTrans" cxnId="{1C32E163-B878-4FC8-8499-3B59C20DBC52}">
      <dgm:prSet/>
      <dgm:spPr/>
      <dgm:t>
        <a:bodyPr/>
        <a:lstStyle/>
        <a:p>
          <a:endParaRPr lang="es-EC"/>
        </a:p>
      </dgm:t>
    </dgm:pt>
    <dgm:pt modelId="{408FD2A1-FE71-41C8-BC0A-C2F30B4538E5}" type="sibTrans" cxnId="{1C32E163-B878-4FC8-8499-3B59C20DBC52}">
      <dgm:prSet/>
      <dgm:spPr/>
      <dgm:t>
        <a:bodyPr/>
        <a:lstStyle/>
        <a:p>
          <a:endParaRPr lang="es-EC"/>
        </a:p>
      </dgm:t>
    </dgm:pt>
    <dgm:pt modelId="{7C728F06-1FD4-47FC-AB4E-D73878C56C6F}">
      <dgm:prSet phldrT="[Texto]"/>
      <dgm:spPr/>
      <dgm:t>
        <a:bodyPr/>
        <a:lstStyle/>
        <a:p>
          <a:r>
            <a:rPr lang="es-EC" dirty="0"/>
            <a:t>Características </a:t>
          </a:r>
        </a:p>
        <a:p>
          <a:r>
            <a:rPr lang="es-EC" dirty="0"/>
            <a:t>fisiológicas</a:t>
          </a:r>
        </a:p>
      </dgm:t>
    </dgm:pt>
    <dgm:pt modelId="{4ED34568-05C3-4607-9C2C-04491C54680C}" type="parTrans" cxnId="{31C31C94-20AF-475B-B330-C3B44CE66D40}">
      <dgm:prSet/>
      <dgm:spPr/>
      <dgm:t>
        <a:bodyPr/>
        <a:lstStyle/>
        <a:p>
          <a:endParaRPr lang="es-EC"/>
        </a:p>
      </dgm:t>
    </dgm:pt>
    <dgm:pt modelId="{EC310B15-6A8A-41F8-96E9-A1FD4298CF43}" type="sibTrans" cxnId="{31C31C94-20AF-475B-B330-C3B44CE66D40}">
      <dgm:prSet/>
      <dgm:spPr/>
      <dgm:t>
        <a:bodyPr/>
        <a:lstStyle/>
        <a:p>
          <a:endParaRPr lang="es-EC"/>
        </a:p>
      </dgm:t>
    </dgm:pt>
    <dgm:pt modelId="{D730F9C6-407E-4BC2-8A61-5FFAEE80021D}">
      <dgm:prSet phldrT="[Texto]"/>
      <dgm:spPr/>
      <dgm:t>
        <a:bodyPr/>
        <a:lstStyle/>
        <a:p>
          <a:r>
            <a:rPr lang="es-EC" dirty="0"/>
            <a:t>Características de comportamiento</a:t>
          </a:r>
        </a:p>
      </dgm:t>
    </dgm:pt>
    <dgm:pt modelId="{047A633E-010A-4C5A-B77F-BDF855ECD503}" type="parTrans" cxnId="{7753ADF7-8160-43FE-8DBA-ABFDE6C0BB64}">
      <dgm:prSet/>
      <dgm:spPr/>
      <dgm:t>
        <a:bodyPr/>
        <a:lstStyle/>
        <a:p>
          <a:endParaRPr lang="es-EC"/>
        </a:p>
      </dgm:t>
    </dgm:pt>
    <dgm:pt modelId="{D4E9AA4B-E2D1-49AA-8C77-5A94466B1E9E}" type="sibTrans" cxnId="{7753ADF7-8160-43FE-8DBA-ABFDE6C0BB64}">
      <dgm:prSet/>
      <dgm:spPr/>
      <dgm:t>
        <a:bodyPr/>
        <a:lstStyle/>
        <a:p>
          <a:endParaRPr lang="es-EC"/>
        </a:p>
      </dgm:t>
    </dgm:pt>
    <dgm:pt modelId="{E5D2281E-298E-401E-9388-D5BD8FDFA00D}" type="pres">
      <dgm:prSet presAssocID="{3E7276F2-249D-4DD6-A6D5-80E3221F8392}" presName="diagram" presStyleCnt="0">
        <dgm:presLayoutVars>
          <dgm:chPref val="1"/>
          <dgm:dir/>
          <dgm:animOne val="branch"/>
          <dgm:animLvl val="lvl"/>
          <dgm:resizeHandles/>
        </dgm:presLayoutVars>
      </dgm:prSet>
      <dgm:spPr/>
    </dgm:pt>
    <dgm:pt modelId="{3B08BA94-C4A7-484E-89F4-EE4EECCDDDE4}" type="pres">
      <dgm:prSet presAssocID="{C932FDC0-7FDD-4C96-8E00-CFEC321B0B37}" presName="root" presStyleCnt="0"/>
      <dgm:spPr/>
    </dgm:pt>
    <dgm:pt modelId="{8E645F6A-4437-4131-8E29-F8B02C90066F}" type="pres">
      <dgm:prSet presAssocID="{C932FDC0-7FDD-4C96-8E00-CFEC321B0B37}" presName="rootComposite" presStyleCnt="0"/>
      <dgm:spPr/>
    </dgm:pt>
    <dgm:pt modelId="{9C498F4F-E0B7-408B-BC43-36DC38D72317}" type="pres">
      <dgm:prSet presAssocID="{C932FDC0-7FDD-4C96-8E00-CFEC321B0B37}" presName="rootText" presStyleLbl="node1" presStyleIdx="0" presStyleCnt="1"/>
      <dgm:spPr/>
    </dgm:pt>
    <dgm:pt modelId="{AEFF862C-3A20-44D0-ACF6-EBCDF8B558EC}" type="pres">
      <dgm:prSet presAssocID="{C932FDC0-7FDD-4C96-8E00-CFEC321B0B37}" presName="rootConnector" presStyleLbl="node1" presStyleIdx="0" presStyleCnt="1"/>
      <dgm:spPr/>
    </dgm:pt>
    <dgm:pt modelId="{9A15D51B-BF67-44B0-B19A-4DC6FEB4C287}" type="pres">
      <dgm:prSet presAssocID="{C932FDC0-7FDD-4C96-8E00-CFEC321B0B37}" presName="childShape" presStyleCnt="0"/>
      <dgm:spPr/>
    </dgm:pt>
    <dgm:pt modelId="{D4C135BA-8E01-41EF-A330-02E51F6A80E6}" type="pres">
      <dgm:prSet presAssocID="{4ED34568-05C3-4607-9C2C-04491C54680C}" presName="Name13" presStyleLbl="parChTrans1D2" presStyleIdx="0" presStyleCnt="2"/>
      <dgm:spPr/>
    </dgm:pt>
    <dgm:pt modelId="{3ECB438A-AF32-439A-BF26-9712D31A3D11}" type="pres">
      <dgm:prSet presAssocID="{7C728F06-1FD4-47FC-AB4E-D73878C56C6F}" presName="childText" presStyleLbl="bgAcc1" presStyleIdx="0" presStyleCnt="2">
        <dgm:presLayoutVars>
          <dgm:bulletEnabled val="1"/>
        </dgm:presLayoutVars>
      </dgm:prSet>
      <dgm:spPr/>
    </dgm:pt>
    <dgm:pt modelId="{7EFD8231-1DF3-4A70-9238-0896B5A8EDAA}" type="pres">
      <dgm:prSet presAssocID="{047A633E-010A-4C5A-B77F-BDF855ECD503}" presName="Name13" presStyleLbl="parChTrans1D2" presStyleIdx="1" presStyleCnt="2"/>
      <dgm:spPr/>
    </dgm:pt>
    <dgm:pt modelId="{4D1EB31A-15F1-4747-85B1-37A21123D621}" type="pres">
      <dgm:prSet presAssocID="{D730F9C6-407E-4BC2-8A61-5FFAEE80021D}" presName="childText" presStyleLbl="bgAcc1" presStyleIdx="1" presStyleCnt="2">
        <dgm:presLayoutVars>
          <dgm:bulletEnabled val="1"/>
        </dgm:presLayoutVars>
      </dgm:prSet>
      <dgm:spPr/>
    </dgm:pt>
  </dgm:ptLst>
  <dgm:cxnLst>
    <dgm:cxn modelId="{588F6B18-6CC4-4E98-984E-361267D395EE}" type="presOf" srcId="{4ED34568-05C3-4607-9C2C-04491C54680C}" destId="{D4C135BA-8E01-41EF-A330-02E51F6A80E6}" srcOrd="0" destOrd="0" presId="urn:microsoft.com/office/officeart/2005/8/layout/hierarchy3"/>
    <dgm:cxn modelId="{280E3B1B-67E7-47DF-9196-542531042296}" type="presOf" srcId="{3E7276F2-249D-4DD6-A6D5-80E3221F8392}" destId="{E5D2281E-298E-401E-9388-D5BD8FDFA00D}" srcOrd="0" destOrd="0" presId="urn:microsoft.com/office/officeart/2005/8/layout/hierarchy3"/>
    <dgm:cxn modelId="{1C32E163-B878-4FC8-8499-3B59C20DBC52}" srcId="{3E7276F2-249D-4DD6-A6D5-80E3221F8392}" destId="{C932FDC0-7FDD-4C96-8E00-CFEC321B0B37}" srcOrd="0" destOrd="0" parTransId="{BA69D476-6223-432F-8808-EFF4CD64D65C}" sibTransId="{408FD2A1-FE71-41C8-BC0A-C2F30B4538E5}"/>
    <dgm:cxn modelId="{6FAFF47E-9C74-47AA-9379-E5EF34FF22D3}" type="presOf" srcId="{C932FDC0-7FDD-4C96-8E00-CFEC321B0B37}" destId="{9C498F4F-E0B7-408B-BC43-36DC38D72317}" srcOrd="0" destOrd="0" presId="urn:microsoft.com/office/officeart/2005/8/layout/hierarchy3"/>
    <dgm:cxn modelId="{31C31C94-20AF-475B-B330-C3B44CE66D40}" srcId="{C932FDC0-7FDD-4C96-8E00-CFEC321B0B37}" destId="{7C728F06-1FD4-47FC-AB4E-D73878C56C6F}" srcOrd="0" destOrd="0" parTransId="{4ED34568-05C3-4607-9C2C-04491C54680C}" sibTransId="{EC310B15-6A8A-41F8-96E9-A1FD4298CF43}"/>
    <dgm:cxn modelId="{C061B0C9-E58D-4FD5-AAE6-F619E137E497}" type="presOf" srcId="{D730F9C6-407E-4BC2-8A61-5FFAEE80021D}" destId="{4D1EB31A-15F1-4747-85B1-37A21123D621}" srcOrd="0" destOrd="0" presId="urn:microsoft.com/office/officeart/2005/8/layout/hierarchy3"/>
    <dgm:cxn modelId="{7DF3DAEA-6F50-4E02-AF99-3AC7956ECB6E}" type="presOf" srcId="{C932FDC0-7FDD-4C96-8E00-CFEC321B0B37}" destId="{AEFF862C-3A20-44D0-ACF6-EBCDF8B558EC}" srcOrd="1" destOrd="0" presId="urn:microsoft.com/office/officeart/2005/8/layout/hierarchy3"/>
    <dgm:cxn modelId="{5F9C43EF-00E3-45FE-8982-4819BFA1DF1D}" type="presOf" srcId="{7C728F06-1FD4-47FC-AB4E-D73878C56C6F}" destId="{3ECB438A-AF32-439A-BF26-9712D31A3D11}" srcOrd="0" destOrd="0" presId="urn:microsoft.com/office/officeart/2005/8/layout/hierarchy3"/>
    <dgm:cxn modelId="{7753ADF7-8160-43FE-8DBA-ABFDE6C0BB64}" srcId="{C932FDC0-7FDD-4C96-8E00-CFEC321B0B37}" destId="{D730F9C6-407E-4BC2-8A61-5FFAEE80021D}" srcOrd="1" destOrd="0" parTransId="{047A633E-010A-4C5A-B77F-BDF855ECD503}" sibTransId="{D4E9AA4B-E2D1-49AA-8C77-5A94466B1E9E}"/>
    <dgm:cxn modelId="{9AD870FC-B021-4474-B75E-F50DFF39815F}" type="presOf" srcId="{047A633E-010A-4C5A-B77F-BDF855ECD503}" destId="{7EFD8231-1DF3-4A70-9238-0896B5A8EDAA}" srcOrd="0" destOrd="0" presId="urn:microsoft.com/office/officeart/2005/8/layout/hierarchy3"/>
    <dgm:cxn modelId="{0C737C1B-04C6-46B7-A014-3CC6370CE084}" type="presParOf" srcId="{E5D2281E-298E-401E-9388-D5BD8FDFA00D}" destId="{3B08BA94-C4A7-484E-89F4-EE4EECCDDDE4}" srcOrd="0" destOrd="0" presId="urn:microsoft.com/office/officeart/2005/8/layout/hierarchy3"/>
    <dgm:cxn modelId="{B774D6CE-7924-43D6-B490-AB82A4238ABA}" type="presParOf" srcId="{3B08BA94-C4A7-484E-89F4-EE4EECCDDDE4}" destId="{8E645F6A-4437-4131-8E29-F8B02C90066F}" srcOrd="0" destOrd="0" presId="urn:microsoft.com/office/officeart/2005/8/layout/hierarchy3"/>
    <dgm:cxn modelId="{E31890E5-73F1-4704-AE6E-F644EE237EEC}" type="presParOf" srcId="{8E645F6A-4437-4131-8E29-F8B02C90066F}" destId="{9C498F4F-E0B7-408B-BC43-36DC38D72317}" srcOrd="0" destOrd="0" presId="urn:microsoft.com/office/officeart/2005/8/layout/hierarchy3"/>
    <dgm:cxn modelId="{302C5443-872F-4FA1-AA3D-59036336CDD1}" type="presParOf" srcId="{8E645F6A-4437-4131-8E29-F8B02C90066F}" destId="{AEFF862C-3A20-44D0-ACF6-EBCDF8B558EC}" srcOrd="1" destOrd="0" presId="urn:microsoft.com/office/officeart/2005/8/layout/hierarchy3"/>
    <dgm:cxn modelId="{DC22D2C5-E009-4681-AC2D-CAEABE2031FF}" type="presParOf" srcId="{3B08BA94-C4A7-484E-89F4-EE4EECCDDDE4}" destId="{9A15D51B-BF67-44B0-B19A-4DC6FEB4C287}" srcOrd="1" destOrd="0" presId="urn:microsoft.com/office/officeart/2005/8/layout/hierarchy3"/>
    <dgm:cxn modelId="{F87F1999-9874-49F9-BE31-0AA9869CC778}" type="presParOf" srcId="{9A15D51B-BF67-44B0-B19A-4DC6FEB4C287}" destId="{D4C135BA-8E01-41EF-A330-02E51F6A80E6}" srcOrd="0" destOrd="0" presId="urn:microsoft.com/office/officeart/2005/8/layout/hierarchy3"/>
    <dgm:cxn modelId="{2D2EDFA6-0B61-4E11-BDF2-C3FA3B80754F}" type="presParOf" srcId="{9A15D51B-BF67-44B0-B19A-4DC6FEB4C287}" destId="{3ECB438A-AF32-439A-BF26-9712D31A3D11}" srcOrd="1" destOrd="0" presId="urn:microsoft.com/office/officeart/2005/8/layout/hierarchy3"/>
    <dgm:cxn modelId="{42E6F7AE-442D-4567-A103-973E597C2CBF}" type="presParOf" srcId="{9A15D51B-BF67-44B0-B19A-4DC6FEB4C287}" destId="{7EFD8231-1DF3-4A70-9238-0896B5A8EDAA}" srcOrd="2" destOrd="0" presId="urn:microsoft.com/office/officeart/2005/8/layout/hierarchy3"/>
    <dgm:cxn modelId="{7071685D-C9CF-4FB1-AFBB-D97B1B01B04C}" type="presParOf" srcId="{9A15D51B-BF67-44B0-B19A-4DC6FEB4C287}" destId="{4D1EB31A-15F1-4747-85B1-37A21123D621}"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FA68F7-0E49-4535-ABD2-9EBC9A4842B4}"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s-EC"/>
        </a:p>
      </dgm:t>
    </dgm:pt>
    <dgm:pt modelId="{9CE6BCBE-6490-4BE2-BD68-EC6E5C751258}">
      <dgm:prSet phldrT="[Texto]"/>
      <dgm:spPr/>
      <dgm:t>
        <a:bodyPr/>
        <a:lstStyle/>
        <a:p>
          <a:r>
            <a:rPr lang="es-EC" dirty="0"/>
            <a:t>Posesiones</a:t>
          </a:r>
        </a:p>
      </dgm:t>
    </dgm:pt>
    <dgm:pt modelId="{F010C30E-773F-4EB9-8C58-3951A5813A1B}" type="parTrans" cxnId="{5F204ADC-02A7-4C9D-A87A-F1721016E1E7}">
      <dgm:prSet/>
      <dgm:spPr/>
      <dgm:t>
        <a:bodyPr/>
        <a:lstStyle/>
        <a:p>
          <a:endParaRPr lang="es-EC"/>
        </a:p>
      </dgm:t>
    </dgm:pt>
    <dgm:pt modelId="{DE284D03-9A1D-453B-84F8-6569941D55A8}" type="sibTrans" cxnId="{5F204ADC-02A7-4C9D-A87A-F1721016E1E7}">
      <dgm:prSet/>
      <dgm:spPr/>
      <dgm:t>
        <a:bodyPr/>
        <a:lstStyle/>
        <a:p>
          <a:endParaRPr lang="es-EC"/>
        </a:p>
      </dgm:t>
    </dgm:pt>
    <dgm:pt modelId="{A2EB8C08-5752-46E6-B8E1-D584216987CE}">
      <dgm:prSet phldrT="[Texto]"/>
      <dgm:spPr/>
      <dgm:t>
        <a:bodyPr/>
        <a:lstStyle/>
        <a:p>
          <a:r>
            <a:rPr lang="es-EC" dirty="0"/>
            <a:t>Apariencia</a:t>
          </a:r>
        </a:p>
      </dgm:t>
    </dgm:pt>
    <dgm:pt modelId="{36079974-803F-421E-AE82-BB8816AE48FB}" type="parTrans" cxnId="{27FD653B-CC6A-40B2-9575-D92BBAB17512}">
      <dgm:prSet/>
      <dgm:spPr/>
      <dgm:t>
        <a:bodyPr/>
        <a:lstStyle/>
        <a:p>
          <a:endParaRPr lang="es-EC"/>
        </a:p>
      </dgm:t>
    </dgm:pt>
    <dgm:pt modelId="{BDCC38F0-A471-4B94-A8CC-75903DEFFDF4}" type="sibTrans" cxnId="{27FD653B-CC6A-40B2-9575-D92BBAB17512}">
      <dgm:prSet/>
      <dgm:spPr/>
      <dgm:t>
        <a:bodyPr/>
        <a:lstStyle/>
        <a:p>
          <a:endParaRPr lang="es-EC"/>
        </a:p>
      </dgm:t>
    </dgm:pt>
    <dgm:pt modelId="{9EE0601F-26E4-4DD0-B887-CBC31C466EA0}">
      <dgm:prSet phldrT="[Texto]"/>
      <dgm:spPr/>
      <dgm:t>
        <a:bodyPr/>
        <a:lstStyle/>
        <a:p>
          <a:r>
            <a:rPr lang="es-EC" dirty="0"/>
            <a:t>Conocimiento secreto</a:t>
          </a:r>
        </a:p>
      </dgm:t>
    </dgm:pt>
    <dgm:pt modelId="{638EB8B4-8162-49C3-B1D3-D48953A02C64}" type="parTrans" cxnId="{25027FC1-7DC5-4D32-BF45-809C65C2C6F4}">
      <dgm:prSet/>
      <dgm:spPr/>
      <dgm:t>
        <a:bodyPr/>
        <a:lstStyle/>
        <a:p>
          <a:endParaRPr lang="es-EC"/>
        </a:p>
      </dgm:t>
    </dgm:pt>
    <dgm:pt modelId="{7BD5BBC3-A363-482C-BAD9-4AF814123C95}" type="sibTrans" cxnId="{25027FC1-7DC5-4D32-BF45-809C65C2C6F4}">
      <dgm:prSet/>
      <dgm:spPr/>
      <dgm:t>
        <a:bodyPr/>
        <a:lstStyle/>
        <a:p>
          <a:endParaRPr lang="es-EC"/>
        </a:p>
      </dgm:t>
    </dgm:pt>
    <dgm:pt modelId="{5D489970-F973-4BEB-95CB-F1CAACD1F53C}" type="pres">
      <dgm:prSet presAssocID="{CBFA68F7-0E49-4535-ABD2-9EBC9A4842B4}" presName="Name0" presStyleCnt="0">
        <dgm:presLayoutVars>
          <dgm:dir/>
          <dgm:resizeHandles val="exact"/>
        </dgm:presLayoutVars>
      </dgm:prSet>
      <dgm:spPr/>
    </dgm:pt>
    <dgm:pt modelId="{539AC844-8570-4724-A7A7-F6E30C558805}" type="pres">
      <dgm:prSet presAssocID="{9CE6BCBE-6490-4BE2-BD68-EC6E5C751258}" presName="node" presStyleLbl="node1" presStyleIdx="0" presStyleCnt="3">
        <dgm:presLayoutVars>
          <dgm:bulletEnabled val="1"/>
        </dgm:presLayoutVars>
      </dgm:prSet>
      <dgm:spPr/>
    </dgm:pt>
    <dgm:pt modelId="{5DBBD9F8-643B-453F-843F-DB0E339C630C}" type="pres">
      <dgm:prSet presAssocID="{DE284D03-9A1D-453B-84F8-6569941D55A8}" presName="sibTrans" presStyleLbl="sibTrans2D1" presStyleIdx="0" presStyleCnt="3"/>
      <dgm:spPr/>
    </dgm:pt>
    <dgm:pt modelId="{D0EFE1A9-34E1-4BC9-B89E-80A4E2F4B428}" type="pres">
      <dgm:prSet presAssocID="{DE284D03-9A1D-453B-84F8-6569941D55A8}" presName="connectorText" presStyleLbl="sibTrans2D1" presStyleIdx="0" presStyleCnt="3"/>
      <dgm:spPr/>
    </dgm:pt>
    <dgm:pt modelId="{474CCB28-6531-4ACB-8FE9-5D37D0C0F1A7}" type="pres">
      <dgm:prSet presAssocID="{A2EB8C08-5752-46E6-B8E1-D584216987CE}" presName="node" presStyleLbl="node1" presStyleIdx="1" presStyleCnt="3">
        <dgm:presLayoutVars>
          <dgm:bulletEnabled val="1"/>
        </dgm:presLayoutVars>
      </dgm:prSet>
      <dgm:spPr/>
    </dgm:pt>
    <dgm:pt modelId="{56110C84-C518-485E-909C-49D5ACE6179F}" type="pres">
      <dgm:prSet presAssocID="{BDCC38F0-A471-4B94-A8CC-75903DEFFDF4}" presName="sibTrans" presStyleLbl="sibTrans2D1" presStyleIdx="1" presStyleCnt="3"/>
      <dgm:spPr/>
    </dgm:pt>
    <dgm:pt modelId="{1D2E61BA-0860-4256-8FE0-00E404EBEF0B}" type="pres">
      <dgm:prSet presAssocID="{BDCC38F0-A471-4B94-A8CC-75903DEFFDF4}" presName="connectorText" presStyleLbl="sibTrans2D1" presStyleIdx="1" presStyleCnt="3"/>
      <dgm:spPr/>
    </dgm:pt>
    <dgm:pt modelId="{C4A50895-C876-4295-BA10-6EB4D3C4FA84}" type="pres">
      <dgm:prSet presAssocID="{9EE0601F-26E4-4DD0-B887-CBC31C466EA0}" presName="node" presStyleLbl="node1" presStyleIdx="2" presStyleCnt="3">
        <dgm:presLayoutVars>
          <dgm:bulletEnabled val="1"/>
        </dgm:presLayoutVars>
      </dgm:prSet>
      <dgm:spPr/>
    </dgm:pt>
    <dgm:pt modelId="{921E5EC4-F5E7-470A-927B-E6013F251CAC}" type="pres">
      <dgm:prSet presAssocID="{7BD5BBC3-A363-482C-BAD9-4AF814123C95}" presName="sibTrans" presStyleLbl="sibTrans2D1" presStyleIdx="2" presStyleCnt="3"/>
      <dgm:spPr/>
    </dgm:pt>
    <dgm:pt modelId="{B3712B7C-0151-4036-9E5B-94F73373DF99}" type="pres">
      <dgm:prSet presAssocID="{7BD5BBC3-A363-482C-BAD9-4AF814123C95}" presName="connectorText" presStyleLbl="sibTrans2D1" presStyleIdx="2" presStyleCnt="3"/>
      <dgm:spPr/>
    </dgm:pt>
  </dgm:ptLst>
  <dgm:cxnLst>
    <dgm:cxn modelId="{2E322A10-1448-428D-9F93-9708AC4AF1E9}" type="presOf" srcId="{9CE6BCBE-6490-4BE2-BD68-EC6E5C751258}" destId="{539AC844-8570-4724-A7A7-F6E30C558805}" srcOrd="0" destOrd="0" presId="urn:microsoft.com/office/officeart/2005/8/layout/cycle7"/>
    <dgm:cxn modelId="{E1A27D15-1EB9-40BD-A261-96A2F16BEE20}" type="presOf" srcId="{BDCC38F0-A471-4B94-A8CC-75903DEFFDF4}" destId="{56110C84-C518-485E-909C-49D5ACE6179F}" srcOrd="0" destOrd="0" presId="urn:microsoft.com/office/officeart/2005/8/layout/cycle7"/>
    <dgm:cxn modelId="{7BA67F1A-862D-44A7-B9A6-4D9757A5C795}" type="presOf" srcId="{BDCC38F0-A471-4B94-A8CC-75903DEFFDF4}" destId="{1D2E61BA-0860-4256-8FE0-00E404EBEF0B}" srcOrd="1" destOrd="0" presId="urn:microsoft.com/office/officeart/2005/8/layout/cycle7"/>
    <dgm:cxn modelId="{7BE0003B-F8D8-4AC0-B73C-2DECFB532C2C}" type="presOf" srcId="{7BD5BBC3-A363-482C-BAD9-4AF814123C95}" destId="{921E5EC4-F5E7-470A-927B-E6013F251CAC}" srcOrd="0" destOrd="0" presId="urn:microsoft.com/office/officeart/2005/8/layout/cycle7"/>
    <dgm:cxn modelId="{27FD653B-CC6A-40B2-9575-D92BBAB17512}" srcId="{CBFA68F7-0E49-4535-ABD2-9EBC9A4842B4}" destId="{A2EB8C08-5752-46E6-B8E1-D584216987CE}" srcOrd="1" destOrd="0" parTransId="{36079974-803F-421E-AE82-BB8816AE48FB}" sibTransId="{BDCC38F0-A471-4B94-A8CC-75903DEFFDF4}"/>
    <dgm:cxn modelId="{8239A847-F7CB-471D-9074-586E3BAA75C4}" type="presOf" srcId="{DE284D03-9A1D-453B-84F8-6569941D55A8}" destId="{5DBBD9F8-643B-453F-843F-DB0E339C630C}" srcOrd="0" destOrd="0" presId="urn:microsoft.com/office/officeart/2005/8/layout/cycle7"/>
    <dgm:cxn modelId="{093EAF7A-1FC9-4EB3-8C1F-2DF4FBCB3EDB}" type="presOf" srcId="{CBFA68F7-0E49-4535-ABD2-9EBC9A4842B4}" destId="{5D489970-F973-4BEB-95CB-F1CAACD1F53C}" srcOrd="0" destOrd="0" presId="urn:microsoft.com/office/officeart/2005/8/layout/cycle7"/>
    <dgm:cxn modelId="{EE03A698-2908-482F-981A-85B011A8D433}" type="presOf" srcId="{DE284D03-9A1D-453B-84F8-6569941D55A8}" destId="{D0EFE1A9-34E1-4BC9-B89E-80A4E2F4B428}" srcOrd="1" destOrd="0" presId="urn:microsoft.com/office/officeart/2005/8/layout/cycle7"/>
    <dgm:cxn modelId="{A8F9E6B9-F454-41D7-B6E0-47AD783FCD61}" type="presOf" srcId="{9EE0601F-26E4-4DD0-B887-CBC31C466EA0}" destId="{C4A50895-C876-4295-BA10-6EB4D3C4FA84}" srcOrd="0" destOrd="0" presId="urn:microsoft.com/office/officeart/2005/8/layout/cycle7"/>
    <dgm:cxn modelId="{930C46C0-45DB-4BC4-953B-3E710165CA67}" type="presOf" srcId="{A2EB8C08-5752-46E6-B8E1-D584216987CE}" destId="{474CCB28-6531-4ACB-8FE9-5D37D0C0F1A7}" srcOrd="0" destOrd="0" presId="urn:microsoft.com/office/officeart/2005/8/layout/cycle7"/>
    <dgm:cxn modelId="{25027FC1-7DC5-4D32-BF45-809C65C2C6F4}" srcId="{CBFA68F7-0E49-4535-ABD2-9EBC9A4842B4}" destId="{9EE0601F-26E4-4DD0-B887-CBC31C466EA0}" srcOrd="2" destOrd="0" parTransId="{638EB8B4-8162-49C3-B1D3-D48953A02C64}" sibTransId="{7BD5BBC3-A363-482C-BAD9-4AF814123C95}"/>
    <dgm:cxn modelId="{5F204ADC-02A7-4C9D-A87A-F1721016E1E7}" srcId="{CBFA68F7-0E49-4535-ABD2-9EBC9A4842B4}" destId="{9CE6BCBE-6490-4BE2-BD68-EC6E5C751258}" srcOrd="0" destOrd="0" parTransId="{F010C30E-773F-4EB9-8C58-3951A5813A1B}" sibTransId="{DE284D03-9A1D-453B-84F8-6569941D55A8}"/>
    <dgm:cxn modelId="{0789E5EF-2D21-43AC-AF8B-0FAEDCDA6067}" type="presOf" srcId="{7BD5BBC3-A363-482C-BAD9-4AF814123C95}" destId="{B3712B7C-0151-4036-9E5B-94F73373DF99}" srcOrd="1" destOrd="0" presId="urn:microsoft.com/office/officeart/2005/8/layout/cycle7"/>
    <dgm:cxn modelId="{4F838885-0DBF-4741-B154-737B694ADB5B}" type="presParOf" srcId="{5D489970-F973-4BEB-95CB-F1CAACD1F53C}" destId="{539AC844-8570-4724-A7A7-F6E30C558805}" srcOrd="0" destOrd="0" presId="urn:microsoft.com/office/officeart/2005/8/layout/cycle7"/>
    <dgm:cxn modelId="{96726FCB-C5E4-467B-A46A-34AB8D1C9D62}" type="presParOf" srcId="{5D489970-F973-4BEB-95CB-F1CAACD1F53C}" destId="{5DBBD9F8-643B-453F-843F-DB0E339C630C}" srcOrd="1" destOrd="0" presId="urn:microsoft.com/office/officeart/2005/8/layout/cycle7"/>
    <dgm:cxn modelId="{37EFB6C4-1C4C-4488-830E-929A60E83066}" type="presParOf" srcId="{5DBBD9F8-643B-453F-843F-DB0E339C630C}" destId="{D0EFE1A9-34E1-4BC9-B89E-80A4E2F4B428}" srcOrd="0" destOrd="0" presId="urn:microsoft.com/office/officeart/2005/8/layout/cycle7"/>
    <dgm:cxn modelId="{387139EF-C995-4687-8041-8A4731B140A9}" type="presParOf" srcId="{5D489970-F973-4BEB-95CB-F1CAACD1F53C}" destId="{474CCB28-6531-4ACB-8FE9-5D37D0C0F1A7}" srcOrd="2" destOrd="0" presId="urn:microsoft.com/office/officeart/2005/8/layout/cycle7"/>
    <dgm:cxn modelId="{DAC55EE1-42C7-4965-90ED-E80BC941AD75}" type="presParOf" srcId="{5D489970-F973-4BEB-95CB-F1CAACD1F53C}" destId="{56110C84-C518-485E-909C-49D5ACE6179F}" srcOrd="3" destOrd="0" presId="urn:microsoft.com/office/officeart/2005/8/layout/cycle7"/>
    <dgm:cxn modelId="{9BD51FF9-4AA4-4BD6-9C85-299D80EB914E}" type="presParOf" srcId="{56110C84-C518-485E-909C-49D5ACE6179F}" destId="{1D2E61BA-0860-4256-8FE0-00E404EBEF0B}" srcOrd="0" destOrd="0" presId="urn:microsoft.com/office/officeart/2005/8/layout/cycle7"/>
    <dgm:cxn modelId="{E91A7228-301A-4753-9E0E-F9802034B85F}" type="presParOf" srcId="{5D489970-F973-4BEB-95CB-F1CAACD1F53C}" destId="{C4A50895-C876-4295-BA10-6EB4D3C4FA84}" srcOrd="4" destOrd="0" presId="urn:microsoft.com/office/officeart/2005/8/layout/cycle7"/>
    <dgm:cxn modelId="{B5DCA0EB-D566-4D46-99D4-66126493377C}" type="presParOf" srcId="{5D489970-F973-4BEB-95CB-F1CAACD1F53C}" destId="{921E5EC4-F5E7-470A-927B-E6013F251CAC}" srcOrd="5" destOrd="0" presId="urn:microsoft.com/office/officeart/2005/8/layout/cycle7"/>
    <dgm:cxn modelId="{FC4878F1-0D90-42C3-A74E-4E8040567BD2}" type="presParOf" srcId="{921E5EC4-F5E7-470A-927B-E6013F251CAC}" destId="{B3712B7C-0151-4036-9E5B-94F73373DF99}" srcOrd="0" destOrd="0" presId="urn:microsoft.com/office/officeart/2005/8/layout/cycle7"/>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E3010E-1DED-47DB-BA58-EA9C609C73C4}"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s-EC"/>
        </a:p>
      </dgm:t>
    </dgm:pt>
    <dgm:pt modelId="{7DC29F0A-0778-4E81-A4B8-7510D39C4B66}">
      <dgm:prSet phldrT="[Texto]"/>
      <dgm:spPr/>
      <dgm:t>
        <a:bodyPr/>
        <a:lstStyle/>
        <a:p>
          <a:r>
            <a:rPr lang="es-EC" b="1" dirty="0"/>
            <a:t>Funcionamiento </a:t>
          </a:r>
        </a:p>
      </dgm:t>
    </dgm:pt>
    <dgm:pt modelId="{C3E53C81-2A62-411C-B54D-4A9B3CB38CD8}" type="parTrans" cxnId="{92D51B02-4AFD-4DC6-8287-E3734367479A}">
      <dgm:prSet/>
      <dgm:spPr/>
      <dgm:t>
        <a:bodyPr/>
        <a:lstStyle/>
        <a:p>
          <a:endParaRPr lang="es-EC"/>
        </a:p>
      </dgm:t>
    </dgm:pt>
    <dgm:pt modelId="{EA7D2DAF-128F-4F71-8F20-BC221E5852EA}" type="sibTrans" cxnId="{92D51B02-4AFD-4DC6-8287-E3734367479A}">
      <dgm:prSet/>
      <dgm:spPr/>
      <dgm:t>
        <a:bodyPr/>
        <a:lstStyle/>
        <a:p>
          <a:endParaRPr lang="es-EC"/>
        </a:p>
      </dgm:t>
    </dgm:pt>
    <dgm:pt modelId="{DCBA3167-7531-46B7-B734-79CE5F53A7EC}">
      <dgm:prSet phldrT="[Texto]"/>
      <dgm:spPr/>
      <dgm:t>
        <a:bodyPr/>
        <a:lstStyle/>
        <a:p>
          <a:r>
            <a:rPr lang="es-ES" dirty="0"/>
            <a:t>% de reconocimiento debe superar un determinado umbral y el tiempo de ejecución debe ser asequible.</a:t>
          </a:r>
          <a:endParaRPr lang="es-EC" dirty="0"/>
        </a:p>
      </dgm:t>
    </dgm:pt>
    <dgm:pt modelId="{9B275E7A-A0DD-49CD-9FF7-1D3FCCE00D0B}" type="parTrans" cxnId="{C3FC16A6-C973-471E-A00A-3A660C4B9824}">
      <dgm:prSet/>
      <dgm:spPr/>
      <dgm:t>
        <a:bodyPr/>
        <a:lstStyle/>
        <a:p>
          <a:endParaRPr lang="es-EC"/>
        </a:p>
      </dgm:t>
    </dgm:pt>
    <dgm:pt modelId="{AF54C3BC-C187-4556-BC21-266F1FCB394B}" type="sibTrans" cxnId="{C3FC16A6-C973-471E-A00A-3A660C4B9824}">
      <dgm:prSet/>
      <dgm:spPr/>
      <dgm:t>
        <a:bodyPr/>
        <a:lstStyle/>
        <a:p>
          <a:endParaRPr lang="es-EC"/>
        </a:p>
      </dgm:t>
    </dgm:pt>
    <dgm:pt modelId="{BD359B1C-7541-4E0F-B256-FC8FDE687741}">
      <dgm:prSet phldrT="[Texto]"/>
      <dgm:spPr/>
      <dgm:t>
        <a:bodyPr/>
        <a:lstStyle/>
        <a:p>
          <a:r>
            <a:rPr lang="es-EC" b="1" dirty="0"/>
            <a:t>Aceptabilidad</a:t>
          </a:r>
        </a:p>
      </dgm:t>
    </dgm:pt>
    <dgm:pt modelId="{19128B2D-56B8-4048-859E-2DB7D6C0AEEB}" type="parTrans" cxnId="{EBE8AF2C-6F78-4CE3-A9DE-F5F32E905778}">
      <dgm:prSet/>
      <dgm:spPr/>
      <dgm:t>
        <a:bodyPr/>
        <a:lstStyle/>
        <a:p>
          <a:endParaRPr lang="es-EC"/>
        </a:p>
      </dgm:t>
    </dgm:pt>
    <dgm:pt modelId="{21E6FFA0-8788-4E68-BC3F-7ECA312EB1E5}" type="sibTrans" cxnId="{EBE8AF2C-6F78-4CE3-A9DE-F5F32E905778}">
      <dgm:prSet/>
      <dgm:spPr/>
      <dgm:t>
        <a:bodyPr/>
        <a:lstStyle/>
        <a:p>
          <a:endParaRPr lang="es-EC"/>
        </a:p>
      </dgm:t>
    </dgm:pt>
    <dgm:pt modelId="{B795EE52-6275-421B-867E-47F28FC9D55D}">
      <dgm:prSet phldrT="[Texto]"/>
      <dgm:spPr/>
      <dgm:t>
        <a:bodyPr/>
        <a:lstStyle/>
        <a:p>
          <a:pPr>
            <a:buFont typeface="Times New Roman" panose="02020603050405020304" pitchFamily="18" charset="0"/>
            <a:buChar char="-"/>
          </a:pPr>
          <a:r>
            <a:rPr lang="es-ES" dirty="0"/>
            <a:t>Método de reconocimiento que puedan integrar en su vida diaria.</a:t>
          </a:r>
          <a:endParaRPr lang="es-EC" dirty="0"/>
        </a:p>
      </dgm:t>
    </dgm:pt>
    <dgm:pt modelId="{E7E4A44F-368D-4DB1-BEA1-CF5139F67007}" type="parTrans" cxnId="{77120510-3713-4DD4-8B34-728691922FCF}">
      <dgm:prSet/>
      <dgm:spPr/>
      <dgm:t>
        <a:bodyPr/>
        <a:lstStyle/>
        <a:p>
          <a:endParaRPr lang="es-EC"/>
        </a:p>
      </dgm:t>
    </dgm:pt>
    <dgm:pt modelId="{646B1952-F5D3-4F9D-95D9-264411599109}" type="sibTrans" cxnId="{77120510-3713-4DD4-8B34-728691922FCF}">
      <dgm:prSet/>
      <dgm:spPr/>
      <dgm:t>
        <a:bodyPr/>
        <a:lstStyle/>
        <a:p>
          <a:endParaRPr lang="es-EC"/>
        </a:p>
      </dgm:t>
    </dgm:pt>
    <dgm:pt modelId="{8F8604AE-3192-4322-AE90-0B94857D5A1A}">
      <dgm:prSet phldrT="[Texto]"/>
      <dgm:spPr/>
      <dgm:t>
        <a:bodyPr/>
        <a:lstStyle/>
        <a:p>
          <a:r>
            <a:rPr lang="es-EC" b="1" dirty="0"/>
            <a:t>Robustez</a:t>
          </a:r>
        </a:p>
      </dgm:t>
    </dgm:pt>
    <dgm:pt modelId="{49AD542B-5FBA-4E8F-AA4E-CEB3AC431DA9}" type="parTrans" cxnId="{1C877CD3-6909-4E6C-A563-CADB8518E570}">
      <dgm:prSet/>
      <dgm:spPr/>
      <dgm:t>
        <a:bodyPr/>
        <a:lstStyle/>
        <a:p>
          <a:endParaRPr lang="es-EC"/>
        </a:p>
      </dgm:t>
    </dgm:pt>
    <dgm:pt modelId="{F051833B-1C14-4C18-9E68-BEDEC1A348F8}" type="sibTrans" cxnId="{1C877CD3-6909-4E6C-A563-CADB8518E570}">
      <dgm:prSet/>
      <dgm:spPr/>
      <dgm:t>
        <a:bodyPr/>
        <a:lstStyle/>
        <a:p>
          <a:endParaRPr lang="es-EC"/>
        </a:p>
      </dgm:t>
    </dgm:pt>
    <dgm:pt modelId="{12AE5318-06D6-491E-9C65-5CF42B633335}">
      <dgm:prSet phldrT="[Texto]"/>
      <dgm:spPr/>
      <dgm:t>
        <a:bodyPr/>
        <a:lstStyle/>
        <a:p>
          <a:r>
            <a:rPr lang="es-ES" dirty="0"/>
            <a:t>Fortaleza frente ataques fraudulentos (suplantación de identidad)</a:t>
          </a:r>
          <a:endParaRPr lang="es-EC" dirty="0"/>
        </a:p>
      </dgm:t>
    </dgm:pt>
    <dgm:pt modelId="{6CDCD573-3656-4413-A050-A19BD3003B34}" type="parTrans" cxnId="{D11C2C46-D1E1-4D8C-B5A6-EC9360EECADE}">
      <dgm:prSet/>
      <dgm:spPr/>
      <dgm:t>
        <a:bodyPr/>
        <a:lstStyle/>
        <a:p>
          <a:endParaRPr lang="es-EC"/>
        </a:p>
      </dgm:t>
    </dgm:pt>
    <dgm:pt modelId="{F31B9C6E-4215-4367-8AD6-E2D1518870C9}" type="sibTrans" cxnId="{D11C2C46-D1E1-4D8C-B5A6-EC9360EECADE}">
      <dgm:prSet/>
      <dgm:spPr/>
      <dgm:t>
        <a:bodyPr/>
        <a:lstStyle/>
        <a:p>
          <a:endParaRPr lang="es-EC"/>
        </a:p>
      </dgm:t>
    </dgm:pt>
    <dgm:pt modelId="{5C5A479B-6945-4E16-875C-EC6B2FE898E1}" type="pres">
      <dgm:prSet presAssocID="{A5E3010E-1DED-47DB-BA58-EA9C609C73C4}" presName="Name0" presStyleCnt="0">
        <dgm:presLayoutVars>
          <dgm:chMax val="5"/>
          <dgm:chPref val="5"/>
          <dgm:dir/>
          <dgm:animLvl val="lvl"/>
        </dgm:presLayoutVars>
      </dgm:prSet>
      <dgm:spPr/>
    </dgm:pt>
    <dgm:pt modelId="{A3F940CC-87FE-4C69-8132-A08BB03AE846}" type="pres">
      <dgm:prSet presAssocID="{7DC29F0A-0778-4E81-A4B8-7510D39C4B66}" presName="parentText1" presStyleLbl="node1" presStyleIdx="0" presStyleCnt="3" custLinFactNeighborX="-282" custLinFactNeighborY="-772">
        <dgm:presLayoutVars>
          <dgm:chMax/>
          <dgm:chPref val="3"/>
          <dgm:bulletEnabled val="1"/>
        </dgm:presLayoutVars>
      </dgm:prSet>
      <dgm:spPr/>
    </dgm:pt>
    <dgm:pt modelId="{19D58C13-0F18-49AE-B9D8-D4741BBBBA2C}" type="pres">
      <dgm:prSet presAssocID="{7DC29F0A-0778-4E81-A4B8-7510D39C4B66}" presName="childText1" presStyleLbl="solidAlignAcc1" presStyleIdx="0" presStyleCnt="3">
        <dgm:presLayoutVars>
          <dgm:chMax val="0"/>
          <dgm:chPref val="0"/>
          <dgm:bulletEnabled val="1"/>
        </dgm:presLayoutVars>
      </dgm:prSet>
      <dgm:spPr/>
    </dgm:pt>
    <dgm:pt modelId="{8B60E64B-0C39-40C8-8910-842F777098CD}" type="pres">
      <dgm:prSet presAssocID="{BD359B1C-7541-4E0F-B256-FC8FDE687741}" presName="parentText2" presStyleLbl="node1" presStyleIdx="1" presStyleCnt="3">
        <dgm:presLayoutVars>
          <dgm:chMax/>
          <dgm:chPref val="3"/>
          <dgm:bulletEnabled val="1"/>
        </dgm:presLayoutVars>
      </dgm:prSet>
      <dgm:spPr/>
    </dgm:pt>
    <dgm:pt modelId="{31212BF2-2ADA-4EDD-95F7-B65464EF038F}" type="pres">
      <dgm:prSet presAssocID="{BD359B1C-7541-4E0F-B256-FC8FDE687741}" presName="childText2" presStyleLbl="solidAlignAcc1" presStyleIdx="1" presStyleCnt="3">
        <dgm:presLayoutVars>
          <dgm:chMax val="0"/>
          <dgm:chPref val="0"/>
          <dgm:bulletEnabled val="1"/>
        </dgm:presLayoutVars>
      </dgm:prSet>
      <dgm:spPr/>
    </dgm:pt>
    <dgm:pt modelId="{E6114ACD-4681-4ED2-84F5-FA8E9AF3C095}" type="pres">
      <dgm:prSet presAssocID="{8F8604AE-3192-4322-AE90-0B94857D5A1A}" presName="parentText3" presStyleLbl="node1" presStyleIdx="2" presStyleCnt="3">
        <dgm:presLayoutVars>
          <dgm:chMax/>
          <dgm:chPref val="3"/>
          <dgm:bulletEnabled val="1"/>
        </dgm:presLayoutVars>
      </dgm:prSet>
      <dgm:spPr/>
    </dgm:pt>
    <dgm:pt modelId="{D3DB4EDD-B4D4-47CA-9DBC-AE4C54E3B93F}" type="pres">
      <dgm:prSet presAssocID="{8F8604AE-3192-4322-AE90-0B94857D5A1A}" presName="childText3" presStyleLbl="solidAlignAcc1" presStyleIdx="2" presStyleCnt="3">
        <dgm:presLayoutVars>
          <dgm:chMax val="0"/>
          <dgm:chPref val="0"/>
          <dgm:bulletEnabled val="1"/>
        </dgm:presLayoutVars>
      </dgm:prSet>
      <dgm:spPr/>
    </dgm:pt>
  </dgm:ptLst>
  <dgm:cxnLst>
    <dgm:cxn modelId="{92D51B02-4AFD-4DC6-8287-E3734367479A}" srcId="{A5E3010E-1DED-47DB-BA58-EA9C609C73C4}" destId="{7DC29F0A-0778-4E81-A4B8-7510D39C4B66}" srcOrd="0" destOrd="0" parTransId="{C3E53C81-2A62-411C-B54D-4A9B3CB38CD8}" sibTransId="{EA7D2DAF-128F-4F71-8F20-BC221E5852EA}"/>
    <dgm:cxn modelId="{D12CCB0C-B98E-4094-9B5A-6E908D170462}" type="presOf" srcId="{7DC29F0A-0778-4E81-A4B8-7510D39C4B66}" destId="{A3F940CC-87FE-4C69-8132-A08BB03AE846}" srcOrd="0" destOrd="0" presId="urn:microsoft.com/office/officeart/2009/3/layout/IncreasingArrowsProcess"/>
    <dgm:cxn modelId="{77120510-3713-4DD4-8B34-728691922FCF}" srcId="{BD359B1C-7541-4E0F-B256-FC8FDE687741}" destId="{B795EE52-6275-421B-867E-47F28FC9D55D}" srcOrd="0" destOrd="0" parTransId="{E7E4A44F-368D-4DB1-BEA1-CF5139F67007}" sibTransId="{646B1952-F5D3-4F9D-95D9-264411599109}"/>
    <dgm:cxn modelId="{7EE2A01A-D9CF-4F86-8B54-5BAB9870BF4E}" type="presOf" srcId="{B795EE52-6275-421B-867E-47F28FC9D55D}" destId="{31212BF2-2ADA-4EDD-95F7-B65464EF038F}" srcOrd="0" destOrd="0" presId="urn:microsoft.com/office/officeart/2009/3/layout/IncreasingArrowsProcess"/>
    <dgm:cxn modelId="{EBE8AF2C-6F78-4CE3-A9DE-F5F32E905778}" srcId="{A5E3010E-1DED-47DB-BA58-EA9C609C73C4}" destId="{BD359B1C-7541-4E0F-B256-FC8FDE687741}" srcOrd="1" destOrd="0" parTransId="{19128B2D-56B8-4048-859E-2DB7D6C0AEEB}" sibTransId="{21E6FFA0-8788-4E68-BC3F-7ECA312EB1E5}"/>
    <dgm:cxn modelId="{4EF2575B-31E1-488D-9083-4E815D79B494}" type="presOf" srcId="{12AE5318-06D6-491E-9C65-5CF42B633335}" destId="{D3DB4EDD-B4D4-47CA-9DBC-AE4C54E3B93F}" srcOrd="0" destOrd="0" presId="urn:microsoft.com/office/officeart/2009/3/layout/IncreasingArrowsProcess"/>
    <dgm:cxn modelId="{D11C2C46-D1E1-4D8C-B5A6-EC9360EECADE}" srcId="{8F8604AE-3192-4322-AE90-0B94857D5A1A}" destId="{12AE5318-06D6-491E-9C65-5CF42B633335}" srcOrd="0" destOrd="0" parTransId="{6CDCD573-3656-4413-A050-A19BD3003B34}" sibTransId="{F31B9C6E-4215-4367-8AD6-E2D1518870C9}"/>
    <dgm:cxn modelId="{5098475A-F924-418F-BF06-1C6B82E6BDC4}" type="presOf" srcId="{BD359B1C-7541-4E0F-B256-FC8FDE687741}" destId="{8B60E64B-0C39-40C8-8910-842F777098CD}" srcOrd="0" destOrd="0" presId="urn:microsoft.com/office/officeart/2009/3/layout/IncreasingArrowsProcess"/>
    <dgm:cxn modelId="{4FF7A48E-E40C-4872-9DD9-9468D889A987}" type="presOf" srcId="{A5E3010E-1DED-47DB-BA58-EA9C609C73C4}" destId="{5C5A479B-6945-4E16-875C-EC6B2FE898E1}" srcOrd="0" destOrd="0" presId="urn:microsoft.com/office/officeart/2009/3/layout/IncreasingArrowsProcess"/>
    <dgm:cxn modelId="{C3FC16A6-C973-471E-A00A-3A660C4B9824}" srcId="{7DC29F0A-0778-4E81-A4B8-7510D39C4B66}" destId="{DCBA3167-7531-46B7-B734-79CE5F53A7EC}" srcOrd="0" destOrd="0" parTransId="{9B275E7A-A0DD-49CD-9FF7-1D3FCCE00D0B}" sibTransId="{AF54C3BC-C187-4556-BC21-266F1FCB394B}"/>
    <dgm:cxn modelId="{3E769BA9-588F-4913-8571-1635493AAE30}" type="presOf" srcId="{8F8604AE-3192-4322-AE90-0B94857D5A1A}" destId="{E6114ACD-4681-4ED2-84F5-FA8E9AF3C095}" srcOrd="0" destOrd="0" presId="urn:microsoft.com/office/officeart/2009/3/layout/IncreasingArrowsProcess"/>
    <dgm:cxn modelId="{D7C5B8C7-393C-4F57-B455-6615106A1B48}" type="presOf" srcId="{DCBA3167-7531-46B7-B734-79CE5F53A7EC}" destId="{19D58C13-0F18-49AE-B9D8-D4741BBBBA2C}" srcOrd="0" destOrd="0" presId="urn:microsoft.com/office/officeart/2009/3/layout/IncreasingArrowsProcess"/>
    <dgm:cxn modelId="{1C877CD3-6909-4E6C-A563-CADB8518E570}" srcId="{A5E3010E-1DED-47DB-BA58-EA9C609C73C4}" destId="{8F8604AE-3192-4322-AE90-0B94857D5A1A}" srcOrd="2" destOrd="0" parTransId="{49AD542B-5FBA-4E8F-AA4E-CEB3AC431DA9}" sibTransId="{F051833B-1C14-4C18-9E68-BEDEC1A348F8}"/>
    <dgm:cxn modelId="{55B23A62-3864-45EC-8640-499990DFCAE6}" type="presParOf" srcId="{5C5A479B-6945-4E16-875C-EC6B2FE898E1}" destId="{A3F940CC-87FE-4C69-8132-A08BB03AE846}" srcOrd="0" destOrd="0" presId="urn:microsoft.com/office/officeart/2009/3/layout/IncreasingArrowsProcess"/>
    <dgm:cxn modelId="{2D2ED3A2-3C73-44D8-B232-DD227BB21EC7}" type="presParOf" srcId="{5C5A479B-6945-4E16-875C-EC6B2FE898E1}" destId="{19D58C13-0F18-49AE-B9D8-D4741BBBBA2C}" srcOrd="1" destOrd="0" presId="urn:microsoft.com/office/officeart/2009/3/layout/IncreasingArrowsProcess"/>
    <dgm:cxn modelId="{F24CA94C-C562-4C49-83BE-0F96F63C59E5}" type="presParOf" srcId="{5C5A479B-6945-4E16-875C-EC6B2FE898E1}" destId="{8B60E64B-0C39-40C8-8910-842F777098CD}" srcOrd="2" destOrd="0" presId="urn:microsoft.com/office/officeart/2009/3/layout/IncreasingArrowsProcess"/>
    <dgm:cxn modelId="{0E6CB463-9C0B-4371-A650-59BB77D9E574}" type="presParOf" srcId="{5C5A479B-6945-4E16-875C-EC6B2FE898E1}" destId="{31212BF2-2ADA-4EDD-95F7-B65464EF038F}" srcOrd="3" destOrd="0" presId="urn:microsoft.com/office/officeart/2009/3/layout/IncreasingArrowsProcess"/>
    <dgm:cxn modelId="{C4ACCE12-1C0F-469B-8696-310F3A8895D1}" type="presParOf" srcId="{5C5A479B-6945-4E16-875C-EC6B2FE898E1}" destId="{E6114ACD-4681-4ED2-84F5-FA8E9AF3C095}" srcOrd="4" destOrd="0" presId="urn:microsoft.com/office/officeart/2009/3/layout/IncreasingArrowsProcess"/>
    <dgm:cxn modelId="{17937892-C72E-4228-B969-A39FF9470786}" type="presParOf" srcId="{5C5A479B-6945-4E16-875C-EC6B2FE898E1}" destId="{D3DB4EDD-B4D4-47CA-9DBC-AE4C54E3B93F}"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73BBB3-4086-46F2-BF43-834B9654EDE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5E4EF8DB-27EA-4A3C-84D7-BCF0C906DB5A}">
      <dgm:prSet phldrT="[Texto]"/>
      <dgm:spPr/>
      <dgm:t>
        <a:bodyPr/>
        <a:lstStyle/>
        <a:p>
          <a:r>
            <a:rPr lang="es-EC" dirty="0"/>
            <a:t>Normalización: modificar datos biométricos  </a:t>
          </a:r>
        </a:p>
      </dgm:t>
    </dgm:pt>
    <dgm:pt modelId="{56C4DF3C-7BBE-46B0-BC6A-B615E0387890}" type="parTrans" cxnId="{3B4DCE25-E75E-4BDE-9D1A-CFDAD27D72CA}">
      <dgm:prSet/>
      <dgm:spPr/>
      <dgm:t>
        <a:bodyPr/>
        <a:lstStyle/>
        <a:p>
          <a:endParaRPr lang="es-EC"/>
        </a:p>
      </dgm:t>
    </dgm:pt>
    <dgm:pt modelId="{D6A6FBD9-0DF0-4F6F-B525-5A9AE3F667D3}" type="sibTrans" cxnId="{3B4DCE25-E75E-4BDE-9D1A-CFDAD27D72CA}">
      <dgm:prSet/>
      <dgm:spPr/>
      <dgm:t>
        <a:bodyPr/>
        <a:lstStyle/>
        <a:p>
          <a:endParaRPr lang="es-EC"/>
        </a:p>
      </dgm:t>
    </dgm:pt>
    <dgm:pt modelId="{EE1FA93E-3439-41FA-9505-AF9733DFE93F}">
      <dgm:prSet phldrT="[Texto]"/>
      <dgm:spPr/>
      <dgm:t>
        <a:bodyPr/>
        <a:lstStyle/>
        <a:p>
          <a:r>
            <a:rPr lang="es-EC" dirty="0"/>
            <a:t>Extracción de características discriminatorias  </a:t>
          </a:r>
        </a:p>
      </dgm:t>
    </dgm:pt>
    <dgm:pt modelId="{BBB5B64A-6163-4BA6-8AD8-2E17E4AF1F68}" type="parTrans" cxnId="{3D59EA11-08FC-48C7-8E68-5BDDE928F1A0}">
      <dgm:prSet/>
      <dgm:spPr/>
      <dgm:t>
        <a:bodyPr/>
        <a:lstStyle/>
        <a:p>
          <a:endParaRPr lang="es-EC"/>
        </a:p>
      </dgm:t>
    </dgm:pt>
    <dgm:pt modelId="{80879FF4-4E94-4295-A8CD-38F482EB38FA}" type="sibTrans" cxnId="{3D59EA11-08FC-48C7-8E68-5BDDE928F1A0}">
      <dgm:prSet/>
      <dgm:spPr/>
      <dgm:t>
        <a:bodyPr/>
        <a:lstStyle/>
        <a:p>
          <a:endParaRPr lang="es-EC"/>
        </a:p>
      </dgm:t>
    </dgm:pt>
    <dgm:pt modelId="{9EC11F6D-7776-4987-BC23-2E077A04615D}">
      <dgm:prSet phldrT="[Texto]"/>
      <dgm:spPr/>
      <dgm:t>
        <a:bodyPr/>
        <a:lstStyle/>
        <a:p>
          <a:r>
            <a:rPr lang="es-EC" dirty="0"/>
            <a:t>Decisión: aceptación o rechazo  </a:t>
          </a:r>
        </a:p>
      </dgm:t>
    </dgm:pt>
    <dgm:pt modelId="{BEE120DE-1490-4A69-87B1-8605EB2ECFBB}" type="parTrans" cxnId="{1B9553F1-90E6-4F88-BA84-AC07D8F3BB7E}">
      <dgm:prSet/>
      <dgm:spPr/>
      <dgm:t>
        <a:bodyPr/>
        <a:lstStyle/>
        <a:p>
          <a:endParaRPr lang="es-EC"/>
        </a:p>
      </dgm:t>
    </dgm:pt>
    <dgm:pt modelId="{D579F61B-E949-4729-A230-2EF8BBC0080F}" type="sibTrans" cxnId="{1B9553F1-90E6-4F88-BA84-AC07D8F3BB7E}">
      <dgm:prSet/>
      <dgm:spPr/>
      <dgm:t>
        <a:bodyPr/>
        <a:lstStyle/>
        <a:p>
          <a:endParaRPr lang="es-EC"/>
        </a:p>
      </dgm:t>
    </dgm:pt>
    <dgm:pt modelId="{A410A6C8-DECD-499E-80B1-F379D6A89206}">
      <dgm:prSet/>
      <dgm:spPr/>
      <dgm:t>
        <a:bodyPr/>
        <a:lstStyle/>
        <a:p>
          <a:r>
            <a:rPr lang="es-EC" dirty="0"/>
            <a:t>Emparejamiento: genera puntuaciones de coincidencia </a:t>
          </a:r>
        </a:p>
      </dgm:t>
    </dgm:pt>
    <dgm:pt modelId="{70AB92F6-DE50-4F99-91AB-67FC41B261C0}" type="parTrans" cxnId="{4A517BC2-85E1-4DF8-A652-B4A66C2511FE}">
      <dgm:prSet/>
      <dgm:spPr/>
      <dgm:t>
        <a:bodyPr/>
        <a:lstStyle/>
        <a:p>
          <a:endParaRPr lang="es-EC"/>
        </a:p>
      </dgm:t>
    </dgm:pt>
    <dgm:pt modelId="{7308633F-77CF-4F75-8D64-C9CB929F9735}" type="sibTrans" cxnId="{4A517BC2-85E1-4DF8-A652-B4A66C2511FE}">
      <dgm:prSet/>
      <dgm:spPr/>
      <dgm:t>
        <a:bodyPr/>
        <a:lstStyle/>
        <a:p>
          <a:endParaRPr lang="es-EC"/>
        </a:p>
      </dgm:t>
    </dgm:pt>
    <dgm:pt modelId="{EA802877-8A63-4E76-ADDE-AADEE1925DD2}" type="pres">
      <dgm:prSet presAssocID="{0873BBB3-4086-46F2-BF43-834B9654EDE3}" presName="Name0" presStyleCnt="0">
        <dgm:presLayoutVars>
          <dgm:chMax val="7"/>
          <dgm:chPref val="7"/>
          <dgm:dir/>
        </dgm:presLayoutVars>
      </dgm:prSet>
      <dgm:spPr/>
    </dgm:pt>
    <dgm:pt modelId="{AA25284A-70BD-4B1D-B3BD-E34EA52CDA87}" type="pres">
      <dgm:prSet presAssocID="{0873BBB3-4086-46F2-BF43-834B9654EDE3}" presName="Name1" presStyleCnt="0"/>
      <dgm:spPr/>
    </dgm:pt>
    <dgm:pt modelId="{02C42FEF-B65F-4C21-9491-D2CF48A9978B}" type="pres">
      <dgm:prSet presAssocID="{0873BBB3-4086-46F2-BF43-834B9654EDE3}" presName="cycle" presStyleCnt="0"/>
      <dgm:spPr/>
    </dgm:pt>
    <dgm:pt modelId="{C9E9836E-A5FE-4B95-9BF7-60E806AC4D46}" type="pres">
      <dgm:prSet presAssocID="{0873BBB3-4086-46F2-BF43-834B9654EDE3}" presName="srcNode" presStyleLbl="node1" presStyleIdx="0" presStyleCnt="4"/>
      <dgm:spPr/>
    </dgm:pt>
    <dgm:pt modelId="{913A95BD-766B-4E52-86E3-78BB4FA8DC93}" type="pres">
      <dgm:prSet presAssocID="{0873BBB3-4086-46F2-BF43-834B9654EDE3}" presName="conn" presStyleLbl="parChTrans1D2" presStyleIdx="0" presStyleCnt="1"/>
      <dgm:spPr/>
    </dgm:pt>
    <dgm:pt modelId="{674A2104-DC33-4766-B01A-20C191514C46}" type="pres">
      <dgm:prSet presAssocID="{0873BBB3-4086-46F2-BF43-834B9654EDE3}" presName="extraNode" presStyleLbl="node1" presStyleIdx="0" presStyleCnt="4"/>
      <dgm:spPr/>
    </dgm:pt>
    <dgm:pt modelId="{A02F8474-AAF0-4930-BA9D-5831F4236F67}" type="pres">
      <dgm:prSet presAssocID="{0873BBB3-4086-46F2-BF43-834B9654EDE3}" presName="dstNode" presStyleLbl="node1" presStyleIdx="0" presStyleCnt="4"/>
      <dgm:spPr/>
    </dgm:pt>
    <dgm:pt modelId="{FF0B86C9-CB03-47C8-8FA0-D40F99FD1EF0}" type="pres">
      <dgm:prSet presAssocID="{5E4EF8DB-27EA-4A3C-84D7-BCF0C906DB5A}" presName="text_1" presStyleLbl="node1" presStyleIdx="0" presStyleCnt="4">
        <dgm:presLayoutVars>
          <dgm:bulletEnabled val="1"/>
        </dgm:presLayoutVars>
      </dgm:prSet>
      <dgm:spPr/>
    </dgm:pt>
    <dgm:pt modelId="{8CE59E12-83D8-4575-9C6E-10C003C1AF41}" type="pres">
      <dgm:prSet presAssocID="{5E4EF8DB-27EA-4A3C-84D7-BCF0C906DB5A}" presName="accent_1" presStyleCnt="0"/>
      <dgm:spPr/>
    </dgm:pt>
    <dgm:pt modelId="{B5243F20-EB4F-4178-9230-36202158BB97}" type="pres">
      <dgm:prSet presAssocID="{5E4EF8DB-27EA-4A3C-84D7-BCF0C906DB5A}" presName="accentRepeatNode" presStyleLbl="solidFgAcc1" presStyleIdx="0" presStyleCnt="4"/>
      <dgm:spPr/>
    </dgm:pt>
    <dgm:pt modelId="{5EDA9C13-0A8B-493B-9DBB-F0B68720ECC8}" type="pres">
      <dgm:prSet presAssocID="{EE1FA93E-3439-41FA-9505-AF9733DFE93F}" presName="text_2" presStyleLbl="node1" presStyleIdx="1" presStyleCnt="4">
        <dgm:presLayoutVars>
          <dgm:bulletEnabled val="1"/>
        </dgm:presLayoutVars>
      </dgm:prSet>
      <dgm:spPr/>
    </dgm:pt>
    <dgm:pt modelId="{52820EF7-83E9-44B9-BFCC-206A96F12223}" type="pres">
      <dgm:prSet presAssocID="{EE1FA93E-3439-41FA-9505-AF9733DFE93F}" presName="accent_2" presStyleCnt="0"/>
      <dgm:spPr/>
    </dgm:pt>
    <dgm:pt modelId="{DB900242-D2BB-43D1-B693-2EC66EB27162}" type="pres">
      <dgm:prSet presAssocID="{EE1FA93E-3439-41FA-9505-AF9733DFE93F}" presName="accentRepeatNode" presStyleLbl="solidFgAcc1" presStyleIdx="1" presStyleCnt="4"/>
      <dgm:spPr/>
    </dgm:pt>
    <dgm:pt modelId="{E44CB6A2-18BE-4816-A437-73C483F60F7B}" type="pres">
      <dgm:prSet presAssocID="{A410A6C8-DECD-499E-80B1-F379D6A89206}" presName="text_3" presStyleLbl="node1" presStyleIdx="2" presStyleCnt="4">
        <dgm:presLayoutVars>
          <dgm:bulletEnabled val="1"/>
        </dgm:presLayoutVars>
      </dgm:prSet>
      <dgm:spPr/>
    </dgm:pt>
    <dgm:pt modelId="{0CDBB488-DBDE-4F23-B783-C4E4086C684E}" type="pres">
      <dgm:prSet presAssocID="{A410A6C8-DECD-499E-80B1-F379D6A89206}" presName="accent_3" presStyleCnt="0"/>
      <dgm:spPr/>
    </dgm:pt>
    <dgm:pt modelId="{AE44032A-8B6E-42EA-AFF9-CC6D59508B19}" type="pres">
      <dgm:prSet presAssocID="{A410A6C8-DECD-499E-80B1-F379D6A89206}" presName="accentRepeatNode" presStyleLbl="solidFgAcc1" presStyleIdx="2" presStyleCnt="4"/>
      <dgm:spPr/>
    </dgm:pt>
    <dgm:pt modelId="{B9F49705-ECA3-4B48-98F2-EA9F60807E79}" type="pres">
      <dgm:prSet presAssocID="{9EC11F6D-7776-4987-BC23-2E077A04615D}" presName="text_4" presStyleLbl="node1" presStyleIdx="3" presStyleCnt="4">
        <dgm:presLayoutVars>
          <dgm:bulletEnabled val="1"/>
        </dgm:presLayoutVars>
      </dgm:prSet>
      <dgm:spPr/>
    </dgm:pt>
    <dgm:pt modelId="{B68A4DA2-CA33-4CFF-B4C3-C5F1BDDD6C83}" type="pres">
      <dgm:prSet presAssocID="{9EC11F6D-7776-4987-BC23-2E077A04615D}" presName="accent_4" presStyleCnt="0"/>
      <dgm:spPr/>
    </dgm:pt>
    <dgm:pt modelId="{3440D9C1-D1EA-4B66-BF53-2B70F138E2EB}" type="pres">
      <dgm:prSet presAssocID="{9EC11F6D-7776-4987-BC23-2E077A04615D}" presName="accentRepeatNode" presStyleLbl="solidFgAcc1" presStyleIdx="3" presStyleCnt="4"/>
      <dgm:spPr/>
    </dgm:pt>
  </dgm:ptLst>
  <dgm:cxnLst>
    <dgm:cxn modelId="{3D59EA11-08FC-48C7-8E68-5BDDE928F1A0}" srcId="{0873BBB3-4086-46F2-BF43-834B9654EDE3}" destId="{EE1FA93E-3439-41FA-9505-AF9733DFE93F}" srcOrd="1" destOrd="0" parTransId="{BBB5B64A-6163-4BA6-8AD8-2E17E4AF1F68}" sibTransId="{80879FF4-4E94-4295-A8CD-38F482EB38FA}"/>
    <dgm:cxn modelId="{E7B79A19-B649-4B5A-BCE7-D3921AF9A80E}" type="presOf" srcId="{5E4EF8DB-27EA-4A3C-84D7-BCF0C906DB5A}" destId="{FF0B86C9-CB03-47C8-8FA0-D40F99FD1EF0}" srcOrd="0" destOrd="0" presId="urn:microsoft.com/office/officeart/2008/layout/VerticalCurvedList"/>
    <dgm:cxn modelId="{3B4DCE25-E75E-4BDE-9D1A-CFDAD27D72CA}" srcId="{0873BBB3-4086-46F2-BF43-834B9654EDE3}" destId="{5E4EF8DB-27EA-4A3C-84D7-BCF0C906DB5A}" srcOrd="0" destOrd="0" parTransId="{56C4DF3C-7BBE-46B0-BC6A-B615E0387890}" sibTransId="{D6A6FBD9-0DF0-4F6F-B525-5A9AE3F667D3}"/>
    <dgm:cxn modelId="{3B0D9A34-0476-409C-82AE-6597BEB86761}" type="presOf" srcId="{A410A6C8-DECD-499E-80B1-F379D6A89206}" destId="{E44CB6A2-18BE-4816-A437-73C483F60F7B}" srcOrd="0" destOrd="0" presId="urn:microsoft.com/office/officeart/2008/layout/VerticalCurvedList"/>
    <dgm:cxn modelId="{1876BF3D-57E6-4C08-8B46-54D74D61C6B9}" type="presOf" srcId="{D6A6FBD9-0DF0-4F6F-B525-5A9AE3F667D3}" destId="{913A95BD-766B-4E52-86E3-78BB4FA8DC93}" srcOrd="0" destOrd="0" presId="urn:microsoft.com/office/officeart/2008/layout/VerticalCurvedList"/>
    <dgm:cxn modelId="{85EB045D-6161-4FFE-85D8-9A3E3865CA98}" type="presOf" srcId="{0873BBB3-4086-46F2-BF43-834B9654EDE3}" destId="{EA802877-8A63-4E76-ADDE-AADEE1925DD2}" srcOrd="0" destOrd="0" presId="urn:microsoft.com/office/officeart/2008/layout/VerticalCurvedList"/>
    <dgm:cxn modelId="{3F807FAF-03E7-4EB6-BF26-49BE81CCD97E}" type="presOf" srcId="{EE1FA93E-3439-41FA-9505-AF9733DFE93F}" destId="{5EDA9C13-0A8B-493B-9DBB-F0B68720ECC8}" srcOrd="0" destOrd="0" presId="urn:microsoft.com/office/officeart/2008/layout/VerticalCurvedList"/>
    <dgm:cxn modelId="{8465CDB9-64B3-4BC9-8EA0-9C3416DFF076}" type="presOf" srcId="{9EC11F6D-7776-4987-BC23-2E077A04615D}" destId="{B9F49705-ECA3-4B48-98F2-EA9F60807E79}" srcOrd="0" destOrd="0" presId="urn:microsoft.com/office/officeart/2008/layout/VerticalCurvedList"/>
    <dgm:cxn modelId="{4A517BC2-85E1-4DF8-A652-B4A66C2511FE}" srcId="{0873BBB3-4086-46F2-BF43-834B9654EDE3}" destId="{A410A6C8-DECD-499E-80B1-F379D6A89206}" srcOrd="2" destOrd="0" parTransId="{70AB92F6-DE50-4F99-91AB-67FC41B261C0}" sibTransId="{7308633F-77CF-4F75-8D64-C9CB929F9735}"/>
    <dgm:cxn modelId="{1B9553F1-90E6-4F88-BA84-AC07D8F3BB7E}" srcId="{0873BBB3-4086-46F2-BF43-834B9654EDE3}" destId="{9EC11F6D-7776-4987-BC23-2E077A04615D}" srcOrd="3" destOrd="0" parTransId="{BEE120DE-1490-4A69-87B1-8605EB2ECFBB}" sibTransId="{D579F61B-E949-4729-A230-2EF8BBC0080F}"/>
    <dgm:cxn modelId="{EF8BE506-C616-477F-BF6F-CD675308622F}" type="presParOf" srcId="{EA802877-8A63-4E76-ADDE-AADEE1925DD2}" destId="{AA25284A-70BD-4B1D-B3BD-E34EA52CDA87}" srcOrd="0" destOrd="0" presId="urn:microsoft.com/office/officeart/2008/layout/VerticalCurvedList"/>
    <dgm:cxn modelId="{56604A7D-38CE-4023-B122-E0DB2816C452}" type="presParOf" srcId="{AA25284A-70BD-4B1D-B3BD-E34EA52CDA87}" destId="{02C42FEF-B65F-4C21-9491-D2CF48A9978B}" srcOrd="0" destOrd="0" presId="urn:microsoft.com/office/officeart/2008/layout/VerticalCurvedList"/>
    <dgm:cxn modelId="{20ECB47E-4341-4ED0-BF2A-54229FAC0E0B}" type="presParOf" srcId="{02C42FEF-B65F-4C21-9491-D2CF48A9978B}" destId="{C9E9836E-A5FE-4B95-9BF7-60E806AC4D46}" srcOrd="0" destOrd="0" presId="urn:microsoft.com/office/officeart/2008/layout/VerticalCurvedList"/>
    <dgm:cxn modelId="{267CC655-F60A-4158-B68E-D4DD3FFDAA05}" type="presParOf" srcId="{02C42FEF-B65F-4C21-9491-D2CF48A9978B}" destId="{913A95BD-766B-4E52-86E3-78BB4FA8DC93}" srcOrd="1" destOrd="0" presId="urn:microsoft.com/office/officeart/2008/layout/VerticalCurvedList"/>
    <dgm:cxn modelId="{7A0FEE1E-61A3-48C2-8EED-3A9203587236}" type="presParOf" srcId="{02C42FEF-B65F-4C21-9491-D2CF48A9978B}" destId="{674A2104-DC33-4766-B01A-20C191514C46}" srcOrd="2" destOrd="0" presId="urn:microsoft.com/office/officeart/2008/layout/VerticalCurvedList"/>
    <dgm:cxn modelId="{FB7D2C68-8682-4FB0-9519-B7C739D8A3BF}" type="presParOf" srcId="{02C42FEF-B65F-4C21-9491-D2CF48A9978B}" destId="{A02F8474-AAF0-4930-BA9D-5831F4236F67}" srcOrd="3" destOrd="0" presId="urn:microsoft.com/office/officeart/2008/layout/VerticalCurvedList"/>
    <dgm:cxn modelId="{DBDC6B35-2BEE-44C7-9E18-CDB25E809D1F}" type="presParOf" srcId="{AA25284A-70BD-4B1D-B3BD-E34EA52CDA87}" destId="{FF0B86C9-CB03-47C8-8FA0-D40F99FD1EF0}" srcOrd="1" destOrd="0" presId="urn:microsoft.com/office/officeart/2008/layout/VerticalCurvedList"/>
    <dgm:cxn modelId="{1BC44B17-10EA-4C86-8EC5-4F298E49BC29}" type="presParOf" srcId="{AA25284A-70BD-4B1D-B3BD-E34EA52CDA87}" destId="{8CE59E12-83D8-4575-9C6E-10C003C1AF41}" srcOrd="2" destOrd="0" presId="urn:microsoft.com/office/officeart/2008/layout/VerticalCurvedList"/>
    <dgm:cxn modelId="{822D6DF8-4410-49AD-B4AD-78CF05CBFB8B}" type="presParOf" srcId="{8CE59E12-83D8-4575-9C6E-10C003C1AF41}" destId="{B5243F20-EB4F-4178-9230-36202158BB97}" srcOrd="0" destOrd="0" presId="urn:microsoft.com/office/officeart/2008/layout/VerticalCurvedList"/>
    <dgm:cxn modelId="{B16F9BEB-9314-4860-93C7-5C8A3EF7BDE8}" type="presParOf" srcId="{AA25284A-70BD-4B1D-B3BD-E34EA52CDA87}" destId="{5EDA9C13-0A8B-493B-9DBB-F0B68720ECC8}" srcOrd="3" destOrd="0" presId="urn:microsoft.com/office/officeart/2008/layout/VerticalCurvedList"/>
    <dgm:cxn modelId="{B00AFA67-40A9-4D23-B95E-AE51CAE50FE1}" type="presParOf" srcId="{AA25284A-70BD-4B1D-B3BD-E34EA52CDA87}" destId="{52820EF7-83E9-44B9-BFCC-206A96F12223}" srcOrd="4" destOrd="0" presId="urn:microsoft.com/office/officeart/2008/layout/VerticalCurvedList"/>
    <dgm:cxn modelId="{2047FC93-0ECA-4434-A3ED-A9FBBBBF86D5}" type="presParOf" srcId="{52820EF7-83E9-44B9-BFCC-206A96F12223}" destId="{DB900242-D2BB-43D1-B693-2EC66EB27162}" srcOrd="0" destOrd="0" presId="urn:microsoft.com/office/officeart/2008/layout/VerticalCurvedList"/>
    <dgm:cxn modelId="{D1206DDD-2264-4D49-8BD2-D1A9E2296E00}" type="presParOf" srcId="{AA25284A-70BD-4B1D-B3BD-E34EA52CDA87}" destId="{E44CB6A2-18BE-4816-A437-73C483F60F7B}" srcOrd="5" destOrd="0" presId="urn:microsoft.com/office/officeart/2008/layout/VerticalCurvedList"/>
    <dgm:cxn modelId="{C0B34F2A-5C5F-4C27-844A-926FD9322CB6}" type="presParOf" srcId="{AA25284A-70BD-4B1D-B3BD-E34EA52CDA87}" destId="{0CDBB488-DBDE-4F23-B783-C4E4086C684E}" srcOrd="6" destOrd="0" presId="urn:microsoft.com/office/officeart/2008/layout/VerticalCurvedList"/>
    <dgm:cxn modelId="{6623FC9D-FF11-4D06-9E94-E604CB5FB4D6}" type="presParOf" srcId="{0CDBB488-DBDE-4F23-B783-C4E4086C684E}" destId="{AE44032A-8B6E-42EA-AFF9-CC6D59508B19}" srcOrd="0" destOrd="0" presId="urn:microsoft.com/office/officeart/2008/layout/VerticalCurvedList"/>
    <dgm:cxn modelId="{B44427BE-F1B1-4724-BA60-DCE8F18993AE}" type="presParOf" srcId="{AA25284A-70BD-4B1D-B3BD-E34EA52CDA87}" destId="{B9F49705-ECA3-4B48-98F2-EA9F60807E79}" srcOrd="7" destOrd="0" presId="urn:microsoft.com/office/officeart/2008/layout/VerticalCurvedList"/>
    <dgm:cxn modelId="{2F37B5AB-D1FC-481F-8241-7A6F7B312A45}" type="presParOf" srcId="{AA25284A-70BD-4B1D-B3BD-E34EA52CDA87}" destId="{B68A4DA2-CA33-4CFF-B4C3-C5F1BDDD6C83}" srcOrd="8" destOrd="0" presId="urn:microsoft.com/office/officeart/2008/layout/VerticalCurvedList"/>
    <dgm:cxn modelId="{A76CD272-F38D-4238-95DB-8D921CEC5D0C}" type="presParOf" srcId="{B68A4DA2-CA33-4CFF-B4C3-C5F1BDDD6C83}" destId="{3440D9C1-D1EA-4B66-BF53-2B70F138E2E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4D9F2E-D98D-4C34-A68F-1F6C2260DBD7}" type="doc">
      <dgm:prSet loTypeId="urn:microsoft.com/office/officeart/2005/8/layout/venn2" loCatId="relationship" qsTypeId="urn:microsoft.com/office/officeart/2005/8/quickstyle/simple1" qsCatId="simple" csTypeId="urn:microsoft.com/office/officeart/2005/8/colors/accent6_4" csCatId="accent6" phldr="1"/>
      <dgm:spPr/>
      <dgm:t>
        <a:bodyPr/>
        <a:lstStyle/>
        <a:p>
          <a:endParaRPr lang="es-EC"/>
        </a:p>
      </dgm:t>
    </dgm:pt>
    <dgm:pt modelId="{37E1A33A-0978-44CB-A280-D06FFE69FCD3}">
      <dgm:prSet phldrT="[Texto]"/>
      <dgm:spPr/>
      <dgm:t>
        <a:bodyPr/>
        <a:lstStyle/>
        <a:p>
          <a:r>
            <a:rPr lang="es-EC" b="1" dirty="0"/>
            <a:t>Inteligencia</a:t>
          </a:r>
        </a:p>
        <a:p>
          <a:r>
            <a:rPr lang="es-EC" b="1" dirty="0"/>
            <a:t>Artificial (IA)</a:t>
          </a:r>
        </a:p>
      </dgm:t>
    </dgm:pt>
    <dgm:pt modelId="{3D21CDD0-D13C-417F-91DB-F8CAD13BDAEE}" type="parTrans" cxnId="{312ED2E9-1830-45B5-B378-8A015F9B2F29}">
      <dgm:prSet/>
      <dgm:spPr/>
      <dgm:t>
        <a:bodyPr/>
        <a:lstStyle/>
        <a:p>
          <a:endParaRPr lang="es-EC"/>
        </a:p>
      </dgm:t>
    </dgm:pt>
    <dgm:pt modelId="{00EC3CC5-A924-43DD-88BC-1FDDE2705052}" type="sibTrans" cxnId="{312ED2E9-1830-45B5-B378-8A015F9B2F29}">
      <dgm:prSet/>
      <dgm:spPr/>
      <dgm:t>
        <a:bodyPr/>
        <a:lstStyle/>
        <a:p>
          <a:endParaRPr lang="es-EC"/>
        </a:p>
      </dgm:t>
    </dgm:pt>
    <dgm:pt modelId="{301DC570-E46E-45E5-879C-CA7B4AE85ECB}">
      <dgm:prSet phldrT="[Texto]"/>
      <dgm:spPr/>
      <dgm:t>
        <a:bodyPr/>
        <a:lstStyle/>
        <a:p>
          <a:r>
            <a:rPr lang="es-EC" b="1" dirty="0"/>
            <a:t>Aprendizaje</a:t>
          </a:r>
        </a:p>
        <a:p>
          <a:r>
            <a:rPr lang="es-EC" b="1" dirty="0"/>
            <a:t>Automático (ML)</a:t>
          </a:r>
        </a:p>
      </dgm:t>
    </dgm:pt>
    <dgm:pt modelId="{BD3DDFF6-FF32-4A51-8E8E-3622CCDBD963}" type="parTrans" cxnId="{5498E2BF-EC4E-46FE-8D34-9C65904FDE8C}">
      <dgm:prSet/>
      <dgm:spPr/>
      <dgm:t>
        <a:bodyPr/>
        <a:lstStyle/>
        <a:p>
          <a:endParaRPr lang="es-EC"/>
        </a:p>
      </dgm:t>
    </dgm:pt>
    <dgm:pt modelId="{DE83A7E8-AE74-414B-BDE9-F52EBD6FBE36}" type="sibTrans" cxnId="{5498E2BF-EC4E-46FE-8D34-9C65904FDE8C}">
      <dgm:prSet/>
      <dgm:spPr/>
      <dgm:t>
        <a:bodyPr/>
        <a:lstStyle/>
        <a:p>
          <a:endParaRPr lang="es-EC"/>
        </a:p>
      </dgm:t>
    </dgm:pt>
    <dgm:pt modelId="{ED33E9B7-0287-4D08-AA56-F14029A59952}">
      <dgm:prSet phldrT="[Texto]"/>
      <dgm:spPr/>
      <dgm:t>
        <a:bodyPr/>
        <a:lstStyle/>
        <a:p>
          <a:r>
            <a:rPr lang="es-EC" b="1" dirty="0"/>
            <a:t>Aprendizaje </a:t>
          </a:r>
        </a:p>
        <a:p>
          <a:r>
            <a:rPr lang="es-EC" b="1" dirty="0"/>
            <a:t>Profundo (DL)</a:t>
          </a:r>
        </a:p>
      </dgm:t>
    </dgm:pt>
    <dgm:pt modelId="{BABC1394-FE01-4CAB-A1DE-C5AB8F1F530C}" type="parTrans" cxnId="{318D8E68-4B35-4E19-84BB-A07620AA50A0}">
      <dgm:prSet/>
      <dgm:spPr/>
      <dgm:t>
        <a:bodyPr/>
        <a:lstStyle/>
        <a:p>
          <a:endParaRPr lang="es-EC"/>
        </a:p>
      </dgm:t>
    </dgm:pt>
    <dgm:pt modelId="{275836F4-9483-4851-AC3D-E877249CB5C4}" type="sibTrans" cxnId="{318D8E68-4B35-4E19-84BB-A07620AA50A0}">
      <dgm:prSet/>
      <dgm:spPr/>
      <dgm:t>
        <a:bodyPr/>
        <a:lstStyle/>
        <a:p>
          <a:endParaRPr lang="es-EC"/>
        </a:p>
      </dgm:t>
    </dgm:pt>
    <dgm:pt modelId="{912B0FD8-650A-489B-9EA0-CCEFF9527A97}" type="pres">
      <dgm:prSet presAssocID="{854D9F2E-D98D-4C34-A68F-1F6C2260DBD7}" presName="Name0" presStyleCnt="0">
        <dgm:presLayoutVars>
          <dgm:chMax val="7"/>
          <dgm:resizeHandles val="exact"/>
        </dgm:presLayoutVars>
      </dgm:prSet>
      <dgm:spPr/>
    </dgm:pt>
    <dgm:pt modelId="{D02ACC19-49FB-4FAE-ADD5-FB1342110645}" type="pres">
      <dgm:prSet presAssocID="{854D9F2E-D98D-4C34-A68F-1F6C2260DBD7}" presName="comp1" presStyleCnt="0"/>
      <dgm:spPr/>
    </dgm:pt>
    <dgm:pt modelId="{6168A83B-CA30-4A5B-91D6-DB79900465A3}" type="pres">
      <dgm:prSet presAssocID="{854D9F2E-D98D-4C34-A68F-1F6C2260DBD7}" presName="circle1" presStyleLbl="node1" presStyleIdx="0" presStyleCnt="3"/>
      <dgm:spPr/>
    </dgm:pt>
    <dgm:pt modelId="{EDE1C6F9-7D79-4FA0-837F-A12F89F855CA}" type="pres">
      <dgm:prSet presAssocID="{854D9F2E-D98D-4C34-A68F-1F6C2260DBD7}" presName="c1text" presStyleLbl="node1" presStyleIdx="0" presStyleCnt="3">
        <dgm:presLayoutVars>
          <dgm:bulletEnabled val="1"/>
        </dgm:presLayoutVars>
      </dgm:prSet>
      <dgm:spPr/>
    </dgm:pt>
    <dgm:pt modelId="{DA2163F5-54FD-4877-A5DE-F768BA4BE59F}" type="pres">
      <dgm:prSet presAssocID="{854D9F2E-D98D-4C34-A68F-1F6C2260DBD7}" presName="comp2" presStyleCnt="0"/>
      <dgm:spPr/>
    </dgm:pt>
    <dgm:pt modelId="{06BBA8AE-85E2-4F25-851D-CC89EFDF11D4}" type="pres">
      <dgm:prSet presAssocID="{854D9F2E-D98D-4C34-A68F-1F6C2260DBD7}" presName="circle2" presStyleLbl="node1" presStyleIdx="1" presStyleCnt="3"/>
      <dgm:spPr/>
    </dgm:pt>
    <dgm:pt modelId="{A1F8A6FE-379B-4CD8-84F7-1EEF0A1A6D5A}" type="pres">
      <dgm:prSet presAssocID="{854D9F2E-D98D-4C34-A68F-1F6C2260DBD7}" presName="c2text" presStyleLbl="node1" presStyleIdx="1" presStyleCnt="3">
        <dgm:presLayoutVars>
          <dgm:bulletEnabled val="1"/>
        </dgm:presLayoutVars>
      </dgm:prSet>
      <dgm:spPr/>
    </dgm:pt>
    <dgm:pt modelId="{25A635CB-C1CB-45E7-841F-581E5D7CB7F3}" type="pres">
      <dgm:prSet presAssocID="{854D9F2E-D98D-4C34-A68F-1F6C2260DBD7}" presName="comp3" presStyleCnt="0"/>
      <dgm:spPr/>
    </dgm:pt>
    <dgm:pt modelId="{9FB489BB-BD44-4ED8-B0DB-ABADF8ABDDBC}" type="pres">
      <dgm:prSet presAssocID="{854D9F2E-D98D-4C34-A68F-1F6C2260DBD7}" presName="circle3" presStyleLbl="node1" presStyleIdx="2" presStyleCnt="3"/>
      <dgm:spPr/>
    </dgm:pt>
    <dgm:pt modelId="{2F311198-E757-4372-BDC2-D2FC9D1BB360}" type="pres">
      <dgm:prSet presAssocID="{854D9F2E-D98D-4C34-A68F-1F6C2260DBD7}" presName="c3text" presStyleLbl="node1" presStyleIdx="2" presStyleCnt="3">
        <dgm:presLayoutVars>
          <dgm:bulletEnabled val="1"/>
        </dgm:presLayoutVars>
      </dgm:prSet>
      <dgm:spPr/>
    </dgm:pt>
  </dgm:ptLst>
  <dgm:cxnLst>
    <dgm:cxn modelId="{9515DB11-AA19-40A3-A194-B6213DDF4DD4}" type="presOf" srcId="{854D9F2E-D98D-4C34-A68F-1F6C2260DBD7}" destId="{912B0FD8-650A-489B-9EA0-CCEFF9527A97}" srcOrd="0" destOrd="0" presId="urn:microsoft.com/office/officeart/2005/8/layout/venn2"/>
    <dgm:cxn modelId="{79331D38-FFE7-4737-B2E6-32AAE01B6781}" type="presOf" srcId="{301DC570-E46E-45E5-879C-CA7B4AE85ECB}" destId="{A1F8A6FE-379B-4CD8-84F7-1EEF0A1A6D5A}" srcOrd="1" destOrd="0" presId="urn:microsoft.com/office/officeart/2005/8/layout/venn2"/>
    <dgm:cxn modelId="{318D8E68-4B35-4E19-84BB-A07620AA50A0}" srcId="{854D9F2E-D98D-4C34-A68F-1F6C2260DBD7}" destId="{ED33E9B7-0287-4D08-AA56-F14029A59952}" srcOrd="2" destOrd="0" parTransId="{BABC1394-FE01-4CAB-A1DE-C5AB8F1F530C}" sibTransId="{275836F4-9483-4851-AC3D-E877249CB5C4}"/>
    <dgm:cxn modelId="{72A8A1B8-F8A5-4EFD-8DF7-C3306D27E6AA}" type="presOf" srcId="{37E1A33A-0978-44CB-A280-D06FFE69FCD3}" destId="{EDE1C6F9-7D79-4FA0-837F-A12F89F855CA}" srcOrd="1" destOrd="0" presId="urn:microsoft.com/office/officeart/2005/8/layout/venn2"/>
    <dgm:cxn modelId="{5498E2BF-EC4E-46FE-8D34-9C65904FDE8C}" srcId="{854D9F2E-D98D-4C34-A68F-1F6C2260DBD7}" destId="{301DC570-E46E-45E5-879C-CA7B4AE85ECB}" srcOrd="1" destOrd="0" parTransId="{BD3DDFF6-FF32-4A51-8E8E-3622CCDBD963}" sibTransId="{DE83A7E8-AE74-414B-BDE9-F52EBD6FBE36}"/>
    <dgm:cxn modelId="{1E5D20C8-3004-44F2-8A4F-4BBB6AE815FF}" type="presOf" srcId="{ED33E9B7-0287-4D08-AA56-F14029A59952}" destId="{9FB489BB-BD44-4ED8-B0DB-ABADF8ABDDBC}" srcOrd="0" destOrd="0" presId="urn:microsoft.com/office/officeart/2005/8/layout/venn2"/>
    <dgm:cxn modelId="{A6958EC8-4AA8-4014-97C7-43B7B6AE0526}" type="presOf" srcId="{ED33E9B7-0287-4D08-AA56-F14029A59952}" destId="{2F311198-E757-4372-BDC2-D2FC9D1BB360}" srcOrd="1" destOrd="0" presId="urn:microsoft.com/office/officeart/2005/8/layout/venn2"/>
    <dgm:cxn modelId="{312ED2E9-1830-45B5-B378-8A015F9B2F29}" srcId="{854D9F2E-D98D-4C34-A68F-1F6C2260DBD7}" destId="{37E1A33A-0978-44CB-A280-D06FFE69FCD3}" srcOrd="0" destOrd="0" parTransId="{3D21CDD0-D13C-417F-91DB-F8CAD13BDAEE}" sibTransId="{00EC3CC5-A924-43DD-88BC-1FDDE2705052}"/>
    <dgm:cxn modelId="{CC7DDDFE-A0E0-41C1-B2D0-C176AAA5D10A}" type="presOf" srcId="{301DC570-E46E-45E5-879C-CA7B4AE85ECB}" destId="{06BBA8AE-85E2-4F25-851D-CC89EFDF11D4}" srcOrd="0" destOrd="0" presId="urn:microsoft.com/office/officeart/2005/8/layout/venn2"/>
    <dgm:cxn modelId="{CEBB27FF-FD5D-45F5-A127-507248C13E07}" type="presOf" srcId="{37E1A33A-0978-44CB-A280-D06FFE69FCD3}" destId="{6168A83B-CA30-4A5B-91D6-DB79900465A3}" srcOrd="0" destOrd="0" presId="urn:microsoft.com/office/officeart/2005/8/layout/venn2"/>
    <dgm:cxn modelId="{4D2DEADF-4C0C-48E9-9B73-3DD0D92A5FD8}" type="presParOf" srcId="{912B0FD8-650A-489B-9EA0-CCEFF9527A97}" destId="{D02ACC19-49FB-4FAE-ADD5-FB1342110645}" srcOrd="0" destOrd="0" presId="urn:microsoft.com/office/officeart/2005/8/layout/venn2"/>
    <dgm:cxn modelId="{03C28678-9052-4AB5-9F5D-A52869E48ECC}" type="presParOf" srcId="{D02ACC19-49FB-4FAE-ADD5-FB1342110645}" destId="{6168A83B-CA30-4A5B-91D6-DB79900465A3}" srcOrd="0" destOrd="0" presId="urn:microsoft.com/office/officeart/2005/8/layout/venn2"/>
    <dgm:cxn modelId="{8554A3A6-0704-4374-A13A-19537DF93FD5}" type="presParOf" srcId="{D02ACC19-49FB-4FAE-ADD5-FB1342110645}" destId="{EDE1C6F9-7D79-4FA0-837F-A12F89F855CA}" srcOrd="1" destOrd="0" presId="urn:microsoft.com/office/officeart/2005/8/layout/venn2"/>
    <dgm:cxn modelId="{D2069091-FC69-4A1F-AF53-A9EF1828C233}" type="presParOf" srcId="{912B0FD8-650A-489B-9EA0-CCEFF9527A97}" destId="{DA2163F5-54FD-4877-A5DE-F768BA4BE59F}" srcOrd="1" destOrd="0" presId="urn:microsoft.com/office/officeart/2005/8/layout/venn2"/>
    <dgm:cxn modelId="{AEF35EBA-083D-4027-95FE-E55F1BA7D3ED}" type="presParOf" srcId="{DA2163F5-54FD-4877-A5DE-F768BA4BE59F}" destId="{06BBA8AE-85E2-4F25-851D-CC89EFDF11D4}" srcOrd="0" destOrd="0" presId="urn:microsoft.com/office/officeart/2005/8/layout/venn2"/>
    <dgm:cxn modelId="{0AEDDE67-05B2-4EBC-B632-5F25C315A805}" type="presParOf" srcId="{DA2163F5-54FD-4877-A5DE-F768BA4BE59F}" destId="{A1F8A6FE-379B-4CD8-84F7-1EEF0A1A6D5A}" srcOrd="1" destOrd="0" presId="urn:microsoft.com/office/officeart/2005/8/layout/venn2"/>
    <dgm:cxn modelId="{1CAC2E8C-81EB-49FE-B7F5-654F849A6D40}" type="presParOf" srcId="{912B0FD8-650A-489B-9EA0-CCEFF9527A97}" destId="{25A635CB-C1CB-45E7-841F-581E5D7CB7F3}" srcOrd="2" destOrd="0" presId="urn:microsoft.com/office/officeart/2005/8/layout/venn2"/>
    <dgm:cxn modelId="{77C90933-F8F0-4366-8F24-5814B71315F1}" type="presParOf" srcId="{25A635CB-C1CB-45E7-841F-581E5D7CB7F3}" destId="{9FB489BB-BD44-4ED8-B0DB-ABADF8ABDDBC}" srcOrd="0" destOrd="0" presId="urn:microsoft.com/office/officeart/2005/8/layout/venn2"/>
    <dgm:cxn modelId="{BF62DB4F-F721-4CF5-8E3D-C2671E972D7C}" type="presParOf" srcId="{25A635CB-C1CB-45E7-841F-581E5D7CB7F3}" destId="{2F311198-E757-4372-BDC2-D2FC9D1BB360}" srcOrd="1" destOrd="0" presId="urn:microsoft.com/office/officeart/2005/8/layout/venn2"/>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4D9F2E-D98D-4C34-A68F-1F6C2260DBD7}" type="doc">
      <dgm:prSet loTypeId="urn:microsoft.com/office/officeart/2005/8/layout/venn2" loCatId="relationship" qsTypeId="urn:microsoft.com/office/officeart/2005/8/quickstyle/simple1" qsCatId="simple" csTypeId="urn:microsoft.com/office/officeart/2005/8/colors/accent6_4" csCatId="accent6" phldr="1"/>
      <dgm:spPr/>
      <dgm:t>
        <a:bodyPr/>
        <a:lstStyle/>
        <a:p>
          <a:endParaRPr lang="es-EC"/>
        </a:p>
      </dgm:t>
    </dgm:pt>
    <dgm:pt modelId="{912B0FD8-650A-489B-9EA0-CCEFF9527A97}" type="pres">
      <dgm:prSet presAssocID="{854D9F2E-D98D-4C34-A68F-1F6C2260DBD7}" presName="Name0" presStyleCnt="0">
        <dgm:presLayoutVars>
          <dgm:chMax val="7"/>
          <dgm:resizeHandles val="exact"/>
        </dgm:presLayoutVars>
      </dgm:prSet>
      <dgm:spPr/>
    </dgm:pt>
  </dgm:ptLst>
  <dgm:cxnLst>
    <dgm:cxn modelId="{9515DB11-AA19-40A3-A194-B6213DDF4DD4}" type="presOf" srcId="{854D9F2E-D98D-4C34-A68F-1F6C2260DBD7}" destId="{912B0FD8-650A-489B-9EA0-CCEFF9527A97}" srcOrd="0" destOrd="0" presId="urn:microsoft.com/office/officeart/2005/8/layout/venn2"/>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4D9F2E-D98D-4C34-A68F-1F6C2260DBD7}" type="doc">
      <dgm:prSet loTypeId="urn:microsoft.com/office/officeart/2005/8/layout/venn2" loCatId="relationship" qsTypeId="urn:microsoft.com/office/officeart/2005/8/quickstyle/simple1" qsCatId="simple" csTypeId="urn:microsoft.com/office/officeart/2005/8/colors/accent6_4" csCatId="accent6" phldr="1"/>
      <dgm:spPr/>
      <dgm:t>
        <a:bodyPr/>
        <a:lstStyle/>
        <a:p>
          <a:endParaRPr lang="es-EC"/>
        </a:p>
      </dgm:t>
    </dgm:pt>
    <dgm:pt modelId="{912B0FD8-650A-489B-9EA0-CCEFF9527A97}" type="pres">
      <dgm:prSet presAssocID="{854D9F2E-D98D-4C34-A68F-1F6C2260DBD7}" presName="Name0" presStyleCnt="0">
        <dgm:presLayoutVars>
          <dgm:chMax val="7"/>
          <dgm:resizeHandles val="exact"/>
        </dgm:presLayoutVars>
      </dgm:prSet>
      <dgm:spPr/>
    </dgm:pt>
  </dgm:ptLst>
  <dgm:cxnLst>
    <dgm:cxn modelId="{9515DB11-AA19-40A3-A194-B6213DDF4DD4}" type="presOf" srcId="{854D9F2E-D98D-4C34-A68F-1F6C2260DBD7}" destId="{912B0FD8-650A-489B-9EA0-CCEFF9527A97}" srcOrd="0" destOrd="0" presId="urn:microsoft.com/office/officeart/2005/8/layout/venn2"/>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54D9F2E-D98D-4C34-A68F-1F6C2260DBD7}" type="doc">
      <dgm:prSet loTypeId="urn:microsoft.com/office/officeart/2005/8/layout/venn2" loCatId="relationship" qsTypeId="urn:microsoft.com/office/officeart/2005/8/quickstyle/simple1" qsCatId="simple" csTypeId="urn:microsoft.com/office/officeart/2005/8/colors/accent6_4" csCatId="accent6" phldr="1"/>
      <dgm:spPr/>
      <dgm:t>
        <a:bodyPr/>
        <a:lstStyle/>
        <a:p>
          <a:endParaRPr lang="es-EC"/>
        </a:p>
      </dgm:t>
    </dgm:pt>
    <dgm:pt modelId="{912B0FD8-650A-489B-9EA0-CCEFF9527A97}" type="pres">
      <dgm:prSet presAssocID="{854D9F2E-D98D-4C34-A68F-1F6C2260DBD7}" presName="Name0" presStyleCnt="0">
        <dgm:presLayoutVars>
          <dgm:chMax val="7"/>
          <dgm:resizeHandles val="exact"/>
        </dgm:presLayoutVars>
      </dgm:prSet>
      <dgm:spPr/>
    </dgm:pt>
  </dgm:ptLst>
  <dgm:cxnLst>
    <dgm:cxn modelId="{9515DB11-AA19-40A3-A194-B6213DDF4DD4}" type="presOf" srcId="{854D9F2E-D98D-4C34-A68F-1F6C2260DBD7}" destId="{912B0FD8-650A-489B-9EA0-CCEFF9527A97}" srcOrd="0" destOrd="0" presId="urn:microsoft.com/office/officeart/2005/8/layout/venn2"/>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98F4F-E0B7-408B-BC43-36DC38D72317}">
      <dsp:nvSpPr>
        <dsp:cNvPr id="0" name=""/>
        <dsp:cNvSpPr/>
      </dsp:nvSpPr>
      <dsp:spPr>
        <a:xfrm>
          <a:off x="839157" y="954"/>
          <a:ext cx="2575632" cy="128781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57150" rIns="85725" bIns="57150" numCol="1" spcCol="1270" anchor="ctr" anchorCtr="0">
          <a:noAutofit/>
        </a:bodyPr>
        <a:lstStyle/>
        <a:p>
          <a:pPr marL="0" lvl="0" indent="0" algn="ctr" defTabSz="2000250">
            <a:lnSpc>
              <a:spcPct val="90000"/>
            </a:lnSpc>
            <a:spcBef>
              <a:spcPct val="0"/>
            </a:spcBef>
            <a:spcAft>
              <a:spcPct val="35000"/>
            </a:spcAft>
            <a:buNone/>
          </a:pPr>
          <a:r>
            <a:rPr lang="es-EC" sz="4500" kern="1200" dirty="0"/>
            <a:t>Biometría</a:t>
          </a:r>
        </a:p>
      </dsp:txBody>
      <dsp:txXfrm>
        <a:off x="876876" y="38673"/>
        <a:ext cx="2500194" cy="1212378"/>
      </dsp:txXfrm>
    </dsp:sp>
    <dsp:sp modelId="{D4C135BA-8E01-41EF-A330-02E51F6A80E6}">
      <dsp:nvSpPr>
        <dsp:cNvPr id="0" name=""/>
        <dsp:cNvSpPr/>
      </dsp:nvSpPr>
      <dsp:spPr>
        <a:xfrm>
          <a:off x="1096720" y="1288771"/>
          <a:ext cx="257563" cy="965862"/>
        </a:xfrm>
        <a:custGeom>
          <a:avLst/>
          <a:gdLst/>
          <a:ahLst/>
          <a:cxnLst/>
          <a:rect l="0" t="0" r="0" b="0"/>
          <a:pathLst>
            <a:path>
              <a:moveTo>
                <a:pt x="0" y="0"/>
              </a:moveTo>
              <a:lnTo>
                <a:pt x="0" y="965862"/>
              </a:lnTo>
              <a:lnTo>
                <a:pt x="257563" y="96586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CB438A-AF32-439A-BF26-9712D31A3D11}">
      <dsp:nvSpPr>
        <dsp:cNvPr id="0" name=""/>
        <dsp:cNvSpPr/>
      </dsp:nvSpPr>
      <dsp:spPr>
        <a:xfrm>
          <a:off x="1354284" y="1610725"/>
          <a:ext cx="2060506" cy="128781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s-EC" sz="2100" kern="1200" dirty="0"/>
            <a:t>Características </a:t>
          </a:r>
        </a:p>
        <a:p>
          <a:pPr marL="0" lvl="0" indent="0" algn="ctr" defTabSz="933450">
            <a:lnSpc>
              <a:spcPct val="90000"/>
            </a:lnSpc>
            <a:spcBef>
              <a:spcPct val="0"/>
            </a:spcBef>
            <a:spcAft>
              <a:spcPct val="35000"/>
            </a:spcAft>
            <a:buNone/>
          </a:pPr>
          <a:r>
            <a:rPr lang="es-EC" sz="2100" kern="1200" dirty="0"/>
            <a:t>fisiológicas</a:t>
          </a:r>
        </a:p>
      </dsp:txBody>
      <dsp:txXfrm>
        <a:off x="1392003" y="1648444"/>
        <a:ext cx="1985068" cy="1212378"/>
      </dsp:txXfrm>
    </dsp:sp>
    <dsp:sp modelId="{7EFD8231-1DF3-4A70-9238-0896B5A8EDAA}">
      <dsp:nvSpPr>
        <dsp:cNvPr id="0" name=""/>
        <dsp:cNvSpPr/>
      </dsp:nvSpPr>
      <dsp:spPr>
        <a:xfrm>
          <a:off x="1096720" y="1288771"/>
          <a:ext cx="257563" cy="2575632"/>
        </a:xfrm>
        <a:custGeom>
          <a:avLst/>
          <a:gdLst/>
          <a:ahLst/>
          <a:cxnLst/>
          <a:rect l="0" t="0" r="0" b="0"/>
          <a:pathLst>
            <a:path>
              <a:moveTo>
                <a:pt x="0" y="0"/>
              </a:moveTo>
              <a:lnTo>
                <a:pt x="0" y="2575632"/>
              </a:lnTo>
              <a:lnTo>
                <a:pt x="257563" y="257563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1EB31A-15F1-4747-85B1-37A21123D621}">
      <dsp:nvSpPr>
        <dsp:cNvPr id="0" name=""/>
        <dsp:cNvSpPr/>
      </dsp:nvSpPr>
      <dsp:spPr>
        <a:xfrm>
          <a:off x="1354284" y="3220495"/>
          <a:ext cx="2060506" cy="128781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s-EC" sz="2100" kern="1200" dirty="0"/>
            <a:t>Características de comportamiento</a:t>
          </a:r>
        </a:p>
      </dsp:txBody>
      <dsp:txXfrm>
        <a:off x="1392003" y="3258214"/>
        <a:ext cx="1985068" cy="12123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AC844-8570-4724-A7A7-F6E30C558805}">
      <dsp:nvSpPr>
        <dsp:cNvPr id="0" name=""/>
        <dsp:cNvSpPr/>
      </dsp:nvSpPr>
      <dsp:spPr>
        <a:xfrm>
          <a:off x="2403175" y="1015"/>
          <a:ext cx="2199632" cy="109981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C" sz="2600" kern="1200" dirty="0"/>
            <a:t>Posesiones</a:t>
          </a:r>
        </a:p>
      </dsp:txBody>
      <dsp:txXfrm>
        <a:off x="2435388" y="33228"/>
        <a:ext cx="2135206" cy="1035390"/>
      </dsp:txXfrm>
    </dsp:sp>
    <dsp:sp modelId="{5DBBD9F8-643B-453F-843F-DB0E339C630C}">
      <dsp:nvSpPr>
        <dsp:cNvPr id="0" name=""/>
        <dsp:cNvSpPr/>
      </dsp:nvSpPr>
      <dsp:spPr>
        <a:xfrm rot="3600000">
          <a:off x="3838248" y="1930570"/>
          <a:ext cx="1144807" cy="3849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kern="1200"/>
        </a:p>
      </dsp:txBody>
      <dsp:txXfrm>
        <a:off x="3953729" y="2007557"/>
        <a:ext cx="913846" cy="230961"/>
      </dsp:txXfrm>
    </dsp:sp>
    <dsp:sp modelId="{474CCB28-6531-4ACB-8FE9-5D37D0C0F1A7}">
      <dsp:nvSpPr>
        <dsp:cNvPr id="0" name=""/>
        <dsp:cNvSpPr/>
      </dsp:nvSpPr>
      <dsp:spPr>
        <a:xfrm>
          <a:off x="4218496" y="3145244"/>
          <a:ext cx="2199632" cy="109981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C" sz="2600" kern="1200" dirty="0"/>
            <a:t>Apariencia</a:t>
          </a:r>
        </a:p>
      </dsp:txBody>
      <dsp:txXfrm>
        <a:off x="4250709" y="3177457"/>
        <a:ext cx="2135206" cy="1035390"/>
      </dsp:txXfrm>
    </dsp:sp>
    <dsp:sp modelId="{56110C84-C518-485E-909C-49D5ACE6179F}">
      <dsp:nvSpPr>
        <dsp:cNvPr id="0" name=""/>
        <dsp:cNvSpPr/>
      </dsp:nvSpPr>
      <dsp:spPr>
        <a:xfrm rot="10800000">
          <a:off x="2930587" y="3502684"/>
          <a:ext cx="1144807" cy="3849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kern="1200"/>
        </a:p>
      </dsp:txBody>
      <dsp:txXfrm rot="10800000">
        <a:off x="3046067" y="3579671"/>
        <a:ext cx="913846" cy="230961"/>
      </dsp:txXfrm>
    </dsp:sp>
    <dsp:sp modelId="{C4A50895-C876-4295-BA10-6EB4D3C4FA84}">
      <dsp:nvSpPr>
        <dsp:cNvPr id="0" name=""/>
        <dsp:cNvSpPr/>
      </dsp:nvSpPr>
      <dsp:spPr>
        <a:xfrm>
          <a:off x="587854" y="3145244"/>
          <a:ext cx="2199632" cy="109981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C" sz="2600" kern="1200" dirty="0"/>
            <a:t>Conocimiento secreto</a:t>
          </a:r>
        </a:p>
      </dsp:txBody>
      <dsp:txXfrm>
        <a:off x="620067" y="3177457"/>
        <a:ext cx="2135206" cy="1035390"/>
      </dsp:txXfrm>
    </dsp:sp>
    <dsp:sp modelId="{921E5EC4-F5E7-470A-927B-E6013F251CAC}">
      <dsp:nvSpPr>
        <dsp:cNvPr id="0" name=""/>
        <dsp:cNvSpPr/>
      </dsp:nvSpPr>
      <dsp:spPr>
        <a:xfrm rot="18000000">
          <a:off x="2022927" y="1930570"/>
          <a:ext cx="1144807" cy="3849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kern="1200"/>
        </a:p>
      </dsp:txBody>
      <dsp:txXfrm>
        <a:off x="2138408" y="2007557"/>
        <a:ext cx="913846" cy="2309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940CC-87FE-4C69-8132-A08BB03AE846}">
      <dsp:nvSpPr>
        <dsp:cNvPr id="0" name=""/>
        <dsp:cNvSpPr/>
      </dsp:nvSpPr>
      <dsp:spPr>
        <a:xfrm>
          <a:off x="918029" y="2"/>
          <a:ext cx="7408617" cy="1078976"/>
        </a:xfrm>
        <a:prstGeom prst="rightArrow">
          <a:avLst>
            <a:gd name="adj1" fmla="val 50000"/>
            <a:gd name="adj2" fmla="val 5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71288" numCol="1" spcCol="1270" anchor="ctr" anchorCtr="0">
          <a:noAutofit/>
        </a:bodyPr>
        <a:lstStyle/>
        <a:p>
          <a:pPr marL="0" lvl="0" indent="0" algn="l" defTabSz="889000">
            <a:lnSpc>
              <a:spcPct val="90000"/>
            </a:lnSpc>
            <a:spcBef>
              <a:spcPct val="0"/>
            </a:spcBef>
            <a:spcAft>
              <a:spcPct val="35000"/>
            </a:spcAft>
            <a:buNone/>
          </a:pPr>
          <a:r>
            <a:rPr lang="es-EC" sz="2000" b="1" kern="1200" dirty="0"/>
            <a:t>Funcionamiento </a:t>
          </a:r>
        </a:p>
      </dsp:txBody>
      <dsp:txXfrm>
        <a:off x="918029" y="269746"/>
        <a:ext cx="7138873" cy="539488"/>
      </dsp:txXfrm>
    </dsp:sp>
    <dsp:sp modelId="{19D58C13-0F18-49AE-B9D8-D4741BBBBA2C}">
      <dsp:nvSpPr>
        <dsp:cNvPr id="0" name=""/>
        <dsp:cNvSpPr/>
      </dsp:nvSpPr>
      <dsp:spPr>
        <a:xfrm>
          <a:off x="938921" y="840379"/>
          <a:ext cx="2281854" cy="2078506"/>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ES" sz="1900" kern="1200" dirty="0"/>
            <a:t>% de reconocimiento debe superar un determinado umbral y el tiempo de ejecución debe ser asequible.</a:t>
          </a:r>
          <a:endParaRPr lang="es-EC" sz="1900" kern="1200" dirty="0"/>
        </a:p>
      </dsp:txBody>
      <dsp:txXfrm>
        <a:off x="938921" y="840379"/>
        <a:ext cx="2281854" cy="2078506"/>
      </dsp:txXfrm>
    </dsp:sp>
    <dsp:sp modelId="{8B60E64B-0C39-40C8-8910-842F777098CD}">
      <dsp:nvSpPr>
        <dsp:cNvPr id="0" name=""/>
        <dsp:cNvSpPr/>
      </dsp:nvSpPr>
      <dsp:spPr>
        <a:xfrm>
          <a:off x="3220775" y="367991"/>
          <a:ext cx="5126763" cy="1078976"/>
        </a:xfrm>
        <a:prstGeom prst="rightArrow">
          <a:avLst>
            <a:gd name="adj1" fmla="val 50000"/>
            <a:gd name="adj2" fmla="val 5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71288" numCol="1" spcCol="1270" anchor="ctr" anchorCtr="0">
          <a:noAutofit/>
        </a:bodyPr>
        <a:lstStyle/>
        <a:p>
          <a:pPr marL="0" lvl="0" indent="0" algn="l" defTabSz="889000">
            <a:lnSpc>
              <a:spcPct val="90000"/>
            </a:lnSpc>
            <a:spcBef>
              <a:spcPct val="0"/>
            </a:spcBef>
            <a:spcAft>
              <a:spcPct val="35000"/>
            </a:spcAft>
            <a:buNone/>
          </a:pPr>
          <a:r>
            <a:rPr lang="es-EC" sz="2000" b="1" kern="1200" dirty="0"/>
            <a:t>Aceptabilidad</a:t>
          </a:r>
        </a:p>
      </dsp:txBody>
      <dsp:txXfrm>
        <a:off x="3220775" y="637735"/>
        <a:ext cx="4857019" cy="539488"/>
      </dsp:txXfrm>
    </dsp:sp>
    <dsp:sp modelId="{31212BF2-2ADA-4EDD-95F7-B65464EF038F}">
      <dsp:nvSpPr>
        <dsp:cNvPr id="0" name=""/>
        <dsp:cNvSpPr/>
      </dsp:nvSpPr>
      <dsp:spPr>
        <a:xfrm>
          <a:off x="3220775" y="1200038"/>
          <a:ext cx="2281854" cy="2078506"/>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Font typeface="Times New Roman" panose="02020603050405020304" pitchFamily="18" charset="0"/>
            <a:buNone/>
          </a:pPr>
          <a:r>
            <a:rPr lang="es-ES" sz="1900" kern="1200" dirty="0"/>
            <a:t>Método de reconocimiento que puedan integrar en su vida diaria.</a:t>
          </a:r>
          <a:endParaRPr lang="es-EC" sz="1900" kern="1200" dirty="0"/>
        </a:p>
      </dsp:txBody>
      <dsp:txXfrm>
        <a:off x="3220775" y="1200038"/>
        <a:ext cx="2281854" cy="2078506"/>
      </dsp:txXfrm>
    </dsp:sp>
    <dsp:sp modelId="{E6114ACD-4681-4ED2-84F5-FA8E9AF3C095}">
      <dsp:nvSpPr>
        <dsp:cNvPr id="0" name=""/>
        <dsp:cNvSpPr/>
      </dsp:nvSpPr>
      <dsp:spPr>
        <a:xfrm>
          <a:off x="5502630" y="727650"/>
          <a:ext cx="2844909" cy="1078976"/>
        </a:xfrm>
        <a:prstGeom prst="rightArrow">
          <a:avLst>
            <a:gd name="adj1" fmla="val 50000"/>
            <a:gd name="adj2" fmla="val 5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71288" numCol="1" spcCol="1270" anchor="ctr" anchorCtr="0">
          <a:noAutofit/>
        </a:bodyPr>
        <a:lstStyle/>
        <a:p>
          <a:pPr marL="0" lvl="0" indent="0" algn="l" defTabSz="889000">
            <a:lnSpc>
              <a:spcPct val="90000"/>
            </a:lnSpc>
            <a:spcBef>
              <a:spcPct val="0"/>
            </a:spcBef>
            <a:spcAft>
              <a:spcPct val="35000"/>
            </a:spcAft>
            <a:buNone/>
          </a:pPr>
          <a:r>
            <a:rPr lang="es-EC" sz="2000" b="1" kern="1200" dirty="0"/>
            <a:t>Robustez</a:t>
          </a:r>
        </a:p>
      </dsp:txBody>
      <dsp:txXfrm>
        <a:off x="5502630" y="997394"/>
        <a:ext cx="2575165" cy="539488"/>
      </dsp:txXfrm>
    </dsp:sp>
    <dsp:sp modelId="{D3DB4EDD-B4D4-47CA-9DBC-AE4C54E3B93F}">
      <dsp:nvSpPr>
        <dsp:cNvPr id="0" name=""/>
        <dsp:cNvSpPr/>
      </dsp:nvSpPr>
      <dsp:spPr>
        <a:xfrm>
          <a:off x="5502630" y="1559697"/>
          <a:ext cx="2281854" cy="2048088"/>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ES" sz="1900" kern="1200" dirty="0"/>
            <a:t>Fortaleza frente ataques fraudulentos (suplantación de identidad)</a:t>
          </a:r>
          <a:endParaRPr lang="es-EC" sz="1900" kern="1200" dirty="0"/>
        </a:p>
      </dsp:txBody>
      <dsp:txXfrm>
        <a:off x="5502630" y="1559697"/>
        <a:ext cx="2281854" cy="20480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A95BD-766B-4E52-86E3-78BB4FA8DC93}">
      <dsp:nvSpPr>
        <dsp:cNvPr id="0" name=""/>
        <dsp:cNvSpPr/>
      </dsp:nvSpPr>
      <dsp:spPr>
        <a:xfrm>
          <a:off x="-4547637" y="-697308"/>
          <a:ext cx="5417342" cy="5417342"/>
        </a:xfrm>
        <a:prstGeom prst="blockArc">
          <a:avLst>
            <a:gd name="adj1" fmla="val 18900000"/>
            <a:gd name="adj2" fmla="val 2700000"/>
            <a:gd name="adj3" fmla="val 399"/>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0B86C9-CB03-47C8-8FA0-D40F99FD1EF0}">
      <dsp:nvSpPr>
        <dsp:cNvPr id="0" name=""/>
        <dsp:cNvSpPr/>
      </dsp:nvSpPr>
      <dsp:spPr>
        <a:xfrm>
          <a:off x="455546" y="309267"/>
          <a:ext cx="7656284" cy="6188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1217" tIns="58420" rIns="58420" bIns="58420" numCol="1" spcCol="1270" anchor="ctr" anchorCtr="0">
          <a:noAutofit/>
        </a:bodyPr>
        <a:lstStyle/>
        <a:p>
          <a:pPr marL="0" lvl="0" indent="0" algn="l" defTabSz="1022350">
            <a:lnSpc>
              <a:spcPct val="90000"/>
            </a:lnSpc>
            <a:spcBef>
              <a:spcPct val="0"/>
            </a:spcBef>
            <a:spcAft>
              <a:spcPct val="35000"/>
            </a:spcAft>
            <a:buNone/>
          </a:pPr>
          <a:r>
            <a:rPr lang="es-EC" sz="2300" kern="1200" dirty="0"/>
            <a:t>Normalización: modificar datos biométricos  </a:t>
          </a:r>
        </a:p>
      </dsp:txBody>
      <dsp:txXfrm>
        <a:off x="455546" y="309267"/>
        <a:ext cx="7656284" cy="618856"/>
      </dsp:txXfrm>
    </dsp:sp>
    <dsp:sp modelId="{B5243F20-EB4F-4178-9230-36202158BB97}">
      <dsp:nvSpPr>
        <dsp:cNvPr id="0" name=""/>
        <dsp:cNvSpPr/>
      </dsp:nvSpPr>
      <dsp:spPr>
        <a:xfrm>
          <a:off x="68761" y="231910"/>
          <a:ext cx="773570" cy="77357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DA9C13-0A8B-493B-9DBB-F0B68720ECC8}">
      <dsp:nvSpPr>
        <dsp:cNvPr id="0" name=""/>
        <dsp:cNvSpPr/>
      </dsp:nvSpPr>
      <dsp:spPr>
        <a:xfrm>
          <a:off x="810351" y="1237712"/>
          <a:ext cx="7301480" cy="6188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1217" tIns="58420" rIns="58420" bIns="58420" numCol="1" spcCol="1270" anchor="ctr" anchorCtr="0">
          <a:noAutofit/>
        </a:bodyPr>
        <a:lstStyle/>
        <a:p>
          <a:pPr marL="0" lvl="0" indent="0" algn="l" defTabSz="1022350">
            <a:lnSpc>
              <a:spcPct val="90000"/>
            </a:lnSpc>
            <a:spcBef>
              <a:spcPct val="0"/>
            </a:spcBef>
            <a:spcAft>
              <a:spcPct val="35000"/>
            </a:spcAft>
            <a:buNone/>
          </a:pPr>
          <a:r>
            <a:rPr lang="es-EC" sz="2300" kern="1200" dirty="0"/>
            <a:t>Extracción de características discriminatorias  </a:t>
          </a:r>
        </a:p>
      </dsp:txBody>
      <dsp:txXfrm>
        <a:off x="810351" y="1237712"/>
        <a:ext cx="7301480" cy="618856"/>
      </dsp:txXfrm>
    </dsp:sp>
    <dsp:sp modelId="{DB900242-D2BB-43D1-B693-2EC66EB27162}">
      <dsp:nvSpPr>
        <dsp:cNvPr id="0" name=""/>
        <dsp:cNvSpPr/>
      </dsp:nvSpPr>
      <dsp:spPr>
        <a:xfrm>
          <a:off x="423566" y="1160355"/>
          <a:ext cx="773570" cy="77357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4CB6A2-18BE-4816-A437-73C483F60F7B}">
      <dsp:nvSpPr>
        <dsp:cNvPr id="0" name=""/>
        <dsp:cNvSpPr/>
      </dsp:nvSpPr>
      <dsp:spPr>
        <a:xfrm>
          <a:off x="810351" y="2166156"/>
          <a:ext cx="7301480" cy="6188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1217" tIns="58420" rIns="58420" bIns="58420" numCol="1" spcCol="1270" anchor="ctr" anchorCtr="0">
          <a:noAutofit/>
        </a:bodyPr>
        <a:lstStyle/>
        <a:p>
          <a:pPr marL="0" lvl="0" indent="0" algn="l" defTabSz="1022350">
            <a:lnSpc>
              <a:spcPct val="90000"/>
            </a:lnSpc>
            <a:spcBef>
              <a:spcPct val="0"/>
            </a:spcBef>
            <a:spcAft>
              <a:spcPct val="35000"/>
            </a:spcAft>
            <a:buNone/>
          </a:pPr>
          <a:r>
            <a:rPr lang="es-EC" sz="2300" kern="1200" dirty="0"/>
            <a:t>Emparejamiento: genera puntuaciones de coincidencia </a:t>
          </a:r>
        </a:p>
      </dsp:txBody>
      <dsp:txXfrm>
        <a:off x="810351" y="2166156"/>
        <a:ext cx="7301480" cy="618856"/>
      </dsp:txXfrm>
    </dsp:sp>
    <dsp:sp modelId="{AE44032A-8B6E-42EA-AFF9-CC6D59508B19}">
      <dsp:nvSpPr>
        <dsp:cNvPr id="0" name=""/>
        <dsp:cNvSpPr/>
      </dsp:nvSpPr>
      <dsp:spPr>
        <a:xfrm>
          <a:off x="423566" y="2088799"/>
          <a:ext cx="773570" cy="77357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F49705-ECA3-4B48-98F2-EA9F60807E79}">
      <dsp:nvSpPr>
        <dsp:cNvPr id="0" name=""/>
        <dsp:cNvSpPr/>
      </dsp:nvSpPr>
      <dsp:spPr>
        <a:xfrm>
          <a:off x="455546" y="3094601"/>
          <a:ext cx="7656284" cy="6188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1217" tIns="58420" rIns="58420" bIns="58420" numCol="1" spcCol="1270" anchor="ctr" anchorCtr="0">
          <a:noAutofit/>
        </a:bodyPr>
        <a:lstStyle/>
        <a:p>
          <a:pPr marL="0" lvl="0" indent="0" algn="l" defTabSz="1022350">
            <a:lnSpc>
              <a:spcPct val="90000"/>
            </a:lnSpc>
            <a:spcBef>
              <a:spcPct val="0"/>
            </a:spcBef>
            <a:spcAft>
              <a:spcPct val="35000"/>
            </a:spcAft>
            <a:buNone/>
          </a:pPr>
          <a:r>
            <a:rPr lang="es-EC" sz="2300" kern="1200" dirty="0"/>
            <a:t>Decisión: aceptación o rechazo  </a:t>
          </a:r>
        </a:p>
      </dsp:txBody>
      <dsp:txXfrm>
        <a:off x="455546" y="3094601"/>
        <a:ext cx="7656284" cy="618856"/>
      </dsp:txXfrm>
    </dsp:sp>
    <dsp:sp modelId="{3440D9C1-D1EA-4B66-BF53-2B70F138E2EB}">
      <dsp:nvSpPr>
        <dsp:cNvPr id="0" name=""/>
        <dsp:cNvSpPr/>
      </dsp:nvSpPr>
      <dsp:spPr>
        <a:xfrm>
          <a:off x="68761" y="3017244"/>
          <a:ext cx="773570" cy="77357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8A83B-CA30-4A5B-91D6-DB79900465A3}">
      <dsp:nvSpPr>
        <dsp:cNvPr id="0" name=""/>
        <dsp:cNvSpPr/>
      </dsp:nvSpPr>
      <dsp:spPr>
        <a:xfrm>
          <a:off x="2944743" y="0"/>
          <a:ext cx="6302513" cy="6302513"/>
        </a:xfrm>
        <a:prstGeom prst="ellipse">
          <a:avLst/>
        </a:prstGeom>
        <a:solidFill>
          <a:schemeClr val="accent6">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C" sz="1800" b="1" kern="1200" dirty="0"/>
            <a:t>Inteligencia</a:t>
          </a:r>
        </a:p>
        <a:p>
          <a:pPr marL="0" lvl="0" indent="0" algn="ctr" defTabSz="800100">
            <a:lnSpc>
              <a:spcPct val="90000"/>
            </a:lnSpc>
            <a:spcBef>
              <a:spcPct val="0"/>
            </a:spcBef>
            <a:spcAft>
              <a:spcPct val="35000"/>
            </a:spcAft>
            <a:buNone/>
          </a:pPr>
          <a:r>
            <a:rPr lang="es-EC" sz="1800" b="1" kern="1200" dirty="0"/>
            <a:t>Artificial (IA)</a:t>
          </a:r>
        </a:p>
      </dsp:txBody>
      <dsp:txXfrm>
        <a:off x="4994635" y="315125"/>
        <a:ext cx="2202728" cy="945376"/>
      </dsp:txXfrm>
    </dsp:sp>
    <dsp:sp modelId="{06BBA8AE-85E2-4F25-851D-CC89EFDF11D4}">
      <dsp:nvSpPr>
        <dsp:cNvPr id="0" name=""/>
        <dsp:cNvSpPr/>
      </dsp:nvSpPr>
      <dsp:spPr>
        <a:xfrm>
          <a:off x="3732557" y="1575628"/>
          <a:ext cx="4726884" cy="4726884"/>
        </a:xfrm>
        <a:prstGeom prst="ellipse">
          <a:avLst/>
        </a:prstGeom>
        <a:solidFill>
          <a:schemeClr val="accent6">
            <a:shade val="50000"/>
            <a:hueOff val="228828"/>
            <a:satOff val="25628"/>
            <a:lumOff val="2591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C" sz="1800" b="1" kern="1200" dirty="0"/>
            <a:t>Aprendizaje</a:t>
          </a:r>
        </a:p>
        <a:p>
          <a:pPr marL="0" lvl="0" indent="0" algn="ctr" defTabSz="800100">
            <a:lnSpc>
              <a:spcPct val="90000"/>
            </a:lnSpc>
            <a:spcBef>
              <a:spcPct val="0"/>
            </a:spcBef>
            <a:spcAft>
              <a:spcPct val="35000"/>
            </a:spcAft>
            <a:buNone/>
          </a:pPr>
          <a:r>
            <a:rPr lang="es-EC" sz="1800" b="1" kern="1200" dirty="0"/>
            <a:t>Automático (ML)</a:t>
          </a:r>
        </a:p>
      </dsp:txBody>
      <dsp:txXfrm>
        <a:off x="4994635" y="1871058"/>
        <a:ext cx="2202728" cy="886290"/>
      </dsp:txXfrm>
    </dsp:sp>
    <dsp:sp modelId="{9FB489BB-BD44-4ED8-B0DB-ABADF8ABDDBC}">
      <dsp:nvSpPr>
        <dsp:cNvPr id="0" name=""/>
        <dsp:cNvSpPr/>
      </dsp:nvSpPr>
      <dsp:spPr>
        <a:xfrm>
          <a:off x="4520371" y="3151256"/>
          <a:ext cx="3151256" cy="3151256"/>
        </a:xfrm>
        <a:prstGeom prst="ellipse">
          <a:avLst/>
        </a:prstGeom>
        <a:solidFill>
          <a:schemeClr val="accent6">
            <a:shade val="50000"/>
            <a:hueOff val="228828"/>
            <a:satOff val="25628"/>
            <a:lumOff val="2591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C" sz="1800" b="1" kern="1200" dirty="0"/>
            <a:t>Aprendizaje </a:t>
          </a:r>
        </a:p>
        <a:p>
          <a:pPr marL="0" lvl="0" indent="0" algn="ctr" defTabSz="800100">
            <a:lnSpc>
              <a:spcPct val="90000"/>
            </a:lnSpc>
            <a:spcBef>
              <a:spcPct val="0"/>
            </a:spcBef>
            <a:spcAft>
              <a:spcPct val="35000"/>
            </a:spcAft>
            <a:buNone/>
          </a:pPr>
          <a:r>
            <a:rPr lang="es-EC" sz="1800" b="1" kern="1200" dirty="0"/>
            <a:t>Profundo (DL)</a:t>
          </a:r>
        </a:p>
      </dsp:txBody>
      <dsp:txXfrm>
        <a:off x="4981862" y="3939070"/>
        <a:ext cx="2228274" cy="15756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7.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8.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E257425F-8A37-4A7C-99F4-EAD74DFA05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s-EC"/>
              <a:t>ESPE</a:t>
            </a:r>
          </a:p>
        </p:txBody>
      </p:sp>
      <p:sp>
        <p:nvSpPr>
          <p:cNvPr id="3" name="Marcador de fecha 2">
            <a:extLst>
              <a:ext uri="{FF2B5EF4-FFF2-40B4-BE49-F238E27FC236}">
                <a16:creationId xmlns:a16="http://schemas.microsoft.com/office/drawing/2014/main" id="{7E9FE68A-21B8-479B-BC76-7897D5B0DB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95DED3-0439-4883-B009-BAAAE6A020CF}" type="datetimeFigureOut">
              <a:rPr lang="es-EC" smtClean="0"/>
              <a:t>30/9/2020</a:t>
            </a:fld>
            <a:endParaRPr lang="es-EC"/>
          </a:p>
        </p:txBody>
      </p:sp>
      <p:sp>
        <p:nvSpPr>
          <p:cNvPr id="4" name="Marcador de pie de página 3">
            <a:extLst>
              <a:ext uri="{FF2B5EF4-FFF2-40B4-BE49-F238E27FC236}">
                <a16:creationId xmlns:a16="http://schemas.microsoft.com/office/drawing/2014/main" id="{E17AFE16-3DF1-4ECD-B48C-06B8B5F2083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a:extLst>
              <a:ext uri="{FF2B5EF4-FFF2-40B4-BE49-F238E27FC236}">
                <a16:creationId xmlns:a16="http://schemas.microsoft.com/office/drawing/2014/main" id="{CC17AF73-15A2-4EFE-BD00-9BE51A0A4EE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21A630-BB9B-4B7C-8B29-056F68104068}" type="slidenum">
              <a:rPr lang="es-EC" smtClean="0"/>
              <a:t>‹Nº›</a:t>
            </a:fld>
            <a:endParaRPr lang="es-EC"/>
          </a:p>
        </p:txBody>
      </p:sp>
    </p:spTree>
    <p:extLst>
      <p:ext uri="{BB962C8B-B14F-4D97-AF65-F5344CB8AC3E}">
        <p14:creationId xmlns:p14="http://schemas.microsoft.com/office/powerpoint/2010/main" val="297253556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s-EC"/>
              <a:t>ESPE</a:t>
            </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072419-3F6C-40A0-ACE9-1B8D18A66FC1}" type="datetimeFigureOut">
              <a:rPr lang="es-EC" smtClean="0"/>
              <a:t>30/9/2020</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034813-CFF8-45E5-A405-1BF21818EA45}" type="slidenum">
              <a:rPr lang="es-EC" smtClean="0"/>
              <a:t>‹Nº›</a:t>
            </a:fld>
            <a:endParaRPr lang="es-EC"/>
          </a:p>
        </p:txBody>
      </p:sp>
    </p:spTree>
    <p:extLst>
      <p:ext uri="{BB962C8B-B14F-4D97-AF65-F5344CB8AC3E}">
        <p14:creationId xmlns:p14="http://schemas.microsoft.com/office/powerpoint/2010/main" val="103962576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0AAF0F7-953E-449B-BEA3-27A970BB5881}" type="datetime1">
              <a:rPr lang="es-EC" smtClean="0"/>
              <a:t>30/9/2020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589A0F8-E702-44C7-BD07-F63FB80A2BF8}"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0991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F42E6BE-EE99-442B-90FA-5FCC5ED0945A}" type="datetime1">
              <a:rPr lang="es-EC" smtClean="0"/>
              <a:t>30/9/2020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589A0F8-E702-44C7-BD07-F63FB80A2BF8}" type="slidenum">
              <a:rPr lang="es-EC" smtClean="0"/>
              <a:t>‹Nº›</a:t>
            </a:fld>
            <a:endParaRPr lang="es-EC"/>
          </a:p>
        </p:txBody>
      </p:sp>
    </p:spTree>
    <p:extLst>
      <p:ext uri="{BB962C8B-B14F-4D97-AF65-F5344CB8AC3E}">
        <p14:creationId xmlns:p14="http://schemas.microsoft.com/office/powerpoint/2010/main" val="2196155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9C4CCC9-E24C-4D1B-A5CF-FF2DB0DC0607}" type="datetime1">
              <a:rPr lang="es-EC" smtClean="0"/>
              <a:t>30/9/2020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589A0F8-E702-44C7-BD07-F63FB80A2BF8}" type="slidenum">
              <a:rPr lang="es-EC" smtClean="0"/>
              <a:t>‹Nº›</a:t>
            </a:fld>
            <a:endParaRPr lang="es-EC"/>
          </a:p>
        </p:txBody>
      </p:sp>
    </p:spTree>
    <p:extLst>
      <p:ext uri="{BB962C8B-B14F-4D97-AF65-F5344CB8AC3E}">
        <p14:creationId xmlns:p14="http://schemas.microsoft.com/office/powerpoint/2010/main" val="1842429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AD0F2D1-F1EB-4771-96B3-284429CB7D87}" type="datetime1">
              <a:rPr lang="es-EC" smtClean="0"/>
              <a:t>30/9/2020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589A0F8-E702-44C7-BD07-F63FB80A2BF8}" type="slidenum">
              <a:rPr lang="es-EC" smtClean="0"/>
              <a:t>‹Nº›</a:t>
            </a:fld>
            <a:endParaRPr lang="es-EC"/>
          </a:p>
        </p:txBody>
      </p:sp>
    </p:spTree>
    <p:extLst>
      <p:ext uri="{BB962C8B-B14F-4D97-AF65-F5344CB8AC3E}">
        <p14:creationId xmlns:p14="http://schemas.microsoft.com/office/powerpoint/2010/main" val="4192083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D6C7375-FC57-4EE8-B625-AC20589AD6E6}" type="datetime1">
              <a:rPr lang="es-EC" smtClean="0"/>
              <a:t>30/9/2020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589A0F8-E702-44C7-BD07-F63FB80A2BF8}"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485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A9F90EA-8EF3-441C-BF6A-F25BABBBC29A}" type="datetime1">
              <a:rPr lang="es-EC" smtClean="0"/>
              <a:t>30/9/2020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589A0F8-E702-44C7-BD07-F63FB80A2BF8}" type="slidenum">
              <a:rPr lang="es-EC" smtClean="0"/>
              <a:t>‹Nº›</a:t>
            </a:fld>
            <a:endParaRPr lang="es-EC"/>
          </a:p>
        </p:txBody>
      </p:sp>
    </p:spTree>
    <p:extLst>
      <p:ext uri="{BB962C8B-B14F-4D97-AF65-F5344CB8AC3E}">
        <p14:creationId xmlns:p14="http://schemas.microsoft.com/office/powerpoint/2010/main" val="2930553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3CA0B7B-48AD-4194-B2D0-D47416B29630}" type="datetime1">
              <a:rPr lang="es-EC" smtClean="0"/>
              <a:t>30/9/2020</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4589A0F8-E702-44C7-BD07-F63FB80A2BF8}" type="slidenum">
              <a:rPr lang="es-EC" smtClean="0"/>
              <a:t>‹Nº›</a:t>
            </a:fld>
            <a:endParaRPr lang="es-EC"/>
          </a:p>
        </p:txBody>
      </p:sp>
    </p:spTree>
    <p:extLst>
      <p:ext uri="{BB962C8B-B14F-4D97-AF65-F5344CB8AC3E}">
        <p14:creationId xmlns:p14="http://schemas.microsoft.com/office/powerpoint/2010/main" val="2427338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81C9E75-B0D0-47F6-B614-874DB4B00AC7}" type="datetime1">
              <a:rPr lang="es-EC" smtClean="0"/>
              <a:t>30/9/2020</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4589A0F8-E702-44C7-BD07-F63FB80A2BF8}" type="slidenum">
              <a:rPr lang="es-EC" smtClean="0"/>
              <a:t>‹Nº›</a:t>
            </a:fld>
            <a:endParaRPr lang="es-EC"/>
          </a:p>
        </p:txBody>
      </p:sp>
    </p:spTree>
    <p:extLst>
      <p:ext uri="{BB962C8B-B14F-4D97-AF65-F5344CB8AC3E}">
        <p14:creationId xmlns:p14="http://schemas.microsoft.com/office/powerpoint/2010/main" val="1172549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9BF31DC-24AB-48B6-B6B2-D7D00C870E4D}" type="datetime1">
              <a:rPr lang="es-EC" smtClean="0"/>
              <a:t>30/9/2020</a:t>
            </a:fld>
            <a:endParaRPr lang="es-EC"/>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C"/>
          </a:p>
        </p:txBody>
      </p:sp>
      <p:sp>
        <p:nvSpPr>
          <p:cNvPr id="9" name="Slide Number Placeholder 8"/>
          <p:cNvSpPr>
            <a:spLocks noGrp="1"/>
          </p:cNvSpPr>
          <p:nvPr>
            <p:ph type="sldNum" sz="quarter" idx="12"/>
          </p:nvPr>
        </p:nvSpPr>
        <p:spPr/>
        <p:txBody>
          <a:bodyPr/>
          <a:lstStyle/>
          <a:p>
            <a:fld id="{4589A0F8-E702-44C7-BD07-F63FB80A2BF8}" type="slidenum">
              <a:rPr lang="es-EC" smtClean="0"/>
              <a:t>‹Nº›</a:t>
            </a:fld>
            <a:endParaRPr lang="es-EC"/>
          </a:p>
        </p:txBody>
      </p:sp>
    </p:spTree>
    <p:extLst>
      <p:ext uri="{BB962C8B-B14F-4D97-AF65-F5344CB8AC3E}">
        <p14:creationId xmlns:p14="http://schemas.microsoft.com/office/powerpoint/2010/main" val="1617265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D35168B-3C86-49B8-9732-89F833620237}" type="datetime1">
              <a:rPr lang="es-EC" smtClean="0"/>
              <a:t>30/9/2020</a:t>
            </a:fld>
            <a:endParaRPr lang="es-EC"/>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589A0F8-E702-44C7-BD07-F63FB80A2BF8}" type="slidenum">
              <a:rPr lang="es-EC" smtClean="0"/>
              <a:t>‹Nº›</a:t>
            </a:fld>
            <a:endParaRPr lang="es-EC"/>
          </a:p>
        </p:txBody>
      </p:sp>
    </p:spTree>
    <p:extLst>
      <p:ext uri="{BB962C8B-B14F-4D97-AF65-F5344CB8AC3E}">
        <p14:creationId xmlns:p14="http://schemas.microsoft.com/office/powerpoint/2010/main" val="710368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05D3056-9161-4926-9F90-3B8C3FE6F4B3}" type="datetime1">
              <a:rPr lang="es-EC" smtClean="0"/>
              <a:t>30/9/2020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589A0F8-E702-44C7-BD07-F63FB80A2BF8}" type="slidenum">
              <a:rPr lang="es-EC" smtClean="0"/>
              <a:t>‹Nº›</a:t>
            </a:fld>
            <a:endParaRPr lang="es-EC"/>
          </a:p>
        </p:txBody>
      </p:sp>
    </p:spTree>
    <p:extLst>
      <p:ext uri="{BB962C8B-B14F-4D97-AF65-F5344CB8AC3E}">
        <p14:creationId xmlns:p14="http://schemas.microsoft.com/office/powerpoint/2010/main" val="2020199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EE698C4-9211-4042-9708-EACD46510779}" type="datetime1">
              <a:rPr lang="es-EC" smtClean="0"/>
              <a:t>30/9/2020</a:t>
            </a:fld>
            <a:endParaRPr lang="es-EC"/>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C"/>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589A0F8-E702-44C7-BD07-F63FB80A2BF8}" type="slidenum">
              <a:rPr lang="es-EC" smtClean="0"/>
              <a:t>‹Nº›</a:t>
            </a:fld>
            <a:endParaRPr lang="es-EC"/>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8715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Layout" Target="../diagrams/layout7.xml"/><Relationship Id="rId7" Type="http://schemas.openxmlformats.org/officeDocument/2006/relationships/image" Target="../media/image15.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diagramColors" Target="../diagrams/colors2.xml"/><Relationship Id="rId18" Type="http://schemas.openxmlformats.org/officeDocument/2006/relationships/image" Target="../media/image8.jpeg"/><Relationship Id="rId3" Type="http://schemas.openxmlformats.org/officeDocument/2006/relationships/diagramLayout" Target="../diagrams/layout1.xml"/><Relationship Id="rId7" Type="http://schemas.openxmlformats.org/officeDocument/2006/relationships/image" Target="../media/image2.png"/><Relationship Id="rId12" Type="http://schemas.openxmlformats.org/officeDocument/2006/relationships/diagramQuickStyle" Target="../diagrams/quickStyle2.xml"/><Relationship Id="rId17" Type="http://schemas.openxmlformats.org/officeDocument/2006/relationships/image" Target="../media/image7.png"/><Relationship Id="rId2" Type="http://schemas.openxmlformats.org/officeDocument/2006/relationships/diagramData" Target="../diagrams/data1.xml"/><Relationship Id="rId16"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Layout" Target="../diagrams/layout2.xml"/><Relationship Id="rId5" Type="http://schemas.openxmlformats.org/officeDocument/2006/relationships/diagramColors" Target="../diagrams/colors1.xml"/><Relationship Id="rId15" Type="http://schemas.openxmlformats.org/officeDocument/2006/relationships/image" Target="../media/image5.jpeg"/><Relationship Id="rId10" Type="http://schemas.openxmlformats.org/officeDocument/2006/relationships/diagramData" Target="../diagrams/data2.xml"/><Relationship Id="rId19" Type="http://schemas.openxmlformats.org/officeDocument/2006/relationships/image" Target="../media/image9.png"/><Relationship Id="rId4" Type="http://schemas.openxmlformats.org/officeDocument/2006/relationships/diagramQuickStyle" Target="../diagrams/quickStyle1.xml"/><Relationship Id="rId9" Type="http://schemas.openxmlformats.org/officeDocument/2006/relationships/image" Target="../media/image4.png"/><Relationship Id="rId14" Type="http://schemas.microsoft.com/office/2007/relationships/diagramDrawing" Target="../diagrams/drawing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1B2C14-E48C-4C32-AD83-FF920CCA10CB}"/>
              </a:ext>
            </a:extLst>
          </p:cNvPr>
          <p:cNvSpPr>
            <a:spLocks noGrp="1"/>
          </p:cNvSpPr>
          <p:nvPr>
            <p:ph type="ctrTitle"/>
          </p:nvPr>
        </p:nvSpPr>
        <p:spPr>
          <a:xfrm>
            <a:off x="1073425" y="3650833"/>
            <a:ext cx="10045148" cy="747083"/>
          </a:xfrm>
        </p:spPr>
        <p:txBody>
          <a:bodyPr>
            <a:normAutofit/>
          </a:bodyPr>
          <a:lstStyle/>
          <a:p>
            <a:pPr algn="ctr"/>
            <a:r>
              <a:rPr lang="es-EC" sz="2200" b="1" dirty="0"/>
              <a:t>SISTEMA DE CONTROL DE ACCESO MEDIANTE </a:t>
            </a:r>
            <a:r>
              <a:rPr lang="es-EC" sz="2200" b="1"/>
              <a:t>IDENTIFICACIÓN Y </a:t>
            </a:r>
            <a:r>
              <a:rPr lang="es-EC" sz="2200" b="1" dirty="0"/>
              <a:t>VERIFICACIÓN FACIAL FUNDAMENTADO EN ALGORITMOS DE APRENDIZAJE AUTOMÁTICO Y REDES NEURONALES</a:t>
            </a:r>
          </a:p>
        </p:txBody>
      </p:sp>
      <p:sp>
        <p:nvSpPr>
          <p:cNvPr id="11" name="Marcador de número de diapositiva 10">
            <a:extLst>
              <a:ext uri="{FF2B5EF4-FFF2-40B4-BE49-F238E27FC236}">
                <a16:creationId xmlns:a16="http://schemas.microsoft.com/office/drawing/2014/main" id="{A7EC9BCE-25C7-40F2-BE57-CBA7F51F713C}"/>
              </a:ext>
            </a:extLst>
          </p:cNvPr>
          <p:cNvSpPr>
            <a:spLocks noGrp="1"/>
          </p:cNvSpPr>
          <p:nvPr>
            <p:ph type="sldNum" sz="quarter" idx="12"/>
          </p:nvPr>
        </p:nvSpPr>
        <p:spPr/>
        <p:txBody>
          <a:bodyPr/>
          <a:lstStyle/>
          <a:p>
            <a:fld id="{4589A0F8-E702-44C7-BD07-F63FB80A2BF8}" type="slidenum">
              <a:rPr lang="es-EC" smtClean="0"/>
              <a:t>1</a:t>
            </a:fld>
            <a:endParaRPr lang="es-EC"/>
          </a:p>
        </p:txBody>
      </p:sp>
      <p:pic>
        <p:nvPicPr>
          <p:cNvPr id="1026" name="Picture 2" descr="ESPE | Sede Latacunga">
            <a:extLst>
              <a:ext uri="{FF2B5EF4-FFF2-40B4-BE49-F238E27FC236}">
                <a16:creationId xmlns:a16="http://schemas.microsoft.com/office/drawing/2014/main" id="{91D32E13-BB0C-49EF-A7FB-E3A2362E2C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2976"/>
          <a:stretch/>
        </p:blipFill>
        <p:spPr bwMode="auto">
          <a:xfrm>
            <a:off x="3484764" y="204974"/>
            <a:ext cx="5222470" cy="1395046"/>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a:extLst>
              <a:ext uri="{FF2B5EF4-FFF2-40B4-BE49-F238E27FC236}">
                <a16:creationId xmlns:a16="http://schemas.microsoft.com/office/drawing/2014/main" id="{4962FC43-383B-4E31-9DA1-959937B43C20}"/>
              </a:ext>
            </a:extLst>
          </p:cNvPr>
          <p:cNvSpPr txBox="1">
            <a:spLocks/>
          </p:cNvSpPr>
          <p:nvPr/>
        </p:nvSpPr>
        <p:spPr>
          <a:xfrm>
            <a:off x="1073425" y="1722201"/>
            <a:ext cx="10045148" cy="5356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2300" dirty="0"/>
              <a:t>DEPARTAMENTO DE ELÉCTRICA, ELECTRÓNICA Y TELECOMUNICACIONES </a:t>
            </a:r>
          </a:p>
        </p:txBody>
      </p:sp>
      <p:sp>
        <p:nvSpPr>
          <p:cNvPr id="4" name="Título 1">
            <a:extLst>
              <a:ext uri="{FF2B5EF4-FFF2-40B4-BE49-F238E27FC236}">
                <a16:creationId xmlns:a16="http://schemas.microsoft.com/office/drawing/2014/main" id="{C58FF679-1787-4C97-9CBF-3653B8B107B4}"/>
              </a:ext>
            </a:extLst>
          </p:cNvPr>
          <p:cNvSpPr txBox="1">
            <a:spLocks/>
          </p:cNvSpPr>
          <p:nvPr/>
        </p:nvSpPr>
        <p:spPr>
          <a:xfrm>
            <a:off x="1073425" y="2343716"/>
            <a:ext cx="10045148" cy="5356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2300" dirty="0"/>
              <a:t>CARRERA DE INGENIERÍA EN ELECTRÓNICA Y TELECOMUNICACIONES</a:t>
            </a:r>
          </a:p>
        </p:txBody>
      </p:sp>
      <p:sp>
        <p:nvSpPr>
          <p:cNvPr id="7" name="Título 1">
            <a:extLst>
              <a:ext uri="{FF2B5EF4-FFF2-40B4-BE49-F238E27FC236}">
                <a16:creationId xmlns:a16="http://schemas.microsoft.com/office/drawing/2014/main" id="{B4D3FB39-D9CB-4139-B9B5-7D367CEABBD1}"/>
              </a:ext>
            </a:extLst>
          </p:cNvPr>
          <p:cNvSpPr txBox="1">
            <a:spLocks/>
          </p:cNvSpPr>
          <p:nvPr/>
        </p:nvSpPr>
        <p:spPr>
          <a:xfrm>
            <a:off x="1073425" y="4683583"/>
            <a:ext cx="10045148" cy="7605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2200" dirty="0"/>
              <a:t>AUTOR: WILLIAM IBARRA FLORES</a:t>
            </a:r>
          </a:p>
          <a:p>
            <a:pPr algn="l"/>
            <a:r>
              <a:rPr lang="es-EC" sz="2200" dirty="0"/>
              <a:t>DIRECTOR: DR. GONZALO OLMEDO CIFUENTES</a:t>
            </a:r>
          </a:p>
        </p:txBody>
      </p:sp>
      <p:sp>
        <p:nvSpPr>
          <p:cNvPr id="9" name="Título 1">
            <a:extLst>
              <a:ext uri="{FF2B5EF4-FFF2-40B4-BE49-F238E27FC236}">
                <a16:creationId xmlns:a16="http://schemas.microsoft.com/office/drawing/2014/main" id="{27338FBF-E19A-4AB6-95AE-1395970A0F5E}"/>
              </a:ext>
            </a:extLst>
          </p:cNvPr>
          <p:cNvSpPr txBox="1">
            <a:spLocks/>
          </p:cNvSpPr>
          <p:nvPr/>
        </p:nvSpPr>
        <p:spPr>
          <a:xfrm>
            <a:off x="1073425" y="5638510"/>
            <a:ext cx="10045148" cy="5356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2200" dirty="0"/>
              <a:t>SANGOLQUÍ, 2020</a:t>
            </a:r>
          </a:p>
        </p:txBody>
      </p:sp>
      <p:sp>
        <p:nvSpPr>
          <p:cNvPr id="3" name="Título 1">
            <a:extLst>
              <a:ext uri="{FF2B5EF4-FFF2-40B4-BE49-F238E27FC236}">
                <a16:creationId xmlns:a16="http://schemas.microsoft.com/office/drawing/2014/main" id="{19B5435C-0EE2-47A4-A50D-5C7A0D2AEC1A}"/>
              </a:ext>
            </a:extLst>
          </p:cNvPr>
          <p:cNvSpPr txBox="1">
            <a:spLocks/>
          </p:cNvSpPr>
          <p:nvPr/>
        </p:nvSpPr>
        <p:spPr>
          <a:xfrm>
            <a:off x="1073425" y="2917104"/>
            <a:ext cx="10045148" cy="5356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2200" u="sng" dirty="0"/>
              <a:t>Trabajo de Titulación</a:t>
            </a:r>
          </a:p>
        </p:txBody>
      </p:sp>
    </p:spTree>
    <p:extLst>
      <p:ext uri="{BB962C8B-B14F-4D97-AF65-F5344CB8AC3E}">
        <p14:creationId xmlns:p14="http://schemas.microsoft.com/office/powerpoint/2010/main" val="1579293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1" name="Diagrama 1050">
            <a:extLst>
              <a:ext uri="{FF2B5EF4-FFF2-40B4-BE49-F238E27FC236}">
                <a16:creationId xmlns:a16="http://schemas.microsoft.com/office/drawing/2014/main" id="{3138793B-B324-40F2-812F-2BCEE2B7D908}"/>
              </a:ext>
            </a:extLst>
          </p:cNvPr>
          <p:cNvGraphicFramePr/>
          <p:nvPr>
            <p:extLst>
              <p:ext uri="{D42A27DB-BD31-4B8C-83A1-F6EECF244321}">
                <p14:modId xmlns:p14="http://schemas.microsoft.com/office/powerpoint/2010/main" val="3002130900"/>
              </p:ext>
            </p:extLst>
          </p:nvPr>
        </p:nvGraphicFramePr>
        <p:xfrm>
          <a:off x="1" y="-88429"/>
          <a:ext cx="12191999" cy="629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a:extLst>
              <a:ext uri="{FF2B5EF4-FFF2-40B4-BE49-F238E27FC236}">
                <a16:creationId xmlns:a16="http://schemas.microsoft.com/office/drawing/2014/main" id="{7A3C373D-A3D6-482E-9F98-954C3E565460}"/>
              </a:ext>
            </a:extLst>
          </p:cNvPr>
          <p:cNvSpPr>
            <a:spLocks noGrp="1"/>
          </p:cNvSpPr>
          <p:nvPr>
            <p:ph type="sldNum" sz="quarter" idx="12"/>
          </p:nvPr>
        </p:nvSpPr>
        <p:spPr/>
        <p:txBody>
          <a:bodyPr/>
          <a:lstStyle/>
          <a:p>
            <a:fld id="{4589A0F8-E702-44C7-BD07-F63FB80A2BF8}" type="slidenum">
              <a:rPr lang="es-EC" smtClean="0"/>
              <a:t>10</a:t>
            </a:fld>
            <a:endParaRPr lang="es-EC"/>
          </a:p>
        </p:txBody>
      </p:sp>
      <p:cxnSp>
        <p:nvCxnSpPr>
          <p:cNvPr id="1045" name="Conector recto de flecha 1044">
            <a:extLst>
              <a:ext uri="{FF2B5EF4-FFF2-40B4-BE49-F238E27FC236}">
                <a16:creationId xmlns:a16="http://schemas.microsoft.com/office/drawing/2014/main" id="{301F6DC6-D190-43CC-92D1-A521024CEE4A}"/>
              </a:ext>
            </a:extLst>
          </p:cNvPr>
          <p:cNvCxnSpPr>
            <a:cxnSpLocks/>
            <a:stCxn id="6" idx="2"/>
            <a:endCxn id="14" idx="0"/>
          </p:cNvCxnSpPr>
          <p:nvPr/>
        </p:nvCxnSpPr>
        <p:spPr>
          <a:xfrm>
            <a:off x="2388173" y="2166889"/>
            <a:ext cx="0" cy="26078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5" name="Rectángulo: esquinas redondeadas 4">
            <a:extLst>
              <a:ext uri="{FF2B5EF4-FFF2-40B4-BE49-F238E27FC236}">
                <a16:creationId xmlns:a16="http://schemas.microsoft.com/office/drawing/2014/main" id="{DB67F414-FE7F-4ACD-9FFB-BA043D6CCADB}"/>
              </a:ext>
            </a:extLst>
          </p:cNvPr>
          <p:cNvSpPr/>
          <p:nvPr/>
        </p:nvSpPr>
        <p:spPr>
          <a:xfrm>
            <a:off x="5508802" y="318525"/>
            <a:ext cx="1174395" cy="68816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Tipos de ML</a:t>
            </a:r>
          </a:p>
        </p:txBody>
      </p:sp>
      <p:sp>
        <p:nvSpPr>
          <p:cNvPr id="6" name="Rectángulo: esquinas redondeadas 5">
            <a:extLst>
              <a:ext uri="{FF2B5EF4-FFF2-40B4-BE49-F238E27FC236}">
                <a16:creationId xmlns:a16="http://schemas.microsoft.com/office/drawing/2014/main" id="{957151BD-3137-4200-845C-38A71D1F7EAD}"/>
              </a:ext>
            </a:extLst>
          </p:cNvPr>
          <p:cNvSpPr/>
          <p:nvPr/>
        </p:nvSpPr>
        <p:spPr>
          <a:xfrm>
            <a:off x="1632523" y="1478722"/>
            <a:ext cx="1511300" cy="68816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Supervisado</a:t>
            </a:r>
          </a:p>
        </p:txBody>
      </p:sp>
      <p:sp>
        <p:nvSpPr>
          <p:cNvPr id="11" name="Rectángulo: esquinas redondeadas 10">
            <a:extLst>
              <a:ext uri="{FF2B5EF4-FFF2-40B4-BE49-F238E27FC236}">
                <a16:creationId xmlns:a16="http://schemas.microsoft.com/office/drawing/2014/main" id="{8F6F6C6D-28E5-4161-9B49-AEEA013EC355}"/>
              </a:ext>
            </a:extLst>
          </p:cNvPr>
          <p:cNvSpPr/>
          <p:nvPr/>
        </p:nvSpPr>
        <p:spPr>
          <a:xfrm>
            <a:off x="5340350" y="1478722"/>
            <a:ext cx="1511300" cy="68816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No supervisado</a:t>
            </a:r>
          </a:p>
        </p:txBody>
      </p:sp>
      <p:sp>
        <p:nvSpPr>
          <p:cNvPr id="12" name="Rectángulo: esquinas redondeadas 11">
            <a:extLst>
              <a:ext uri="{FF2B5EF4-FFF2-40B4-BE49-F238E27FC236}">
                <a16:creationId xmlns:a16="http://schemas.microsoft.com/office/drawing/2014/main" id="{39126149-F4C6-4D14-B1FA-C2374A78FC48}"/>
              </a:ext>
            </a:extLst>
          </p:cNvPr>
          <p:cNvSpPr/>
          <p:nvPr/>
        </p:nvSpPr>
        <p:spPr>
          <a:xfrm>
            <a:off x="9048177" y="1471464"/>
            <a:ext cx="1511300" cy="68816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Por refuerzo</a:t>
            </a:r>
          </a:p>
        </p:txBody>
      </p:sp>
      <p:sp>
        <p:nvSpPr>
          <p:cNvPr id="14" name="Rectángulo: esquinas redondeadas 13">
            <a:extLst>
              <a:ext uri="{FF2B5EF4-FFF2-40B4-BE49-F238E27FC236}">
                <a16:creationId xmlns:a16="http://schemas.microsoft.com/office/drawing/2014/main" id="{6F4446CB-42D3-49FC-8FE6-BDA936578CAF}"/>
              </a:ext>
            </a:extLst>
          </p:cNvPr>
          <p:cNvSpPr/>
          <p:nvPr/>
        </p:nvSpPr>
        <p:spPr>
          <a:xfrm>
            <a:off x="1170471" y="2427670"/>
            <a:ext cx="2435404" cy="126700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lgn="ctr">
              <a:buFont typeface="Wingdings" panose="05000000000000000000" pitchFamily="2" charset="2"/>
              <a:buChar char="§"/>
            </a:pPr>
            <a:r>
              <a:rPr lang="es-EC" dirty="0"/>
              <a:t>Conjunto de datos</a:t>
            </a:r>
          </a:p>
          <a:p>
            <a:pPr marL="285750" indent="-285750" algn="ctr">
              <a:buFont typeface="Wingdings" panose="05000000000000000000" pitchFamily="2" charset="2"/>
              <a:buChar char="§"/>
            </a:pPr>
            <a:r>
              <a:rPr lang="es-EC" dirty="0"/>
              <a:t>Entrenar el modelo</a:t>
            </a:r>
          </a:p>
          <a:p>
            <a:pPr marL="285750" indent="-285750" algn="ctr">
              <a:buFont typeface="Wingdings" panose="05000000000000000000" pitchFamily="2" charset="2"/>
              <a:buChar char="§"/>
            </a:pPr>
            <a:r>
              <a:rPr lang="es-EC" dirty="0"/>
              <a:t>Hacer la predicción   </a:t>
            </a:r>
          </a:p>
        </p:txBody>
      </p:sp>
      <p:sp>
        <p:nvSpPr>
          <p:cNvPr id="22" name="Rectángulo: esquinas redondeadas 21">
            <a:extLst>
              <a:ext uri="{FF2B5EF4-FFF2-40B4-BE49-F238E27FC236}">
                <a16:creationId xmlns:a16="http://schemas.microsoft.com/office/drawing/2014/main" id="{F342AE49-6E25-45FD-9C1F-1499A03566A6}"/>
              </a:ext>
            </a:extLst>
          </p:cNvPr>
          <p:cNvSpPr/>
          <p:nvPr/>
        </p:nvSpPr>
        <p:spPr>
          <a:xfrm>
            <a:off x="1170471" y="4349145"/>
            <a:ext cx="1370453" cy="3260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Clasificación</a:t>
            </a:r>
          </a:p>
        </p:txBody>
      </p:sp>
      <p:sp>
        <p:nvSpPr>
          <p:cNvPr id="24" name="Rectángulo: esquinas redondeadas 23">
            <a:extLst>
              <a:ext uri="{FF2B5EF4-FFF2-40B4-BE49-F238E27FC236}">
                <a16:creationId xmlns:a16="http://schemas.microsoft.com/office/drawing/2014/main" id="{FB85EA30-54CA-4B21-AAAC-8E2346593B39}"/>
              </a:ext>
            </a:extLst>
          </p:cNvPr>
          <p:cNvSpPr/>
          <p:nvPr/>
        </p:nvSpPr>
        <p:spPr>
          <a:xfrm>
            <a:off x="2681771" y="4349145"/>
            <a:ext cx="1370453" cy="3260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Regresión</a:t>
            </a:r>
          </a:p>
        </p:txBody>
      </p:sp>
      <p:sp>
        <p:nvSpPr>
          <p:cNvPr id="25" name="Rectángulo: esquinas redondeadas 24">
            <a:extLst>
              <a:ext uri="{FF2B5EF4-FFF2-40B4-BE49-F238E27FC236}">
                <a16:creationId xmlns:a16="http://schemas.microsoft.com/office/drawing/2014/main" id="{AFC43375-4C03-4C75-BCB7-695123DFE28A}"/>
              </a:ext>
            </a:extLst>
          </p:cNvPr>
          <p:cNvSpPr/>
          <p:nvPr/>
        </p:nvSpPr>
        <p:spPr>
          <a:xfrm>
            <a:off x="1269011" y="4998140"/>
            <a:ext cx="717315" cy="3260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KNN</a:t>
            </a:r>
          </a:p>
        </p:txBody>
      </p:sp>
      <p:sp>
        <p:nvSpPr>
          <p:cNvPr id="26" name="Rectángulo: esquinas redondeadas 25">
            <a:extLst>
              <a:ext uri="{FF2B5EF4-FFF2-40B4-BE49-F238E27FC236}">
                <a16:creationId xmlns:a16="http://schemas.microsoft.com/office/drawing/2014/main" id="{31095566-360D-4B2B-88C2-A791B521197E}"/>
              </a:ext>
            </a:extLst>
          </p:cNvPr>
          <p:cNvSpPr/>
          <p:nvPr/>
        </p:nvSpPr>
        <p:spPr>
          <a:xfrm>
            <a:off x="1269011" y="5484119"/>
            <a:ext cx="717316" cy="3260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SVM</a:t>
            </a:r>
          </a:p>
        </p:txBody>
      </p:sp>
      <p:cxnSp>
        <p:nvCxnSpPr>
          <p:cNvPr id="39" name="Conector: angular 38">
            <a:extLst>
              <a:ext uri="{FF2B5EF4-FFF2-40B4-BE49-F238E27FC236}">
                <a16:creationId xmlns:a16="http://schemas.microsoft.com/office/drawing/2014/main" id="{A6FD6C06-4F37-4822-87BC-AF99613C0FDB}"/>
              </a:ext>
            </a:extLst>
          </p:cNvPr>
          <p:cNvCxnSpPr>
            <a:cxnSpLocks/>
            <a:stCxn id="22" idx="1"/>
            <a:endCxn id="25" idx="1"/>
          </p:cNvCxnSpPr>
          <p:nvPr/>
        </p:nvCxnSpPr>
        <p:spPr>
          <a:xfrm rot="10800000" flipH="1" flipV="1">
            <a:off x="1170471" y="4512160"/>
            <a:ext cx="98540" cy="648995"/>
          </a:xfrm>
          <a:prstGeom prst="bentConnector3">
            <a:avLst>
              <a:gd name="adj1" fmla="val -231987"/>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42" name="Conector: angular 41">
            <a:extLst>
              <a:ext uri="{FF2B5EF4-FFF2-40B4-BE49-F238E27FC236}">
                <a16:creationId xmlns:a16="http://schemas.microsoft.com/office/drawing/2014/main" id="{2272A03A-A65D-4BB1-8AEE-FF9B9EA1B55E}"/>
              </a:ext>
            </a:extLst>
          </p:cNvPr>
          <p:cNvCxnSpPr>
            <a:endCxn id="26" idx="1"/>
          </p:cNvCxnSpPr>
          <p:nvPr/>
        </p:nvCxnSpPr>
        <p:spPr>
          <a:xfrm rot="16200000" flipH="1">
            <a:off x="863694" y="5241818"/>
            <a:ext cx="485980" cy="324654"/>
          </a:xfrm>
          <a:prstGeom prst="bentConnector2">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44" name="Conector: angular 43">
            <a:extLst>
              <a:ext uri="{FF2B5EF4-FFF2-40B4-BE49-F238E27FC236}">
                <a16:creationId xmlns:a16="http://schemas.microsoft.com/office/drawing/2014/main" id="{13AD95EA-1227-4BDA-885F-7D68096C9CCC}"/>
              </a:ext>
            </a:extLst>
          </p:cNvPr>
          <p:cNvCxnSpPr>
            <a:stCxn id="14" idx="2"/>
            <a:endCxn id="22" idx="0"/>
          </p:cNvCxnSpPr>
          <p:nvPr/>
        </p:nvCxnSpPr>
        <p:spPr>
          <a:xfrm rot="5400000">
            <a:off x="1794700" y="3755672"/>
            <a:ext cx="654472" cy="532475"/>
          </a:xfrm>
          <a:prstGeom prst="bentConnector3">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46" name="Conector: angular 45">
            <a:extLst>
              <a:ext uri="{FF2B5EF4-FFF2-40B4-BE49-F238E27FC236}">
                <a16:creationId xmlns:a16="http://schemas.microsoft.com/office/drawing/2014/main" id="{814EBB2C-9F5F-4114-8608-29E45DADF908}"/>
              </a:ext>
            </a:extLst>
          </p:cNvPr>
          <p:cNvCxnSpPr>
            <a:cxnSpLocks/>
            <a:stCxn id="14" idx="2"/>
            <a:endCxn id="24" idx="0"/>
          </p:cNvCxnSpPr>
          <p:nvPr/>
        </p:nvCxnSpPr>
        <p:spPr>
          <a:xfrm rot="16200000" flipH="1">
            <a:off x="2550349" y="3532496"/>
            <a:ext cx="654472" cy="978825"/>
          </a:xfrm>
          <a:prstGeom prst="bentConnector3">
            <a:avLst>
              <a:gd name="adj1" fmla="val 50000"/>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49" name="Conector: angular 48">
            <a:extLst>
              <a:ext uri="{FF2B5EF4-FFF2-40B4-BE49-F238E27FC236}">
                <a16:creationId xmlns:a16="http://schemas.microsoft.com/office/drawing/2014/main" id="{2B08FDD6-9301-44D8-9781-68E4FB642F28}"/>
              </a:ext>
            </a:extLst>
          </p:cNvPr>
          <p:cNvCxnSpPr>
            <a:stCxn id="5" idx="2"/>
            <a:endCxn id="6" idx="0"/>
          </p:cNvCxnSpPr>
          <p:nvPr/>
        </p:nvCxnSpPr>
        <p:spPr>
          <a:xfrm rot="5400000">
            <a:off x="4006072" y="-611206"/>
            <a:ext cx="472030" cy="3707827"/>
          </a:xfrm>
          <a:prstGeom prst="bentConnector3">
            <a:avLst/>
          </a:prstGeom>
          <a:ln>
            <a:tailEnd type="triangle"/>
          </a:ln>
        </p:spPr>
        <p:style>
          <a:lnRef idx="1">
            <a:schemeClr val="accent6"/>
          </a:lnRef>
          <a:fillRef idx="0">
            <a:schemeClr val="accent6"/>
          </a:fillRef>
          <a:effectRef idx="0">
            <a:schemeClr val="accent6"/>
          </a:effectRef>
          <a:fontRef idx="minor">
            <a:schemeClr val="tx1"/>
          </a:fontRef>
        </p:style>
      </p:cxnSp>
      <p:sp>
        <p:nvSpPr>
          <p:cNvPr id="50" name="Rectángulo: esquinas redondeadas 49">
            <a:extLst>
              <a:ext uri="{FF2B5EF4-FFF2-40B4-BE49-F238E27FC236}">
                <a16:creationId xmlns:a16="http://schemas.microsoft.com/office/drawing/2014/main" id="{8B044551-DACA-4AA3-9F8F-827DFEA81469}"/>
              </a:ext>
            </a:extLst>
          </p:cNvPr>
          <p:cNvSpPr/>
          <p:nvPr/>
        </p:nvSpPr>
        <p:spPr>
          <a:xfrm>
            <a:off x="4878298" y="2485415"/>
            <a:ext cx="2435404" cy="126700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lgn="ctr">
              <a:buFont typeface="Wingdings" panose="05000000000000000000" pitchFamily="2" charset="2"/>
              <a:buChar char="§"/>
            </a:pPr>
            <a:r>
              <a:rPr lang="es-EC" dirty="0"/>
              <a:t>Clasificación de similitudes </a:t>
            </a:r>
          </a:p>
          <a:p>
            <a:pPr marL="285750" indent="-285750" algn="ctr">
              <a:buFont typeface="Wingdings" panose="05000000000000000000" pitchFamily="2" charset="2"/>
              <a:buChar char="§"/>
            </a:pPr>
            <a:r>
              <a:rPr lang="es-EC" dirty="0"/>
              <a:t>No agente externo</a:t>
            </a:r>
          </a:p>
        </p:txBody>
      </p:sp>
      <p:sp>
        <p:nvSpPr>
          <p:cNvPr id="52" name="Rectángulo: esquinas redondeadas 51">
            <a:extLst>
              <a:ext uri="{FF2B5EF4-FFF2-40B4-BE49-F238E27FC236}">
                <a16:creationId xmlns:a16="http://schemas.microsoft.com/office/drawing/2014/main" id="{AB28E439-7E1E-4F94-9A2B-4AA8DA210B8D}"/>
              </a:ext>
            </a:extLst>
          </p:cNvPr>
          <p:cNvSpPr/>
          <p:nvPr/>
        </p:nvSpPr>
        <p:spPr>
          <a:xfrm>
            <a:off x="5410772" y="4349145"/>
            <a:ext cx="1370453" cy="3260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Clustering</a:t>
            </a:r>
          </a:p>
        </p:txBody>
      </p:sp>
      <p:sp>
        <p:nvSpPr>
          <p:cNvPr id="53" name="Rectángulo: esquinas redondeadas 52">
            <a:extLst>
              <a:ext uri="{FF2B5EF4-FFF2-40B4-BE49-F238E27FC236}">
                <a16:creationId xmlns:a16="http://schemas.microsoft.com/office/drawing/2014/main" id="{5533B714-36D8-4DEF-9795-AD2F8C861A96}"/>
              </a:ext>
            </a:extLst>
          </p:cNvPr>
          <p:cNvSpPr/>
          <p:nvPr/>
        </p:nvSpPr>
        <p:spPr>
          <a:xfrm>
            <a:off x="5737340" y="4998139"/>
            <a:ext cx="717315" cy="3260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PCA</a:t>
            </a:r>
          </a:p>
        </p:txBody>
      </p:sp>
      <p:sp>
        <p:nvSpPr>
          <p:cNvPr id="54" name="Rectángulo: esquinas redondeadas 53">
            <a:extLst>
              <a:ext uri="{FF2B5EF4-FFF2-40B4-BE49-F238E27FC236}">
                <a16:creationId xmlns:a16="http://schemas.microsoft.com/office/drawing/2014/main" id="{C436B5AB-3CA2-4C88-ADCA-8A6ED5739C3C}"/>
              </a:ext>
            </a:extLst>
          </p:cNvPr>
          <p:cNvSpPr/>
          <p:nvPr/>
        </p:nvSpPr>
        <p:spPr>
          <a:xfrm>
            <a:off x="8586125" y="2516098"/>
            <a:ext cx="2435404" cy="126700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lgn="ctr">
              <a:buFont typeface="Wingdings" panose="05000000000000000000" pitchFamily="2" charset="2"/>
              <a:buChar char="§"/>
            </a:pPr>
            <a:r>
              <a:rPr lang="es-EC" dirty="0"/>
              <a:t>Concepto prueba-error</a:t>
            </a:r>
          </a:p>
        </p:txBody>
      </p:sp>
      <p:cxnSp>
        <p:nvCxnSpPr>
          <p:cNvPr id="57" name="Conector: angular 56">
            <a:extLst>
              <a:ext uri="{FF2B5EF4-FFF2-40B4-BE49-F238E27FC236}">
                <a16:creationId xmlns:a16="http://schemas.microsoft.com/office/drawing/2014/main" id="{5A2B5471-2B86-4A90-A206-1320D9B8512F}"/>
              </a:ext>
            </a:extLst>
          </p:cNvPr>
          <p:cNvCxnSpPr>
            <a:stCxn id="5" idx="2"/>
            <a:endCxn id="12" idx="0"/>
          </p:cNvCxnSpPr>
          <p:nvPr/>
        </p:nvCxnSpPr>
        <p:spPr>
          <a:xfrm rot="16200000" flipH="1">
            <a:off x="7717527" y="-614836"/>
            <a:ext cx="464772" cy="3707827"/>
          </a:xfrm>
          <a:prstGeom prst="bentConnector3">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60" name="Conector recto de flecha 59">
            <a:extLst>
              <a:ext uri="{FF2B5EF4-FFF2-40B4-BE49-F238E27FC236}">
                <a16:creationId xmlns:a16="http://schemas.microsoft.com/office/drawing/2014/main" id="{0F34CB00-7B22-48F2-B6D1-886D90B486FA}"/>
              </a:ext>
            </a:extLst>
          </p:cNvPr>
          <p:cNvCxnSpPr>
            <a:stCxn id="12" idx="2"/>
            <a:endCxn id="54" idx="0"/>
          </p:cNvCxnSpPr>
          <p:nvPr/>
        </p:nvCxnSpPr>
        <p:spPr>
          <a:xfrm>
            <a:off x="9803827" y="2159631"/>
            <a:ext cx="0" cy="35646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026" name="Conector recto de flecha 1025">
            <a:extLst>
              <a:ext uri="{FF2B5EF4-FFF2-40B4-BE49-F238E27FC236}">
                <a16:creationId xmlns:a16="http://schemas.microsoft.com/office/drawing/2014/main" id="{277A554C-60E2-4F85-B9D1-DD761DB46FDD}"/>
              </a:ext>
            </a:extLst>
          </p:cNvPr>
          <p:cNvCxnSpPr>
            <a:stCxn id="11" idx="2"/>
            <a:endCxn id="50" idx="0"/>
          </p:cNvCxnSpPr>
          <p:nvPr/>
        </p:nvCxnSpPr>
        <p:spPr>
          <a:xfrm>
            <a:off x="6096000" y="2166889"/>
            <a:ext cx="0" cy="31852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029" name="Conector recto de flecha 1028">
            <a:extLst>
              <a:ext uri="{FF2B5EF4-FFF2-40B4-BE49-F238E27FC236}">
                <a16:creationId xmlns:a16="http://schemas.microsoft.com/office/drawing/2014/main" id="{52A6F901-C767-4E91-9F8B-3177C016E685}"/>
              </a:ext>
            </a:extLst>
          </p:cNvPr>
          <p:cNvCxnSpPr>
            <a:stCxn id="5" idx="2"/>
            <a:endCxn id="11" idx="0"/>
          </p:cNvCxnSpPr>
          <p:nvPr/>
        </p:nvCxnSpPr>
        <p:spPr>
          <a:xfrm>
            <a:off x="6096000" y="1006692"/>
            <a:ext cx="0" cy="47203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031" name="Conector recto de flecha 1030">
            <a:extLst>
              <a:ext uri="{FF2B5EF4-FFF2-40B4-BE49-F238E27FC236}">
                <a16:creationId xmlns:a16="http://schemas.microsoft.com/office/drawing/2014/main" id="{4B76206E-7F17-4638-82DC-9E0F1A6436F4}"/>
              </a:ext>
            </a:extLst>
          </p:cNvPr>
          <p:cNvCxnSpPr>
            <a:stCxn id="50" idx="2"/>
            <a:endCxn id="52" idx="0"/>
          </p:cNvCxnSpPr>
          <p:nvPr/>
        </p:nvCxnSpPr>
        <p:spPr>
          <a:xfrm flipH="1">
            <a:off x="6095999" y="3752418"/>
            <a:ext cx="1" cy="59672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033" name="Conector: angular 1032">
            <a:extLst>
              <a:ext uri="{FF2B5EF4-FFF2-40B4-BE49-F238E27FC236}">
                <a16:creationId xmlns:a16="http://schemas.microsoft.com/office/drawing/2014/main" id="{A6E616A1-006C-4F6D-954E-6B73C5384BDF}"/>
              </a:ext>
            </a:extLst>
          </p:cNvPr>
          <p:cNvCxnSpPr>
            <a:cxnSpLocks/>
            <a:stCxn id="52" idx="1"/>
            <a:endCxn id="53" idx="1"/>
          </p:cNvCxnSpPr>
          <p:nvPr/>
        </p:nvCxnSpPr>
        <p:spPr>
          <a:xfrm rot="10800000" flipH="1" flipV="1">
            <a:off x="5410772" y="4512161"/>
            <a:ext cx="326568" cy="648994"/>
          </a:xfrm>
          <a:prstGeom prst="bentConnector3">
            <a:avLst>
              <a:gd name="adj1" fmla="val -70001"/>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174405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56E58B-2759-48B3-A97E-729B14EBC267}"/>
              </a:ext>
            </a:extLst>
          </p:cNvPr>
          <p:cNvSpPr>
            <a:spLocks noGrp="1"/>
          </p:cNvSpPr>
          <p:nvPr>
            <p:ph type="title"/>
          </p:nvPr>
        </p:nvSpPr>
        <p:spPr/>
        <p:txBody>
          <a:bodyPr/>
          <a:lstStyle/>
          <a:p>
            <a:r>
              <a:rPr lang="es-EC" dirty="0"/>
              <a:t>K-vecinos más cercanos (KNN)</a:t>
            </a:r>
          </a:p>
        </p:txBody>
      </p:sp>
      <p:sp>
        <p:nvSpPr>
          <p:cNvPr id="4" name="Marcador de número de diapositiva 3">
            <a:extLst>
              <a:ext uri="{FF2B5EF4-FFF2-40B4-BE49-F238E27FC236}">
                <a16:creationId xmlns:a16="http://schemas.microsoft.com/office/drawing/2014/main" id="{85D342D7-910C-4166-ACE8-2F6DDEF3662A}"/>
              </a:ext>
            </a:extLst>
          </p:cNvPr>
          <p:cNvSpPr>
            <a:spLocks noGrp="1"/>
          </p:cNvSpPr>
          <p:nvPr>
            <p:ph type="sldNum" sz="quarter" idx="12"/>
          </p:nvPr>
        </p:nvSpPr>
        <p:spPr/>
        <p:txBody>
          <a:bodyPr/>
          <a:lstStyle/>
          <a:p>
            <a:fld id="{4589A0F8-E702-44C7-BD07-F63FB80A2BF8}" type="slidenum">
              <a:rPr lang="es-EC" smtClean="0"/>
              <a:t>11</a:t>
            </a:fld>
            <a:endParaRPr lang="es-EC"/>
          </a:p>
        </p:txBody>
      </p:sp>
      <p:pic>
        <p:nvPicPr>
          <p:cNvPr id="8" name="Imagen 7">
            <a:extLst>
              <a:ext uri="{FF2B5EF4-FFF2-40B4-BE49-F238E27FC236}">
                <a16:creationId xmlns:a16="http://schemas.microsoft.com/office/drawing/2014/main" id="{004D265B-813A-4025-8BB5-748E534AD75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678741" y="1875290"/>
            <a:ext cx="4060555" cy="4339525"/>
          </a:xfrm>
          <a:prstGeom prst="rect">
            <a:avLst/>
          </a:prstGeom>
          <a:noFill/>
          <a:ln>
            <a:noFill/>
          </a:ln>
        </p:spPr>
      </p:pic>
      <p:sp>
        <p:nvSpPr>
          <p:cNvPr id="10" name="Rectángulo: esquinas redondeadas 9">
            <a:extLst>
              <a:ext uri="{FF2B5EF4-FFF2-40B4-BE49-F238E27FC236}">
                <a16:creationId xmlns:a16="http://schemas.microsoft.com/office/drawing/2014/main" id="{4ED96744-D0BE-4657-8DF4-4D2175461B87}"/>
              </a:ext>
            </a:extLst>
          </p:cNvPr>
          <p:cNvSpPr/>
          <p:nvPr/>
        </p:nvSpPr>
        <p:spPr>
          <a:xfrm>
            <a:off x="174551" y="2422380"/>
            <a:ext cx="3440623" cy="324534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171450" lvl="0" indent="-171450" algn="just">
              <a:buFont typeface="Wingdings" panose="05000000000000000000" pitchFamily="2" charset="2"/>
              <a:buChar char="§"/>
            </a:pPr>
            <a:r>
              <a:rPr lang="es-EC" sz="1600" dirty="0"/>
              <a:t>Las instancias dentro de un conjunto de datos generalmente existirán cerca de otras instancias que tienen propiedades similares </a:t>
            </a:r>
          </a:p>
          <a:p>
            <a:pPr marL="171450" lvl="0" indent="-171450" algn="l">
              <a:buFont typeface="Wingdings" panose="05000000000000000000" pitchFamily="2" charset="2"/>
              <a:buChar char="§"/>
            </a:pPr>
            <a:endParaRPr lang="es-EC" sz="1600" dirty="0"/>
          </a:p>
          <a:p>
            <a:pPr marL="171450" lvl="0" indent="-171450" algn="just">
              <a:buFont typeface="Wingdings" panose="05000000000000000000" pitchFamily="2" charset="2"/>
              <a:buChar char="§"/>
            </a:pPr>
            <a:r>
              <a:rPr lang="es-EC" sz="1600" dirty="0"/>
              <a:t>Si las instancias están etiquetadas con una etiqueta de clasificación, entonces el valor de la etiqueta de una instancia no clasificada se puede determinar observando la clase de sus vecinos más cercanos.</a:t>
            </a:r>
            <a:endParaRPr lang="es-EC" dirty="0"/>
          </a:p>
        </p:txBody>
      </p:sp>
      <p:sp>
        <p:nvSpPr>
          <p:cNvPr id="11" name="Rectángulo: esquinas redondeadas 10">
            <a:extLst>
              <a:ext uri="{FF2B5EF4-FFF2-40B4-BE49-F238E27FC236}">
                <a16:creationId xmlns:a16="http://schemas.microsoft.com/office/drawing/2014/main" id="{63DCF086-3403-4226-A477-6ECA31240EA1}"/>
              </a:ext>
            </a:extLst>
          </p:cNvPr>
          <p:cNvSpPr/>
          <p:nvPr/>
        </p:nvSpPr>
        <p:spPr>
          <a:xfrm>
            <a:off x="9065036" y="2042713"/>
            <a:ext cx="1859797" cy="5067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Funcionamiento</a:t>
            </a:r>
          </a:p>
        </p:txBody>
      </p:sp>
      <p:sp>
        <p:nvSpPr>
          <p:cNvPr id="13" name="Rectángulo: esquinas redondeadas 12">
            <a:extLst>
              <a:ext uri="{FF2B5EF4-FFF2-40B4-BE49-F238E27FC236}">
                <a16:creationId xmlns:a16="http://schemas.microsoft.com/office/drawing/2014/main" id="{E0539682-5CC7-4473-855A-3DBE856603CA}"/>
              </a:ext>
            </a:extLst>
          </p:cNvPr>
          <p:cNvSpPr/>
          <p:nvPr/>
        </p:nvSpPr>
        <p:spPr>
          <a:xfrm>
            <a:off x="8004317" y="2847075"/>
            <a:ext cx="1529109" cy="5067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Aprendizaje</a:t>
            </a:r>
          </a:p>
        </p:txBody>
      </p:sp>
      <p:sp>
        <p:nvSpPr>
          <p:cNvPr id="15" name="Rectángulo: esquinas redondeadas 14">
            <a:extLst>
              <a:ext uri="{FF2B5EF4-FFF2-40B4-BE49-F238E27FC236}">
                <a16:creationId xmlns:a16="http://schemas.microsoft.com/office/drawing/2014/main" id="{4999C09E-B9F4-4E0D-9D85-46CC23C76856}"/>
              </a:ext>
            </a:extLst>
          </p:cNvPr>
          <p:cNvSpPr/>
          <p:nvPr/>
        </p:nvSpPr>
        <p:spPr>
          <a:xfrm>
            <a:off x="10259955" y="2847075"/>
            <a:ext cx="1529109" cy="5067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Evaluación</a:t>
            </a:r>
          </a:p>
        </p:txBody>
      </p:sp>
      <p:sp>
        <p:nvSpPr>
          <p:cNvPr id="17" name="Rectángulo: esquinas redondeadas 16">
            <a:extLst>
              <a:ext uri="{FF2B5EF4-FFF2-40B4-BE49-F238E27FC236}">
                <a16:creationId xmlns:a16="http://schemas.microsoft.com/office/drawing/2014/main" id="{1D3D052B-10C4-4C55-BDDA-27350166F108}"/>
              </a:ext>
            </a:extLst>
          </p:cNvPr>
          <p:cNvSpPr/>
          <p:nvPr/>
        </p:nvSpPr>
        <p:spPr>
          <a:xfrm>
            <a:off x="7739296" y="3655331"/>
            <a:ext cx="2059151" cy="118794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lgn="just">
              <a:buFont typeface="Wingdings" panose="05000000000000000000" pitchFamily="2" charset="2"/>
              <a:buChar char="§"/>
            </a:pPr>
            <a:r>
              <a:rPr lang="es-EC" dirty="0"/>
              <a:t>Dotar de datos entrenamiento </a:t>
            </a:r>
          </a:p>
          <a:p>
            <a:pPr marL="285750" indent="-285750" algn="just">
              <a:buFont typeface="Wingdings" panose="05000000000000000000" pitchFamily="2" charset="2"/>
              <a:buChar char="§"/>
            </a:pPr>
            <a:r>
              <a:rPr lang="es-EC" dirty="0"/>
              <a:t>Especificar el valor de K</a:t>
            </a:r>
          </a:p>
        </p:txBody>
      </p:sp>
      <p:sp>
        <p:nvSpPr>
          <p:cNvPr id="19" name="Rectángulo: esquinas redondeadas 18">
            <a:extLst>
              <a:ext uri="{FF2B5EF4-FFF2-40B4-BE49-F238E27FC236}">
                <a16:creationId xmlns:a16="http://schemas.microsoft.com/office/drawing/2014/main" id="{C7456C49-AB57-4AEA-ABB0-A308C99619DF}"/>
              </a:ext>
            </a:extLst>
          </p:cNvPr>
          <p:cNvSpPr/>
          <p:nvPr/>
        </p:nvSpPr>
        <p:spPr>
          <a:xfrm>
            <a:off x="9994935" y="3655330"/>
            <a:ext cx="2059151" cy="118794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lgn="just">
              <a:buFont typeface="Wingdings" panose="05000000000000000000" pitchFamily="2" charset="2"/>
              <a:buChar char="§"/>
            </a:pPr>
            <a:r>
              <a:rPr lang="es-EC" dirty="0"/>
              <a:t>Cálculo de la </a:t>
            </a:r>
            <a:r>
              <a:rPr lang="es-EC" dirty="0" err="1"/>
              <a:t>dist</a:t>
            </a:r>
            <a:r>
              <a:rPr lang="es-EC" dirty="0"/>
              <a:t>. euclidiana </a:t>
            </a:r>
          </a:p>
        </p:txBody>
      </p:sp>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29678185-42E0-473E-A86C-7D1CC10927B1}"/>
                  </a:ext>
                </a:extLst>
              </p:cNvPr>
              <p:cNvSpPr txBox="1"/>
              <p:nvPr/>
            </p:nvSpPr>
            <p:spPr>
              <a:xfrm>
                <a:off x="10143178" y="4970387"/>
                <a:ext cx="1762662" cy="8183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s-EC" i="1">
                              <a:latin typeface="Cambria Math" panose="02040503050406030204" pitchFamily="18" charset="0"/>
                            </a:rPr>
                          </m:ctrlPr>
                        </m:radPr>
                        <m:deg/>
                        <m:e>
                          <m:nary>
                            <m:naryPr>
                              <m:chr m:val="∑"/>
                              <m:limLoc m:val="subSup"/>
                              <m:ctrlPr>
                                <a:rPr lang="es-EC" i="1">
                                  <a:latin typeface="Cambria Math" panose="02040503050406030204" pitchFamily="18" charset="0"/>
                                </a:rPr>
                              </m:ctrlPr>
                            </m:naryPr>
                            <m:sub>
                              <m:r>
                                <a:rPr lang="es-EC" i="1">
                                  <a:latin typeface="Cambria Math" panose="02040503050406030204" pitchFamily="18" charset="0"/>
                                </a:rPr>
                                <m:t>𝑖</m:t>
                              </m:r>
                              <m:r>
                                <a:rPr lang="es-EC" i="1">
                                  <a:latin typeface="Cambria Math" panose="02040503050406030204" pitchFamily="18" charset="0"/>
                                </a:rPr>
                                <m:t>=1</m:t>
                              </m:r>
                            </m:sub>
                            <m:sup>
                              <m:r>
                                <a:rPr lang="es-EC" i="1">
                                  <a:latin typeface="Cambria Math" panose="02040503050406030204" pitchFamily="18" charset="0"/>
                                </a:rPr>
                                <m:t>𝑛</m:t>
                              </m:r>
                            </m:sup>
                            <m:e>
                              <m:sSup>
                                <m:sSupPr>
                                  <m:ctrlPr>
                                    <a:rPr lang="es-EC" i="1">
                                      <a:latin typeface="Cambria Math" panose="02040503050406030204" pitchFamily="18" charset="0"/>
                                    </a:rPr>
                                  </m:ctrlPr>
                                </m:sSupPr>
                                <m:e>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𝑥</m:t>
                                          </m:r>
                                        </m:e>
                                        <m:sub>
                                          <m:r>
                                            <a:rPr lang="es-EC" i="1">
                                              <a:latin typeface="Cambria Math" panose="02040503050406030204" pitchFamily="18" charset="0"/>
                                            </a:rPr>
                                            <m:t>𝑖</m:t>
                                          </m:r>
                                        </m:sub>
                                      </m:sSub>
                                      <m:r>
                                        <a:rPr lang="es-EC" i="1">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𝑦</m:t>
                                          </m:r>
                                        </m:e>
                                        <m:sub>
                                          <m:r>
                                            <a:rPr lang="es-EC" i="1">
                                              <a:latin typeface="Cambria Math" panose="02040503050406030204" pitchFamily="18" charset="0"/>
                                            </a:rPr>
                                            <m:t>𝑖</m:t>
                                          </m:r>
                                        </m:sub>
                                      </m:sSub>
                                    </m:e>
                                  </m:d>
                                </m:e>
                                <m:sup>
                                  <m:r>
                                    <a:rPr lang="es-EC" i="1">
                                      <a:latin typeface="Cambria Math" panose="02040503050406030204" pitchFamily="18" charset="0"/>
                                    </a:rPr>
                                    <m:t>2</m:t>
                                  </m:r>
                                </m:sup>
                              </m:sSup>
                            </m:e>
                          </m:nary>
                        </m:e>
                      </m:rad>
                    </m:oMath>
                  </m:oMathPara>
                </a14:m>
                <a:endParaRPr lang="es-EC" dirty="0"/>
              </a:p>
            </p:txBody>
          </p:sp>
        </mc:Choice>
        <mc:Fallback xmlns="">
          <p:sp>
            <p:nvSpPr>
              <p:cNvPr id="20" name="CuadroTexto 19">
                <a:extLst>
                  <a:ext uri="{FF2B5EF4-FFF2-40B4-BE49-F238E27FC236}">
                    <a16:creationId xmlns:a16="http://schemas.microsoft.com/office/drawing/2014/main" id="{29678185-42E0-473E-A86C-7D1CC10927B1}"/>
                  </a:ext>
                </a:extLst>
              </p:cNvPr>
              <p:cNvSpPr txBox="1">
                <a:spLocks noRot="1" noChangeAspect="1" noMove="1" noResize="1" noEditPoints="1" noAdjustHandles="1" noChangeArrowheads="1" noChangeShapeType="1" noTextEdit="1"/>
              </p:cNvSpPr>
              <p:nvPr/>
            </p:nvSpPr>
            <p:spPr>
              <a:xfrm>
                <a:off x="10143178" y="4970387"/>
                <a:ext cx="1762662" cy="818366"/>
              </a:xfrm>
              <a:prstGeom prst="rect">
                <a:avLst/>
              </a:prstGeom>
              <a:blipFill>
                <a:blip r:embed="rId3"/>
                <a:stretch>
                  <a:fillRect b="-741"/>
                </a:stretch>
              </a:blipFill>
            </p:spPr>
            <p:txBody>
              <a:bodyPr/>
              <a:lstStyle/>
              <a:p>
                <a:r>
                  <a:rPr lang="es-EC">
                    <a:noFill/>
                  </a:rPr>
                  <a:t> </a:t>
                </a:r>
              </a:p>
            </p:txBody>
          </p:sp>
        </mc:Fallback>
      </mc:AlternateContent>
      <p:cxnSp>
        <p:nvCxnSpPr>
          <p:cNvPr id="22" name="Conector: angular 21">
            <a:extLst>
              <a:ext uri="{FF2B5EF4-FFF2-40B4-BE49-F238E27FC236}">
                <a16:creationId xmlns:a16="http://schemas.microsoft.com/office/drawing/2014/main" id="{EF4252AF-1D1B-4BC1-8353-C3B7A5408926}"/>
              </a:ext>
            </a:extLst>
          </p:cNvPr>
          <p:cNvCxnSpPr>
            <a:stCxn id="11" idx="2"/>
            <a:endCxn id="13" idx="0"/>
          </p:cNvCxnSpPr>
          <p:nvPr/>
        </p:nvCxnSpPr>
        <p:spPr>
          <a:xfrm rot="5400000">
            <a:off x="9233122" y="2085262"/>
            <a:ext cx="297564" cy="1226063"/>
          </a:xfrm>
          <a:prstGeom prst="bentConnector3">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4" name="Conector: angular 23">
            <a:extLst>
              <a:ext uri="{FF2B5EF4-FFF2-40B4-BE49-F238E27FC236}">
                <a16:creationId xmlns:a16="http://schemas.microsoft.com/office/drawing/2014/main" id="{1449A80B-DC5C-4D56-AD23-7516FA117A04}"/>
              </a:ext>
            </a:extLst>
          </p:cNvPr>
          <p:cNvCxnSpPr>
            <a:stCxn id="11" idx="2"/>
            <a:endCxn id="15" idx="0"/>
          </p:cNvCxnSpPr>
          <p:nvPr/>
        </p:nvCxnSpPr>
        <p:spPr>
          <a:xfrm rot="16200000" flipH="1">
            <a:off x="10360940" y="2183505"/>
            <a:ext cx="297564" cy="1029575"/>
          </a:xfrm>
          <a:prstGeom prst="bentConnector3">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6" name="Conector recto de flecha 25">
            <a:extLst>
              <a:ext uri="{FF2B5EF4-FFF2-40B4-BE49-F238E27FC236}">
                <a16:creationId xmlns:a16="http://schemas.microsoft.com/office/drawing/2014/main" id="{9E5889B6-ADCA-43C0-AF04-313659BFE4CD}"/>
              </a:ext>
            </a:extLst>
          </p:cNvPr>
          <p:cNvCxnSpPr>
            <a:stCxn id="13" idx="2"/>
            <a:endCxn id="17" idx="0"/>
          </p:cNvCxnSpPr>
          <p:nvPr/>
        </p:nvCxnSpPr>
        <p:spPr>
          <a:xfrm>
            <a:off x="8768872" y="3353873"/>
            <a:ext cx="0" cy="30145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8" name="Conector recto de flecha 27">
            <a:extLst>
              <a:ext uri="{FF2B5EF4-FFF2-40B4-BE49-F238E27FC236}">
                <a16:creationId xmlns:a16="http://schemas.microsoft.com/office/drawing/2014/main" id="{5E711D3F-A733-4040-9151-E3C37551758D}"/>
              </a:ext>
            </a:extLst>
          </p:cNvPr>
          <p:cNvCxnSpPr>
            <a:stCxn id="15" idx="2"/>
            <a:endCxn id="19" idx="0"/>
          </p:cNvCxnSpPr>
          <p:nvPr/>
        </p:nvCxnSpPr>
        <p:spPr>
          <a:xfrm>
            <a:off x="11024510" y="3353873"/>
            <a:ext cx="1" cy="30145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224932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0EC4D2-38A8-4C51-AE02-B2F93272219A}"/>
              </a:ext>
            </a:extLst>
          </p:cNvPr>
          <p:cNvSpPr>
            <a:spLocks noGrp="1"/>
          </p:cNvSpPr>
          <p:nvPr>
            <p:ph type="title"/>
          </p:nvPr>
        </p:nvSpPr>
        <p:spPr/>
        <p:txBody>
          <a:bodyPr/>
          <a:lstStyle/>
          <a:p>
            <a:r>
              <a:rPr lang="es-EC" dirty="0"/>
              <a:t>Máquina de vectores de soporte (SVM)</a:t>
            </a:r>
          </a:p>
        </p:txBody>
      </p:sp>
      <p:sp>
        <p:nvSpPr>
          <p:cNvPr id="4" name="Marcador de número de diapositiva 3">
            <a:extLst>
              <a:ext uri="{FF2B5EF4-FFF2-40B4-BE49-F238E27FC236}">
                <a16:creationId xmlns:a16="http://schemas.microsoft.com/office/drawing/2014/main" id="{3396FA95-11AB-4B38-BF23-EFD6BC306614}"/>
              </a:ext>
            </a:extLst>
          </p:cNvPr>
          <p:cNvSpPr>
            <a:spLocks noGrp="1"/>
          </p:cNvSpPr>
          <p:nvPr>
            <p:ph type="sldNum" sz="quarter" idx="12"/>
          </p:nvPr>
        </p:nvSpPr>
        <p:spPr/>
        <p:txBody>
          <a:bodyPr/>
          <a:lstStyle/>
          <a:p>
            <a:fld id="{4589A0F8-E702-44C7-BD07-F63FB80A2BF8}" type="slidenum">
              <a:rPr lang="es-EC" smtClean="0"/>
              <a:t>12</a:t>
            </a:fld>
            <a:endParaRPr lang="es-EC"/>
          </a:p>
        </p:txBody>
      </p:sp>
      <p:sp>
        <p:nvSpPr>
          <p:cNvPr id="8" name="Rectángulo: esquinas redondeadas 7">
            <a:extLst>
              <a:ext uri="{FF2B5EF4-FFF2-40B4-BE49-F238E27FC236}">
                <a16:creationId xmlns:a16="http://schemas.microsoft.com/office/drawing/2014/main" id="{F2D1DEDC-C6C9-4E04-B86C-0891C2F2A866}"/>
              </a:ext>
            </a:extLst>
          </p:cNvPr>
          <p:cNvSpPr/>
          <p:nvPr/>
        </p:nvSpPr>
        <p:spPr>
          <a:xfrm>
            <a:off x="1097280" y="1921565"/>
            <a:ext cx="10058400" cy="63610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Se basan en la idea de encontrar </a:t>
            </a:r>
            <a:r>
              <a:rPr lang="es-ES" b="0" i="0" dirty="0">
                <a:solidFill>
                  <a:srgbClr val="111111"/>
                </a:solidFill>
                <a:effectLst/>
                <a:latin typeface="Open Sans"/>
              </a:rPr>
              <a:t>un hiperplano </a:t>
            </a:r>
            <a:r>
              <a:rPr lang="es-ES" dirty="0">
                <a:solidFill>
                  <a:srgbClr val="111111"/>
                </a:solidFill>
                <a:latin typeface="Open Sans"/>
              </a:rPr>
              <a:t>con máximo margen </a:t>
            </a:r>
            <a:r>
              <a:rPr lang="es-ES" b="0" i="0" dirty="0">
                <a:solidFill>
                  <a:srgbClr val="111111"/>
                </a:solidFill>
                <a:effectLst/>
                <a:latin typeface="Open Sans"/>
              </a:rPr>
              <a:t>que divida mejor un conjunto de datos entre clases</a:t>
            </a:r>
            <a:endParaRPr lang="es-EC" dirty="0"/>
          </a:p>
        </p:txBody>
      </p:sp>
      <p:sp>
        <p:nvSpPr>
          <p:cNvPr id="9" name="Rectángulo: esquinas redondeadas 8">
            <a:extLst>
              <a:ext uri="{FF2B5EF4-FFF2-40B4-BE49-F238E27FC236}">
                <a16:creationId xmlns:a16="http://schemas.microsoft.com/office/drawing/2014/main" id="{997D2286-F85D-4FAF-B416-D7A6988D28B7}"/>
              </a:ext>
            </a:extLst>
          </p:cNvPr>
          <p:cNvSpPr/>
          <p:nvPr/>
        </p:nvSpPr>
        <p:spPr>
          <a:xfrm>
            <a:off x="1097281" y="2915478"/>
            <a:ext cx="1036320" cy="3180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Margen</a:t>
            </a:r>
          </a:p>
        </p:txBody>
      </p:sp>
      <p:sp>
        <p:nvSpPr>
          <p:cNvPr id="11" name="Rectángulo: esquinas redondeadas 10">
            <a:extLst>
              <a:ext uri="{FF2B5EF4-FFF2-40B4-BE49-F238E27FC236}">
                <a16:creationId xmlns:a16="http://schemas.microsoft.com/office/drawing/2014/main" id="{EBA0B9FB-2539-4A73-8EE9-A20CEE87A375}"/>
              </a:ext>
            </a:extLst>
          </p:cNvPr>
          <p:cNvSpPr/>
          <p:nvPr/>
        </p:nvSpPr>
        <p:spPr>
          <a:xfrm>
            <a:off x="2856507" y="2915474"/>
            <a:ext cx="2195886" cy="3180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Vectores de soporte</a:t>
            </a:r>
          </a:p>
        </p:txBody>
      </p:sp>
      <p:sp>
        <p:nvSpPr>
          <p:cNvPr id="13" name="Rectángulo: esquinas redondeadas 12">
            <a:extLst>
              <a:ext uri="{FF2B5EF4-FFF2-40B4-BE49-F238E27FC236}">
                <a16:creationId xmlns:a16="http://schemas.microsoft.com/office/drawing/2014/main" id="{40CEBBE8-E7ED-488E-B034-56B132307EC7}"/>
              </a:ext>
            </a:extLst>
          </p:cNvPr>
          <p:cNvSpPr/>
          <p:nvPr/>
        </p:nvSpPr>
        <p:spPr>
          <a:xfrm>
            <a:off x="517498" y="3624472"/>
            <a:ext cx="2195886" cy="26703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lgn="just">
              <a:buFont typeface="Wingdings" panose="05000000000000000000" pitchFamily="2" charset="2"/>
              <a:buChar char="§"/>
            </a:pPr>
            <a:r>
              <a:rPr lang="es-ES" sz="1600" b="0" i="0" dirty="0">
                <a:solidFill>
                  <a:srgbClr val="111111"/>
                </a:solidFill>
                <a:effectLst/>
                <a:latin typeface="Open Sans"/>
              </a:rPr>
              <a:t>Distancia entre el hiperplano y el punto de datos más cercano de cualquier conjunto.</a:t>
            </a:r>
          </a:p>
          <a:p>
            <a:pPr marL="285750" indent="-285750" algn="just">
              <a:buFont typeface="Wingdings" panose="05000000000000000000" pitchFamily="2" charset="2"/>
              <a:buChar char="§"/>
            </a:pPr>
            <a:r>
              <a:rPr lang="es-ES" sz="1600" dirty="0">
                <a:solidFill>
                  <a:srgbClr val="111111"/>
                </a:solidFill>
                <a:latin typeface="Open Sans"/>
              </a:rPr>
              <a:t>&gt; margen &gt; probabilidad de clasificación correcta</a:t>
            </a:r>
            <a:endParaRPr lang="es-EC" sz="1600" dirty="0"/>
          </a:p>
        </p:txBody>
      </p:sp>
      <p:sp>
        <p:nvSpPr>
          <p:cNvPr id="15" name="Rectángulo: esquinas redondeadas 14">
            <a:extLst>
              <a:ext uri="{FF2B5EF4-FFF2-40B4-BE49-F238E27FC236}">
                <a16:creationId xmlns:a16="http://schemas.microsoft.com/office/drawing/2014/main" id="{EE138640-0075-4266-8641-5ECA92C3B729}"/>
              </a:ext>
            </a:extLst>
          </p:cNvPr>
          <p:cNvSpPr/>
          <p:nvPr/>
        </p:nvSpPr>
        <p:spPr>
          <a:xfrm>
            <a:off x="2856507" y="3624474"/>
            <a:ext cx="2195886" cy="153062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lgn="just">
              <a:buFont typeface="Wingdings" panose="05000000000000000000" pitchFamily="2" charset="2"/>
              <a:buChar char="§"/>
            </a:pPr>
            <a:r>
              <a:rPr lang="es-ES" sz="1600" b="0" i="0" dirty="0">
                <a:solidFill>
                  <a:srgbClr val="111111"/>
                </a:solidFill>
                <a:effectLst/>
                <a:latin typeface="Open Sans"/>
              </a:rPr>
              <a:t>Puntos de datos más cercanos al hiperplano </a:t>
            </a:r>
          </a:p>
          <a:p>
            <a:pPr marL="285750" indent="-285750" algn="just">
              <a:buFont typeface="Wingdings" panose="05000000000000000000" pitchFamily="2" charset="2"/>
              <a:buChar char="§"/>
            </a:pPr>
            <a:r>
              <a:rPr lang="es-ES" sz="1600" b="0" i="0" dirty="0">
                <a:solidFill>
                  <a:srgbClr val="111111"/>
                </a:solidFill>
                <a:effectLst/>
                <a:latin typeface="Open Sans"/>
              </a:rPr>
              <a:t> </a:t>
            </a:r>
            <a:r>
              <a:rPr lang="es-ES" sz="1600" dirty="0">
                <a:solidFill>
                  <a:srgbClr val="111111"/>
                </a:solidFill>
                <a:latin typeface="Open Sans"/>
              </a:rPr>
              <a:t>Colaboran en la construcción del hiperplano </a:t>
            </a:r>
            <a:r>
              <a:rPr lang="es-ES" sz="1600" b="0" i="0" dirty="0">
                <a:solidFill>
                  <a:srgbClr val="111111"/>
                </a:solidFill>
                <a:effectLst/>
                <a:latin typeface="Open Sans"/>
              </a:rPr>
              <a:t> </a:t>
            </a:r>
            <a:endParaRPr lang="es-EC" sz="1600" dirty="0"/>
          </a:p>
        </p:txBody>
      </p:sp>
      <p:pic>
        <p:nvPicPr>
          <p:cNvPr id="16" name="Imagen 15">
            <a:extLst>
              <a:ext uri="{FF2B5EF4-FFF2-40B4-BE49-F238E27FC236}">
                <a16:creationId xmlns:a16="http://schemas.microsoft.com/office/drawing/2014/main" id="{D97A3F52-3269-4C37-A849-2215FDE955A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741875"/>
            <a:ext cx="4465983" cy="3552909"/>
          </a:xfrm>
          <a:prstGeom prst="rect">
            <a:avLst/>
          </a:prstGeom>
          <a:noFill/>
          <a:ln>
            <a:noFill/>
          </a:ln>
        </p:spPr>
      </p:pic>
    </p:spTree>
    <p:extLst>
      <p:ext uri="{BB962C8B-B14F-4D97-AF65-F5344CB8AC3E}">
        <p14:creationId xmlns:p14="http://schemas.microsoft.com/office/powerpoint/2010/main" val="2259008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0EC4D2-38A8-4C51-AE02-B2F93272219A}"/>
              </a:ext>
            </a:extLst>
          </p:cNvPr>
          <p:cNvSpPr>
            <a:spLocks noGrp="1"/>
          </p:cNvSpPr>
          <p:nvPr>
            <p:ph type="title"/>
          </p:nvPr>
        </p:nvSpPr>
        <p:spPr/>
        <p:txBody>
          <a:bodyPr/>
          <a:lstStyle/>
          <a:p>
            <a:r>
              <a:rPr lang="es-EC" dirty="0"/>
              <a:t>Máquina de vectores de soporte (SVM)</a:t>
            </a:r>
          </a:p>
        </p:txBody>
      </p:sp>
      <p:sp>
        <p:nvSpPr>
          <p:cNvPr id="4" name="Marcador de número de diapositiva 3">
            <a:extLst>
              <a:ext uri="{FF2B5EF4-FFF2-40B4-BE49-F238E27FC236}">
                <a16:creationId xmlns:a16="http://schemas.microsoft.com/office/drawing/2014/main" id="{3396FA95-11AB-4B38-BF23-EFD6BC306614}"/>
              </a:ext>
            </a:extLst>
          </p:cNvPr>
          <p:cNvSpPr>
            <a:spLocks noGrp="1"/>
          </p:cNvSpPr>
          <p:nvPr>
            <p:ph type="sldNum" sz="quarter" idx="12"/>
          </p:nvPr>
        </p:nvSpPr>
        <p:spPr/>
        <p:txBody>
          <a:bodyPr/>
          <a:lstStyle/>
          <a:p>
            <a:fld id="{4589A0F8-E702-44C7-BD07-F63FB80A2BF8}" type="slidenum">
              <a:rPr lang="es-EC" smtClean="0"/>
              <a:t>13</a:t>
            </a:fld>
            <a:endParaRPr lang="es-EC"/>
          </a:p>
        </p:txBody>
      </p:sp>
      <p:sp>
        <p:nvSpPr>
          <p:cNvPr id="9" name="Rectángulo: esquinas redondeadas 8">
            <a:extLst>
              <a:ext uri="{FF2B5EF4-FFF2-40B4-BE49-F238E27FC236}">
                <a16:creationId xmlns:a16="http://schemas.microsoft.com/office/drawing/2014/main" id="{997D2286-F85D-4FAF-B416-D7A6988D28B7}"/>
              </a:ext>
            </a:extLst>
          </p:cNvPr>
          <p:cNvSpPr/>
          <p:nvPr/>
        </p:nvSpPr>
        <p:spPr>
          <a:xfrm>
            <a:off x="2274560" y="2134055"/>
            <a:ext cx="1036320" cy="3180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err="1"/>
              <a:t>Kernel</a:t>
            </a:r>
            <a:endParaRPr lang="es-EC" dirty="0"/>
          </a:p>
        </p:txBody>
      </p:sp>
      <p:sp>
        <p:nvSpPr>
          <p:cNvPr id="13" name="Rectángulo: esquinas redondeadas 12">
            <a:extLst>
              <a:ext uri="{FF2B5EF4-FFF2-40B4-BE49-F238E27FC236}">
                <a16:creationId xmlns:a16="http://schemas.microsoft.com/office/drawing/2014/main" id="{40CEBBE8-E7ED-488E-B034-56B132307EC7}"/>
              </a:ext>
            </a:extLst>
          </p:cNvPr>
          <p:cNvSpPr/>
          <p:nvPr/>
        </p:nvSpPr>
        <p:spPr>
          <a:xfrm>
            <a:off x="1097280" y="2745787"/>
            <a:ext cx="3970665" cy="16633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lgn="just">
              <a:buFont typeface="Wingdings" panose="05000000000000000000" pitchFamily="2" charset="2"/>
              <a:buChar char="§"/>
            </a:pPr>
            <a:r>
              <a:rPr lang="es-ES" sz="1600" dirty="0">
                <a:solidFill>
                  <a:srgbClr val="111111"/>
                </a:solidFill>
                <a:latin typeface="Open Sans"/>
              </a:rPr>
              <a:t>Función  matemática definida como núcleo.</a:t>
            </a:r>
          </a:p>
          <a:p>
            <a:pPr marL="285750" indent="-285750" algn="just">
              <a:buFont typeface="Wingdings" panose="05000000000000000000" pitchFamily="2" charset="2"/>
              <a:buChar char="§"/>
            </a:pPr>
            <a:r>
              <a:rPr lang="es-ES" sz="1600" b="0" i="0" dirty="0">
                <a:solidFill>
                  <a:srgbClr val="111111"/>
                </a:solidFill>
                <a:effectLst/>
                <a:latin typeface="Open Sans"/>
              </a:rPr>
              <a:t>Toma un espacio de entrada de baja dimensión y lo transforma en un espacio de mayor dimensión</a:t>
            </a:r>
          </a:p>
          <a:p>
            <a:pPr marL="285750" indent="-285750" algn="just">
              <a:buFont typeface="Wingdings" panose="05000000000000000000" pitchFamily="2" charset="2"/>
              <a:buChar char="§"/>
            </a:pPr>
            <a:r>
              <a:rPr lang="es-ES" sz="1600" dirty="0">
                <a:solidFill>
                  <a:srgbClr val="111111"/>
                </a:solidFill>
                <a:latin typeface="Open Sans"/>
              </a:rPr>
              <a:t>Lineal, polinomial, </a:t>
            </a:r>
            <a:r>
              <a:rPr lang="es-ES" sz="1600" dirty="0" err="1">
                <a:solidFill>
                  <a:srgbClr val="111111"/>
                </a:solidFill>
                <a:latin typeface="Open Sans"/>
              </a:rPr>
              <a:t>Rbf</a:t>
            </a:r>
            <a:r>
              <a:rPr lang="es-ES" sz="1600" dirty="0">
                <a:solidFill>
                  <a:srgbClr val="111111"/>
                </a:solidFill>
                <a:latin typeface="Open Sans"/>
              </a:rPr>
              <a:t>, sigmoide, etc.</a:t>
            </a:r>
            <a:endParaRPr lang="es-EC" sz="1600" dirty="0"/>
          </a:p>
        </p:txBody>
      </p:sp>
      <p:pic>
        <p:nvPicPr>
          <p:cNvPr id="10" name="Imagen 9">
            <a:extLst>
              <a:ext uri="{FF2B5EF4-FFF2-40B4-BE49-F238E27FC236}">
                <a16:creationId xmlns:a16="http://schemas.microsoft.com/office/drawing/2014/main" id="{A7D1D895-0AD4-4CB9-9764-9ADAD8778E1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775299" y="3166855"/>
            <a:ext cx="5319420" cy="2799991"/>
          </a:xfrm>
          <a:prstGeom prst="rect">
            <a:avLst/>
          </a:prstGeom>
          <a:noFill/>
          <a:ln>
            <a:noFill/>
          </a:ln>
        </p:spPr>
      </p:pic>
    </p:spTree>
    <p:extLst>
      <p:ext uri="{BB962C8B-B14F-4D97-AF65-F5344CB8AC3E}">
        <p14:creationId xmlns:p14="http://schemas.microsoft.com/office/powerpoint/2010/main" val="599417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B98174-BA79-4BD8-AE59-0576058121A4}"/>
              </a:ext>
            </a:extLst>
          </p:cNvPr>
          <p:cNvSpPr>
            <a:spLocks noGrp="1"/>
          </p:cNvSpPr>
          <p:nvPr>
            <p:ph type="title"/>
          </p:nvPr>
        </p:nvSpPr>
        <p:spPr/>
        <p:txBody>
          <a:bodyPr/>
          <a:lstStyle/>
          <a:p>
            <a:r>
              <a:rPr lang="es-EC" dirty="0"/>
              <a:t>Red neuronal Convolucional </a:t>
            </a:r>
            <a:r>
              <a:rPr lang="es-EC"/>
              <a:t>(C</a:t>
            </a:r>
            <a:r>
              <a:rPr lang="es-EC" dirty="0"/>
              <a:t>N</a:t>
            </a:r>
            <a:r>
              <a:rPr lang="es-EC"/>
              <a:t>N</a:t>
            </a:r>
            <a:r>
              <a:rPr lang="es-EC" dirty="0"/>
              <a:t>)</a:t>
            </a:r>
          </a:p>
        </p:txBody>
      </p:sp>
      <p:sp>
        <p:nvSpPr>
          <p:cNvPr id="4" name="Marcador de número de diapositiva 3">
            <a:extLst>
              <a:ext uri="{FF2B5EF4-FFF2-40B4-BE49-F238E27FC236}">
                <a16:creationId xmlns:a16="http://schemas.microsoft.com/office/drawing/2014/main" id="{DAB8C54D-ABD4-4692-B451-B37BFCB07A0E}"/>
              </a:ext>
            </a:extLst>
          </p:cNvPr>
          <p:cNvSpPr>
            <a:spLocks noGrp="1"/>
          </p:cNvSpPr>
          <p:nvPr>
            <p:ph type="sldNum" sz="quarter" idx="12"/>
          </p:nvPr>
        </p:nvSpPr>
        <p:spPr/>
        <p:txBody>
          <a:bodyPr/>
          <a:lstStyle/>
          <a:p>
            <a:fld id="{4589A0F8-E702-44C7-BD07-F63FB80A2BF8}" type="slidenum">
              <a:rPr lang="es-EC" smtClean="0"/>
              <a:t>14</a:t>
            </a:fld>
            <a:endParaRPr lang="es-EC"/>
          </a:p>
        </p:txBody>
      </p:sp>
      <p:pic>
        <p:nvPicPr>
          <p:cNvPr id="6" name="Imagen 5">
            <a:extLst>
              <a:ext uri="{FF2B5EF4-FFF2-40B4-BE49-F238E27FC236}">
                <a16:creationId xmlns:a16="http://schemas.microsoft.com/office/drawing/2014/main" id="{3940F916-AE21-4B46-BD23-8E51CC77A59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466813" y="3970179"/>
            <a:ext cx="7258373" cy="2300924"/>
          </a:xfrm>
          <a:prstGeom prst="rect">
            <a:avLst/>
          </a:prstGeom>
          <a:noFill/>
          <a:ln>
            <a:noFill/>
          </a:ln>
        </p:spPr>
      </p:pic>
      <p:sp>
        <p:nvSpPr>
          <p:cNvPr id="8" name="Rectángulo: esquinas redondeadas 7">
            <a:extLst>
              <a:ext uri="{FF2B5EF4-FFF2-40B4-BE49-F238E27FC236}">
                <a16:creationId xmlns:a16="http://schemas.microsoft.com/office/drawing/2014/main" id="{941C27FD-EA0A-4B08-A21F-100D007E0E69}"/>
              </a:ext>
            </a:extLst>
          </p:cNvPr>
          <p:cNvSpPr/>
          <p:nvPr/>
        </p:nvSpPr>
        <p:spPr>
          <a:xfrm>
            <a:off x="1066799" y="2056127"/>
            <a:ext cx="10058400" cy="16633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lgn="just">
              <a:buFont typeface="Wingdings" panose="05000000000000000000" pitchFamily="2" charset="2"/>
              <a:buChar char="§"/>
            </a:pPr>
            <a:r>
              <a:rPr lang="es-ES" sz="1600" dirty="0"/>
              <a:t>Usa la convolución como principal herramienta para el procesamiento y análisis de datos, generalmente en la detección de objetos y rostros en imágenes </a:t>
            </a:r>
          </a:p>
          <a:p>
            <a:pPr marL="285750" indent="-285750" algn="just">
              <a:buFont typeface="Wingdings" panose="05000000000000000000" pitchFamily="2" charset="2"/>
              <a:buChar char="§"/>
            </a:pPr>
            <a:r>
              <a:rPr lang="es-ES" sz="1600" dirty="0"/>
              <a:t>Reduce las imágenes a una forma que sea más fácil de procesar, sin perder características claves para obtener una buena predicción.</a:t>
            </a:r>
          </a:p>
          <a:p>
            <a:pPr marL="285750" indent="-285750" algn="just">
              <a:buFont typeface="Wingdings" panose="05000000000000000000" pitchFamily="2" charset="2"/>
              <a:buChar char="§"/>
            </a:pPr>
            <a:r>
              <a:rPr lang="es-ES" sz="1600" dirty="0"/>
              <a:t>Las capas poseen neuronas dispuestas en 3 dimensiones: ancho, alto y profundidad	</a:t>
            </a:r>
          </a:p>
          <a:p>
            <a:pPr marL="285750" indent="-285750" algn="just">
              <a:buFont typeface="Wingdings" panose="05000000000000000000" pitchFamily="2" charset="2"/>
              <a:buChar char="§"/>
            </a:pPr>
            <a:endParaRPr lang="es-ES" sz="1600" dirty="0"/>
          </a:p>
        </p:txBody>
      </p:sp>
    </p:spTree>
    <p:extLst>
      <p:ext uri="{BB962C8B-B14F-4D97-AF65-F5344CB8AC3E}">
        <p14:creationId xmlns:p14="http://schemas.microsoft.com/office/powerpoint/2010/main" val="3336991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1" name="Diagrama 1050">
            <a:extLst>
              <a:ext uri="{FF2B5EF4-FFF2-40B4-BE49-F238E27FC236}">
                <a16:creationId xmlns:a16="http://schemas.microsoft.com/office/drawing/2014/main" id="{3138793B-B324-40F2-812F-2BCEE2B7D908}"/>
              </a:ext>
            </a:extLst>
          </p:cNvPr>
          <p:cNvGraphicFramePr/>
          <p:nvPr/>
        </p:nvGraphicFramePr>
        <p:xfrm>
          <a:off x="76201" y="0"/>
          <a:ext cx="12191999" cy="6307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a:extLst>
              <a:ext uri="{FF2B5EF4-FFF2-40B4-BE49-F238E27FC236}">
                <a16:creationId xmlns:a16="http://schemas.microsoft.com/office/drawing/2014/main" id="{7A3C373D-A3D6-482E-9F98-954C3E565460}"/>
              </a:ext>
            </a:extLst>
          </p:cNvPr>
          <p:cNvSpPr>
            <a:spLocks noGrp="1"/>
          </p:cNvSpPr>
          <p:nvPr>
            <p:ph type="sldNum" sz="quarter" idx="12"/>
          </p:nvPr>
        </p:nvSpPr>
        <p:spPr/>
        <p:txBody>
          <a:bodyPr/>
          <a:lstStyle/>
          <a:p>
            <a:fld id="{4589A0F8-E702-44C7-BD07-F63FB80A2BF8}" type="slidenum">
              <a:rPr lang="es-EC" smtClean="0"/>
              <a:t>15</a:t>
            </a:fld>
            <a:endParaRPr lang="es-EC"/>
          </a:p>
        </p:txBody>
      </p:sp>
      <p:cxnSp>
        <p:nvCxnSpPr>
          <p:cNvPr id="1045" name="Conector recto de flecha 1044">
            <a:extLst>
              <a:ext uri="{FF2B5EF4-FFF2-40B4-BE49-F238E27FC236}">
                <a16:creationId xmlns:a16="http://schemas.microsoft.com/office/drawing/2014/main" id="{301F6DC6-D190-43CC-92D1-A521024CEE4A}"/>
              </a:ext>
            </a:extLst>
          </p:cNvPr>
          <p:cNvCxnSpPr>
            <a:cxnSpLocks/>
            <a:stCxn id="6" idx="2"/>
            <a:endCxn id="14" idx="0"/>
          </p:cNvCxnSpPr>
          <p:nvPr/>
        </p:nvCxnSpPr>
        <p:spPr>
          <a:xfrm>
            <a:off x="2388171" y="1182298"/>
            <a:ext cx="0" cy="20577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5" name="Rectángulo: esquinas redondeadas 4">
            <a:extLst>
              <a:ext uri="{FF2B5EF4-FFF2-40B4-BE49-F238E27FC236}">
                <a16:creationId xmlns:a16="http://schemas.microsoft.com/office/drawing/2014/main" id="{DB67F414-FE7F-4ACD-9FFB-BA043D6CCADB}"/>
              </a:ext>
            </a:extLst>
          </p:cNvPr>
          <p:cNvSpPr/>
          <p:nvPr/>
        </p:nvSpPr>
        <p:spPr>
          <a:xfrm>
            <a:off x="5411813" y="28189"/>
            <a:ext cx="1368367" cy="2791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Capas</a:t>
            </a:r>
          </a:p>
        </p:txBody>
      </p:sp>
      <p:sp>
        <p:nvSpPr>
          <p:cNvPr id="6" name="Rectángulo: esquinas redondeadas 5">
            <a:extLst>
              <a:ext uri="{FF2B5EF4-FFF2-40B4-BE49-F238E27FC236}">
                <a16:creationId xmlns:a16="http://schemas.microsoft.com/office/drawing/2014/main" id="{957151BD-3137-4200-845C-38A71D1F7EAD}"/>
              </a:ext>
            </a:extLst>
          </p:cNvPr>
          <p:cNvSpPr/>
          <p:nvPr/>
        </p:nvSpPr>
        <p:spPr>
          <a:xfrm>
            <a:off x="1632521" y="762584"/>
            <a:ext cx="1511300" cy="4197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Convolución</a:t>
            </a:r>
          </a:p>
        </p:txBody>
      </p:sp>
      <p:sp>
        <p:nvSpPr>
          <p:cNvPr id="11" name="Rectángulo: esquinas redondeadas 10">
            <a:extLst>
              <a:ext uri="{FF2B5EF4-FFF2-40B4-BE49-F238E27FC236}">
                <a16:creationId xmlns:a16="http://schemas.microsoft.com/office/drawing/2014/main" id="{8F6F6C6D-28E5-4161-9B49-AEEA013EC355}"/>
              </a:ext>
            </a:extLst>
          </p:cNvPr>
          <p:cNvSpPr/>
          <p:nvPr/>
        </p:nvSpPr>
        <p:spPr>
          <a:xfrm>
            <a:off x="5471909" y="757787"/>
            <a:ext cx="1248174" cy="4552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Agrupación</a:t>
            </a:r>
          </a:p>
        </p:txBody>
      </p:sp>
      <p:sp>
        <p:nvSpPr>
          <p:cNvPr id="12" name="Rectángulo: esquinas redondeadas 11">
            <a:extLst>
              <a:ext uri="{FF2B5EF4-FFF2-40B4-BE49-F238E27FC236}">
                <a16:creationId xmlns:a16="http://schemas.microsoft.com/office/drawing/2014/main" id="{39126149-F4C6-4D14-B1FA-C2374A78FC48}"/>
              </a:ext>
            </a:extLst>
          </p:cNvPr>
          <p:cNvSpPr/>
          <p:nvPr/>
        </p:nvSpPr>
        <p:spPr>
          <a:xfrm>
            <a:off x="8911257" y="758906"/>
            <a:ext cx="1785135" cy="68816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Completamente conectada</a:t>
            </a:r>
          </a:p>
        </p:txBody>
      </p:sp>
      <p:sp>
        <p:nvSpPr>
          <p:cNvPr id="14" name="Rectángulo: esquinas redondeadas 13">
            <a:extLst>
              <a:ext uri="{FF2B5EF4-FFF2-40B4-BE49-F238E27FC236}">
                <a16:creationId xmlns:a16="http://schemas.microsoft.com/office/drawing/2014/main" id="{6F4446CB-42D3-49FC-8FE6-BDA936578CAF}"/>
              </a:ext>
            </a:extLst>
          </p:cNvPr>
          <p:cNvSpPr/>
          <p:nvPr/>
        </p:nvSpPr>
        <p:spPr>
          <a:xfrm>
            <a:off x="1170469" y="1388068"/>
            <a:ext cx="2435404" cy="20879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
            </a:pPr>
            <a:r>
              <a:rPr lang="es-EC" sz="1600" dirty="0"/>
              <a:t>Uso de </a:t>
            </a:r>
            <a:r>
              <a:rPr lang="es-EC" sz="1600" dirty="0" err="1"/>
              <a:t>kernels</a:t>
            </a:r>
            <a:r>
              <a:rPr lang="es-EC" sz="1600" dirty="0"/>
              <a:t> (filtros) </a:t>
            </a:r>
          </a:p>
          <a:p>
            <a:pPr marL="285750" indent="-285750">
              <a:buFont typeface="Wingdings" panose="05000000000000000000" pitchFamily="2" charset="2"/>
              <a:buChar char="§"/>
            </a:pPr>
            <a:r>
              <a:rPr lang="es-EC" sz="1600" dirty="0"/>
              <a:t>Generan mapas de características </a:t>
            </a:r>
          </a:p>
          <a:p>
            <a:pPr marL="285750" indent="-285750">
              <a:buFont typeface="Wingdings" panose="05000000000000000000" pitchFamily="2" charset="2"/>
              <a:buChar char="§"/>
            </a:pPr>
            <a:r>
              <a:rPr lang="es-EC" sz="1600" dirty="0"/>
              <a:t>Predice la clase a la que pertenece cada característica</a:t>
            </a:r>
          </a:p>
        </p:txBody>
      </p:sp>
      <p:cxnSp>
        <p:nvCxnSpPr>
          <p:cNvPr id="49" name="Conector: angular 48">
            <a:extLst>
              <a:ext uri="{FF2B5EF4-FFF2-40B4-BE49-F238E27FC236}">
                <a16:creationId xmlns:a16="http://schemas.microsoft.com/office/drawing/2014/main" id="{2B08FDD6-9301-44D8-9781-68E4FB642F28}"/>
              </a:ext>
            </a:extLst>
          </p:cNvPr>
          <p:cNvCxnSpPr>
            <a:cxnSpLocks/>
            <a:stCxn id="5" idx="2"/>
            <a:endCxn id="6" idx="0"/>
          </p:cNvCxnSpPr>
          <p:nvPr/>
        </p:nvCxnSpPr>
        <p:spPr>
          <a:xfrm rot="5400000">
            <a:off x="4014437" y="-1318976"/>
            <a:ext cx="455294" cy="3707826"/>
          </a:xfrm>
          <a:prstGeom prst="bentConnector3">
            <a:avLst/>
          </a:prstGeom>
          <a:ln>
            <a:tailEnd type="triangle"/>
          </a:ln>
        </p:spPr>
        <p:style>
          <a:lnRef idx="1">
            <a:schemeClr val="accent6"/>
          </a:lnRef>
          <a:fillRef idx="0">
            <a:schemeClr val="accent6"/>
          </a:fillRef>
          <a:effectRef idx="0">
            <a:schemeClr val="accent6"/>
          </a:effectRef>
          <a:fontRef idx="minor">
            <a:schemeClr val="tx1"/>
          </a:fontRef>
        </p:style>
      </p:cxnSp>
      <p:sp>
        <p:nvSpPr>
          <p:cNvPr id="50" name="Rectángulo: esquinas redondeadas 49">
            <a:extLst>
              <a:ext uri="{FF2B5EF4-FFF2-40B4-BE49-F238E27FC236}">
                <a16:creationId xmlns:a16="http://schemas.microsoft.com/office/drawing/2014/main" id="{8B044551-DACA-4AA3-9F8F-827DFEA81469}"/>
              </a:ext>
            </a:extLst>
          </p:cNvPr>
          <p:cNvSpPr/>
          <p:nvPr/>
        </p:nvSpPr>
        <p:spPr>
          <a:xfrm>
            <a:off x="4688373" y="1427144"/>
            <a:ext cx="2815249" cy="219962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
            </a:pPr>
            <a:r>
              <a:rPr lang="es-EC" sz="1600" dirty="0"/>
              <a:t>Reduce la cantidad de información en cada característica obtenida de los mapas creados</a:t>
            </a:r>
          </a:p>
          <a:p>
            <a:pPr marL="285750" indent="-285750">
              <a:buFont typeface="Wingdings" panose="05000000000000000000" pitchFamily="2" charset="2"/>
              <a:buChar char="§"/>
            </a:pPr>
            <a:r>
              <a:rPr lang="es-EC" sz="1600" dirty="0"/>
              <a:t>Mantiene características más importantes </a:t>
            </a:r>
          </a:p>
          <a:p>
            <a:pPr marL="285750" indent="-285750">
              <a:buFont typeface="Wingdings" panose="05000000000000000000" pitchFamily="2" charset="2"/>
              <a:buChar char="§"/>
            </a:pPr>
            <a:r>
              <a:rPr lang="es-EC" sz="1600" dirty="0"/>
              <a:t>Pérdida simultánea de información </a:t>
            </a:r>
          </a:p>
        </p:txBody>
      </p:sp>
      <p:sp>
        <p:nvSpPr>
          <p:cNvPr id="54" name="Rectángulo: esquinas redondeadas 53">
            <a:extLst>
              <a:ext uri="{FF2B5EF4-FFF2-40B4-BE49-F238E27FC236}">
                <a16:creationId xmlns:a16="http://schemas.microsoft.com/office/drawing/2014/main" id="{C436B5AB-3CA2-4C88-ADCA-8A6ED5739C3C}"/>
              </a:ext>
            </a:extLst>
          </p:cNvPr>
          <p:cNvSpPr/>
          <p:nvPr/>
        </p:nvSpPr>
        <p:spPr>
          <a:xfrm>
            <a:off x="8577792" y="1659493"/>
            <a:ext cx="2435404" cy="137097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
            </a:pPr>
            <a:r>
              <a:rPr lang="es-EC" sz="1600" dirty="0"/>
              <a:t>Toma resultados de capas anteriores</a:t>
            </a:r>
          </a:p>
          <a:p>
            <a:pPr marL="285750" indent="-285750">
              <a:buFont typeface="Wingdings" panose="05000000000000000000" pitchFamily="2" charset="2"/>
              <a:buChar char="§"/>
            </a:pPr>
            <a:r>
              <a:rPr lang="es-EC" sz="1600" dirty="0"/>
              <a:t>Usa para clasificar la imagen de entrada con una etiqueta </a:t>
            </a:r>
          </a:p>
        </p:txBody>
      </p:sp>
      <p:cxnSp>
        <p:nvCxnSpPr>
          <p:cNvPr id="57" name="Conector: angular 56">
            <a:extLst>
              <a:ext uri="{FF2B5EF4-FFF2-40B4-BE49-F238E27FC236}">
                <a16:creationId xmlns:a16="http://schemas.microsoft.com/office/drawing/2014/main" id="{5A2B5471-2B86-4A90-A206-1320D9B8512F}"/>
              </a:ext>
            </a:extLst>
          </p:cNvPr>
          <p:cNvCxnSpPr>
            <a:cxnSpLocks/>
            <a:stCxn id="5" idx="2"/>
            <a:endCxn id="12" idx="0"/>
          </p:cNvCxnSpPr>
          <p:nvPr/>
        </p:nvCxnSpPr>
        <p:spPr>
          <a:xfrm rot="16200000" flipH="1">
            <a:off x="7724103" y="-1320816"/>
            <a:ext cx="451616" cy="3707828"/>
          </a:xfrm>
          <a:prstGeom prst="bentConnector3">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60" name="Conector recto de flecha 59">
            <a:extLst>
              <a:ext uri="{FF2B5EF4-FFF2-40B4-BE49-F238E27FC236}">
                <a16:creationId xmlns:a16="http://schemas.microsoft.com/office/drawing/2014/main" id="{0F34CB00-7B22-48F2-B6D1-886D90B486FA}"/>
              </a:ext>
            </a:extLst>
          </p:cNvPr>
          <p:cNvCxnSpPr>
            <a:cxnSpLocks/>
            <a:stCxn id="12" idx="2"/>
            <a:endCxn id="54" idx="0"/>
          </p:cNvCxnSpPr>
          <p:nvPr/>
        </p:nvCxnSpPr>
        <p:spPr>
          <a:xfrm flipH="1">
            <a:off x="9795494" y="1447073"/>
            <a:ext cx="8331" cy="21242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026" name="Conector recto de flecha 1025">
            <a:extLst>
              <a:ext uri="{FF2B5EF4-FFF2-40B4-BE49-F238E27FC236}">
                <a16:creationId xmlns:a16="http://schemas.microsoft.com/office/drawing/2014/main" id="{277A554C-60E2-4F85-B9D1-DD761DB46FDD}"/>
              </a:ext>
            </a:extLst>
          </p:cNvPr>
          <p:cNvCxnSpPr>
            <a:cxnSpLocks/>
            <a:stCxn id="11" idx="2"/>
            <a:endCxn id="50" idx="0"/>
          </p:cNvCxnSpPr>
          <p:nvPr/>
        </p:nvCxnSpPr>
        <p:spPr>
          <a:xfrm>
            <a:off x="6095996" y="1213082"/>
            <a:ext cx="2" cy="21406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029" name="Conector recto de flecha 1028">
            <a:extLst>
              <a:ext uri="{FF2B5EF4-FFF2-40B4-BE49-F238E27FC236}">
                <a16:creationId xmlns:a16="http://schemas.microsoft.com/office/drawing/2014/main" id="{52A6F901-C767-4E91-9F8B-3177C016E685}"/>
              </a:ext>
            </a:extLst>
          </p:cNvPr>
          <p:cNvCxnSpPr>
            <a:cxnSpLocks/>
            <a:stCxn id="5" idx="2"/>
            <a:endCxn id="11" idx="0"/>
          </p:cNvCxnSpPr>
          <p:nvPr/>
        </p:nvCxnSpPr>
        <p:spPr>
          <a:xfrm flipH="1">
            <a:off x="6095996" y="307290"/>
            <a:ext cx="1" cy="45049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pic>
        <p:nvPicPr>
          <p:cNvPr id="2" name="Imagen 1">
            <a:extLst>
              <a:ext uri="{FF2B5EF4-FFF2-40B4-BE49-F238E27FC236}">
                <a16:creationId xmlns:a16="http://schemas.microsoft.com/office/drawing/2014/main" id="{22F2CBD5-EC9F-466F-A630-F81DBB6C2FFE}"/>
              </a:ext>
            </a:extLst>
          </p:cNvPr>
          <p:cNvPicPr>
            <a:picLocks noChangeAspect="1"/>
          </p:cNvPicPr>
          <p:nvPr/>
        </p:nvPicPr>
        <p:blipFill>
          <a:blip r:embed="rId7"/>
          <a:stretch>
            <a:fillRect/>
          </a:stretch>
        </p:blipFill>
        <p:spPr>
          <a:xfrm>
            <a:off x="2339852" y="3688466"/>
            <a:ext cx="7512287" cy="2618684"/>
          </a:xfrm>
          <a:prstGeom prst="rect">
            <a:avLst/>
          </a:prstGeom>
        </p:spPr>
      </p:pic>
    </p:spTree>
    <p:extLst>
      <p:ext uri="{BB962C8B-B14F-4D97-AF65-F5344CB8AC3E}">
        <p14:creationId xmlns:p14="http://schemas.microsoft.com/office/powerpoint/2010/main" val="123127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7628CF-AE8D-4E23-B0ED-8A1476B71F73}"/>
              </a:ext>
            </a:extLst>
          </p:cNvPr>
          <p:cNvSpPr>
            <a:spLocks noGrp="1"/>
          </p:cNvSpPr>
          <p:nvPr>
            <p:ph type="title"/>
          </p:nvPr>
        </p:nvSpPr>
        <p:spPr/>
        <p:txBody>
          <a:bodyPr/>
          <a:lstStyle/>
          <a:p>
            <a:r>
              <a:rPr lang="es-EC" dirty="0"/>
              <a:t>Contenidos </a:t>
            </a:r>
          </a:p>
        </p:txBody>
      </p:sp>
      <p:sp>
        <p:nvSpPr>
          <p:cNvPr id="3" name="Marcador de contenido 2">
            <a:extLst>
              <a:ext uri="{FF2B5EF4-FFF2-40B4-BE49-F238E27FC236}">
                <a16:creationId xmlns:a16="http://schemas.microsoft.com/office/drawing/2014/main" id="{67551F70-8275-4A05-8B81-C51727E54EC0}"/>
              </a:ext>
            </a:extLst>
          </p:cNvPr>
          <p:cNvSpPr>
            <a:spLocks noGrp="1"/>
          </p:cNvSpPr>
          <p:nvPr>
            <p:ph idx="1"/>
          </p:nvPr>
        </p:nvSpPr>
        <p:spPr/>
        <p:txBody>
          <a:bodyPr/>
          <a:lstStyle/>
          <a:p>
            <a:pPr>
              <a:buFont typeface="Wingdings" panose="05000000000000000000" pitchFamily="2" charset="2"/>
              <a:buChar char="q"/>
            </a:pPr>
            <a:r>
              <a:rPr lang="es-EC" dirty="0"/>
              <a:t>Introducción </a:t>
            </a:r>
          </a:p>
          <a:p>
            <a:pPr>
              <a:buFont typeface="Wingdings" panose="05000000000000000000" pitchFamily="2" charset="2"/>
              <a:buChar char="q"/>
            </a:pPr>
            <a:r>
              <a:rPr lang="es-EC" dirty="0"/>
              <a:t>Objetivos </a:t>
            </a:r>
          </a:p>
          <a:p>
            <a:pPr>
              <a:buFont typeface="Wingdings" panose="05000000000000000000" pitchFamily="2" charset="2"/>
              <a:buChar char="q"/>
            </a:pPr>
            <a:r>
              <a:rPr lang="es-EC" dirty="0"/>
              <a:t>Marco Teórico </a:t>
            </a:r>
          </a:p>
          <a:p>
            <a:pPr>
              <a:buFont typeface="Wingdings" panose="05000000000000000000" pitchFamily="2" charset="2"/>
              <a:buChar char="q"/>
            </a:pPr>
            <a:r>
              <a:rPr lang="es-EC" dirty="0"/>
              <a:t>Desarrollo y funcionamiento </a:t>
            </a:r>
          </a:p>
          <a:p>
            <a:pPr>
              <a:buFont typeface="Wingdings" panose="05000000000000000000" pitchFamily="2" charset="2"/>
              <a:buChar char="q"/>
            </a:pPr>
            <a:r>
              <a:rPr lang="es-EC" dirty="0"/>
              <a:t>Pruebas y resultados</a:t>
            </a:r>
          </a:p>
          <a:p>
            <a:pPr>
              <a:buFont typeface="Wingdings" panose="05000000000000000000" pitchFamily="2" charset="2"/>
              <a:buChar char="q"/>
            </a:pPr>
            <a:r>
              <a:rPr lang="es-EC" dirty="0"/>
              <a:t>Análisis comparativo</a:t>
            </a:r>
          </a:p>
          <a:p>
            <a:pPr>
              <a:buFont typeface="Wingdings" panose="05000000000000000000" pitchFamily="2" charset="2"/>
              <a:buChar char="q"/>
            </a:pPr>
            <a:r>
              <a:rPr lang="es-EC" dirty="0"/>
              <a:t>Conclusiones </a:t>
            </a:r>
          </a:p>
          <a:p>
            <a:pPr>
              <a:buFont typeface="Wingdings" panose="05000000000000000000" pitchFamily="2" charset="2"/>
              <a:buChar char="q"/>
            </a:pPr>
            <a:r>
              <a:rPr lang="es-EC" dirty="0"/>
              <a:t>Recomendaciones </a:t>
            </a:r>
          </a:p>
        </p:txBody>
      </p:sp>
      <p:sp>
        <p:nvSpPr>
          <p:cNvPr id="4" name="Marcador de número de diapositiva 3">
            <a:extLst>
              <a:ext uri="{FF2B5EF4-FFF2-40B4-BE49-F238E27FC236}">
                <a16:creationId xmlns:a16="http://schemas.microsoft.com/office/drawing/2014/main" id="{5CC3CDDD-E60B-4698-B52E-4336F07DA64A}"/>
              </a:ext>
            </a:extLst>
          </p:cNvPr>
          <p:cNvSpPr>
            <a:spLocks noGrp="1"/>
          </p:cNvSpPr>
          <p:nvPr>
            <p:ph type="sldNum" sz="quarter" idx="12"/>
          </p:nvPr>
        </p:nvSpPr>
        <p:spPr/>
        <p:txBody>
          <a:bodyPr/>
          <a:lstStyle/>
          <a:p>
            <a:fld id="{4589A0F8-E702-44C7-BD07-F63FB80A2BF8}" type="slidenum">
              <a:rPr lang="es-EC" smtClean="0"/>
              <a:t>16</a:t>
            </a:fld>
            <a:endParaRPr lang="es-EC"/>
          </a:p>
        </p:txBody>
      </p:sp>
    </p:spTree>
    <p:extLst>
      <p:ext uri="{BB962C8B-B14F-4D97-AF65-F5344CB8AC3E}">
        <p14:creationId xmlns:p14="http://schemas.microsoft.com/office/powerpoint/2010/main" val="72795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4" end="4"/>
                                            </p:txEl>
                                          </p:spTgt>
                                        </p:tgtEl>
                                      </p:cBhvr>
                                    </p:animEffect>
                                    <p:set>
                                      <p:cBhvr>
                                        <p:cTn id="7" dur="1" fill="hold">
                                          <p:stCondLst>
                                            <p:cond delay="499"/>
                                          </p:stCondLst>
                                        </p:cTn>
                                        <p:tgtEl>
                                          <p:spTgt spid="3">
                                            <p:txEl>
                                              <p:pRg st="4" end="4"/>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5" end="5"/>
                                            </p:txEl>
                                          </p:spTgt>
                                        </p:tgtEl>
                                      </p:cBhvr>
                                    </p:animEffect>
                                    <p:set>
                                      <p:cBhvr>
                                        <p:cTn id="10" dur="1" fill="hold">
                                          <p:stCondLst>
                                            <p:cond delay="499"/>
                                          </p:stCondLst>
                                        </p:cTn>
                                        <p:tgtEl>
                                          <p:spTgt spid="3">
                                            <p:txEl>
                                              <p:pRg st="5" end="5"/>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6" end="6"/>
                                            </p:txEl>
                                          </p:spTgt>
                                        </p:tgtEl>
                                      </p:cBhvr>
                                    </p:animEffect>
                                    <p:set>
                                      <p:cBhvr>
                                        <p:cTn id="13" dur="1" fill="hold">
                                          <p:stCondLst>
                                            <p:cond delay="499"/>
                                          </p:stCondLst>
                                        </p:cTn>
                                        <p:tgtEl>
                                          <p:spTgt spid="3">
                                            <p:txEl>
                                              <p:pRg st="6" end="6"/>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
                                            <p:txEl>
                                              <p:pRg st="7" end="7"/>
                                            </p:txEl>
                                          </p:spTgt>
                                        </p:tgtEl>
                                      </p:cBhvr>
                                    </p:animEffect>
                                    <p:set>
                                      <p:cBhvr>
                                        <p:cTn id="16" dur="1" fill="hold">
                                          <p:stCondLst>
                                            <p:cond delay="499"/>
                                          </p:stCondLst>
                                        </p:cTn>
                                        <p:tgtEl>
                                          <p:spTgt spid="3">
                                            <p:txEl>
                                              <p:pRg st="7" end="7"/>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
                                            <p:txEl>
                                              <p:pRg st="0" end="0"/>
                                            </p:txEl>
                                          </p:spTgt>
                                        </p:tgtEl>
                                      </p:cBhvr>
                                    </p:animEffect>
                                    <p:set>
                                      <p:cBhvr>
                                        <p:cTn id="19" dur="1" fill="hold">
                                          <p:stCondLst>
                                            <p:cond delay="499"/>
                                          </p:stCondLst>
                                        </p:cTn>
                                        <p:tgtEl>
                                          <p:spTgt spid="3">
                                            <p:txEl>
                                              <p:pRg st="0" end="0"/>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3">
                                            <p:txEl>
                                              <p:pRg st="1" end="1"/>
                                            </p:txEl>
                                          </p:spTgt>
                                        </p:tgtEl>
                                      </p:cBhvr>
                                    </p:animEffect>
                                    <p:set>
                                      <p:cBhvr>
                                        <p:cTn id="22" dur="1" fill="hold">
                                          <p:stCondLst>
                                            <p:cond delay="499"/>
                                          </p:stCondLst>
                                        </p:cTn>
                                        <p:tgtEl>
                                          <p:spTgt spid="3">
                                            <p:txEl>
                                              <p:pRg st="1" end="1"/>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
                                            <p:txEl>
                                              <p:pRg st="2" end="2"/>
                                            </p:txEl>
                                          </p:spTgt>
                                        </p:tgtEl>
                                      </p:cBhvr>
                                    </p:animEffect>
                                    <p:set>
                                      <p:cBhvr>
                                        <p:cTn id="25"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5BFB4C-BF5F-41FB-8277-785A3E01E787}"/>
              </a:ext>
            </a:extLst>
          </p:cNvPr>
          <p:cNvSpPr>
            <a:spLocks noGrp="1"/>
          </p:cNvSpPr>
          <p:nvPr>
            <p:ph type="title"/>
          </p:nvPr>
        </p:nvSpPr>
        <p:spPr/>
        <p:txBody>
          <a:bodyPr/>
          <a:lstStyle/>
          <a:p>
            <a:r>
              <a:rPr lang="es-EC" dirty="0"/>
              <a:t>Software y Hardware</a:t>
            </a:r>
          </a:p>
        </p:txBody>
      </p:sp>
      <p:sp>
        <p:nvSpPr>
          <p:cNvPr id="4" name="Marcador de número de diapositiva 3">
            <a:extLst>
              <a:ext uri="{FF2B5EF4-FFF2-40B4-BE49-F238E27FC236}">
                <a16:creationId xmlns:a16="http://schemas.microsoft.com/office/drawing/2014/main" id="{8AAA85BF-C8E9-406D-8390-50A4049B3C84}"/>
              </a:ext>
            </a:extLst>
          </p:cNvPr>
          <p:cNvSpPr>
            <a:spLocks noGrp="1"/>
          </p:cNvSpPr>
          <p:nvPr>
            <p:ph type="sldNum" sz="quarter" idx="12"/>
          </p:nvPr>
        </p:nvSpPr>
        <p:spPr/>
        <p:txBody>
          <a:bodyPr/>
          <a:lstStyle/>
          <a:p>
            <a:fld id="{4589A0F8-E702-44C7-BD07-F63FB80A2BF8}" type="slidenum">
              <a:rPr lang="es-EC" smtClean="0"/>
              <a:t>17</a:t>
            </a:fld>
            <a:endParaRPr lang="es-EC"/>
          </a:p>
        </p:txBody>
      </p:sp>
      <p:pic>
        <p:nvPicPr>
          <p:cNvPr id="13" name="Imagen 12">
            <a:extLst>
              <a:ext uri="{FF2B5EF4-FFF2-40B4-BE49-F238E27FC236}">
                <a16:creationId xmlns:a16="http://schemas.microsoft.com/office/drawing/2014/main" id="{FDB231AA-9B7D-473B-A23A-EA87BAF6D9D1}"/>
              </a:ext>
            </a:extLst>
          </p:cNvPr>
          <p:cNvPicPr>
            <a:picLocks noChangeAspect="1"/>
          </p:cNvPicPr>
          <p:nvPr/>
        </p:nvPicPr>
        <p:blipFill>
          <a:blip r:embed="rId2"/>
          <a:stretch>
            <a:fillRect/>
          </a:stretch>
        </p:blipFill>
        <p:spPr>
          <a:xfrm>
            <a:off x="6406334" y="2236188"/>
            <a:ext cx="2890473" cy="2383070"/>
          </a:xfrm>
          <a:prstGeom prst="rect">
            <a:avLst/>
          </a:prstGeom>
        </p:spPr>
      </p:pic>
      <p:pic>
        <p:nvPicPr>
          <p:cNvPr id="14" name="Imagen 13">
            <a:extLst>
              <a:ext uri="{FF2B5EF4-FFF2-40B4-BE49-F238E27FC236}">
                <a16:creationId xmlns:a16="http://schemas.microsoft.com/office/drawing/2014/main" id="{4CF441EE-0AE2-4D56-BAD3-C855A965F1A4}"/>
              </a:ext>
            </a:extLst>
          </p:cNvPr>
          <p:cNvPicPr>
            <a:picLocks noChangeAspect="1"/>
          </p:cNvPicPr>
          <p:nvPr/>
        </p:nvPicPr>
        <p:blipFill>
          <a:blip r:embed="rId3"/>
          <a:stretch>
            <a:fillRect/>
          </a:stretch>
        </p:blipFill>
        <p:spPr>
          <a:xfrm>
            <a:off x="6397711" y="4786615"/>
            <a:ext cx="1730829" cy="1238081"/>
          </a:xfrm>
          <a:prstGeom prst="rect">
            <a:avLst/>
          </a:prstGeom>
        </p:spPr>
      </p:pic>
      <p:sp>
        <p:nvSpPr>
          <p:cNvPr id="5" name="Rectángulo: esquinas redondeadas 4">
            <a:extLst>
              <a:ext uri="{FF2B5EF4-FFF2-40B4-BE49-F238E27FC236}">
                <a16:creationId xmlns:a16="http://schemas.microsoft.com/office/drawing/2014/main" id="{7045268E-E05A-42D0-A0E5-834EE9DE9CB1}"/>
              </a:ext>
            </a:extLst>
          </p:cNvPr>
          <p:cNvSpPr/>
          <p:nvPr/>
        </p:nvSpPr>
        <p:spPr>
          <a:xfrm>
            <a:off x="953215" y="1975569"/>
            <a:ext cx="963131" cy="2883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C" sz="1600" dirty="0"/>
              <a:t>Software </a:t>
            </a:r>
          </a:p>
        </p:txBody>
      </p:sp>
      <p:sp>
        <p:nvSpPr>
          <p:cNvPr id="6" name="Rectángulo: esquinas redondeadas 5">
            <a:extLst>
              <a:ext uri="{FF2B5EF4-FFF2-40B4-BE49-F238E27FC236}">
                <a16:creationId xmlns:a16="http://schemas.microsoft.com/office/drawing/2014/main" id="{CE184911-951F-400E-9251-DD3BEB4760AF}"/>
              </a:ext>
            </a:extLst>
          </p:cNvPr>
          <p:cNvSpPr/>
          <p:nvPr/>
        </p:nvSpPr>
        <p:spPr>
          <a:xfrm>
            <a:off x="953216" y="2888328"/>
            <a:ext cx="963131" cy="2883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C" sz="1600" dirty="0"/>
              <a:t>Python</a:t>
            </a:r>
          </a:p>
        </p:txBody>
      </p:sp>
      <p:sp>
        <p:nvSpPr>
          <p:cNvPr id="9" name="Rectángulo: esquinas redondeadas 8">
            <a:extLst>
              <a:ext uri="{FF2B5EF4-FFF2-40B4-BE49-F238E27FC236}">
                <a16:creationId xmlns:a16="http://schemas.microsoft.com/office/drawing/2014/main" id="{5FCEFED7-BCB4-4EE9-9AFC-B50F75B46F7B}"/>
              </a:ext>
            </a:extLst>
          </p:cNvPr>
          <p:cNvSpPr/>
          <p:nvPr/>
        </p:nvSpPr>
        <p:spPr>
          <a:xfrm>
            <a:off x="953216" y="3534101"/>
            <a:ext cx="963131" cy="2883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C" sz="1600" dirty="0"/>
              <a:t>OpenCV</a:t>
            </a:r>
          </a:p>
        </p:txBody>
      </p:sp>
      <p:sp>
        <p:nvSpPr>
          <p:cNvPr id="10" name="Rectángulo: esquinas redondeadas 9">
            <a:extLst>
              <a:ext uri="{FF2B5EF4-FFF2-40B4-BE49-F238E27FC236}">
                <a16:creationId xmlns:a16="http://schemas.microsoft.com/office/drawing/2014/main" id="{EFB8A43B-76DD-4E9A-B12F-7DF65BA66444}"/>
              </a:ext>
            </a:extLst>
          </p:cNvPr>
          <p:cNvSpPr/>
          <p:nvPr/>
        </p:nvSpPr>
        <p:spPr>
          <a:xfrm>
            <a:off x="965918" y="4252239"/>
            <a:ext cx="963131" cy="2883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Dlib</a:t>
            </a:r>
          </a:p>
        </p:txBody>
      </p:sp>
      <p:cxnSp>
        <p:nvCxnSpPr>
          <p:cNvPr id="22" name="Conector: angular 21">
            <a:extLst>
              <a:ext uri="{FF2B5EF4-FFF2-40B4-BE49-F238E27FC236}">
                <a16:creationId xmlns:a16="http://schemas.microsoft.com/office/drawing/2014/main" id="{CF1290AE-3151-4448-9985-DE3D21EA8658}"/>
              </a:ext>
            </a:extLst>
          </p:cNvPr>
          <p:cNvCxnSpPr>
            <a:stCxn id="5" idx="1"/>
            <a:endCxn id="6" idx="1"/>
          </p:cNvCxnSpPr>
          <p:nvPr/>
        </p:nvCxnSpPr>
        <p:spPr>
          <a:xfrm rot="10800000" flipH="1" flipV="1">
            <a:off x="953214" y="2119734"/>
            <a:ext cx="1" cy="912759"/>
          </a:xfrm>
          <a:prstGeom prst="bentConnector3">
            <a:avLst>
              <a:gd name="adj1" fmla="val -22860000000"/>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5" name="Conector: angular 24">
            <a:extLst>
              <a:ext uri="{FF2B5EF4-FFF2-40B4-BE49-F238E27FC236}">
                <a16:creationId xmlns:a16="http://schemas.microsoft.com/office/drawing/2014/main" id="{5671AC91-BF31-4BC5-906B-0AD8E87D1C30}"/>
              </a:ext>
            </a:extLst>
          </p:cNvPr>
          <p:cNvCxnSpPr>
            <a:stCxn id="5" idx="1"/>
            <a:endCxn id="9" idx="1"/>
          </p:cNvCxnSpPr>
          <p:nvPr/>
        </p:nvCxnSpPr>
        <p:spPr>
          <a:xfrm rot="10800000" flipH="1" flipV="1">
            <a:off x="953214" y="2119735"/>
            <a:ext cx="1" cy="1558532"/>
          </a:xfrm>
          <a:prstGeom prst="bentConnector3">
            <a:avLst>
              <a:gd name="adj1" fmla="val -22860000000"/>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7" name="Conector: angular 26">
            <a:extLst>
              <a:ext uri="{FF2B5EF4-FFF2-40B4-BE49-F238E27FC236}">
                <a16:creationId xmlns:a16="http://schemas.microsoft.com/office/drawing/2014/main" id="{30BAB717-FE1D-4AB2-BFE6-4990171360A9}"/>
              </a:ext>
            </a:extLst>
          </p:cNvPr>
          <p:cNvCxnSpPr>
            <a:cxnSpLocks/>
            <a:stCxn id="5" idx="1"/>
            <a:endCxn id="10" idx="1"/>
          </p:cNvCxnSpPr>
          <p:nvPr/>
        </p:nvCxnSpPr>
        <p:spPr>
          <a:xfrm rot="10800000" flipH="1" flipV="1">
            <a:off x="953214" y="2119735"/>
            <a:ext cx="12703" cy="2276670"/>
          </a:xfrm>
          <a:prstGeom prst="bentConnector3">
            <a:avLst>
              <a:gd name="adj1" fmla="val -1799575"/>
            </a:avLst>
          </a:prstGeom>
          <a:ln>
            <a:tailEnd type="triangle"/>
          </a:ln>
        </p:spPr>
        <p:style>
          <a:lnRef idx="1">
            <a:schemeClr val="accent6"/>
          </a:lnRef>
          <a:fillRef idx="0">
            <a:schemeClr val="accent6"/>
          </a:fillRef>
          <a:effectRef idx="0">
            <a:schemeClr val="accent6"/>
          </a:effectRef>
          <a:fontRef idx="minor">
            <a:schemeClr val="tx1"/>
          </a:fontRef>
        </p:style>
      </p:cxnSp>
      <p:sp>
        <p:nvSpPr>
          <p:cNvPr id="29" name="Rectángulo: esquinas redondeadas 28">
            <a:extLst>
              <a:ext uri="{FF2B5EF4-FFF2-40B4-BE49-F238E27FC236}">
                <a16:creationId xmlns:a16="http://schemas.microsoft.com/office/drawing/2014/main" id="{ED328215-4FE3-4DAF-B67F-F1B89A6B2BF1}"/>
              </a:ext>
            </a:extLst>
          </p:cNvPr>
          <p:cNvSpPr/>
          <p:nvPr/>
        </p:nvSpPr>
        <p:spPr>
          <a:xfrm>
            <a:off x="2276609" y="2890845"/>
            <a:ext cx="2624237" cy="2883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Lenguaje de programación </a:t>
            </a:r>
          </a:p>
        </p:txBody>
      </p:sp>
      <p:sp>
        <p:nvSpPr>
          <p:cNvPr id="30" name="Rectángulo: esquinas redondeadas 29">
            <a:extLst>
              <a:ext uri="{FF2B5EF4-FFF2-40B4-BE49-F238E27FC236}">
                <a16:creationId xmlns:a16="http://schemas.microsoft.com/office/drawing/2014/main" id="{40737E77-F65D-4904-A96E-85970D1F5839}"/>
              </a:ext>
            </a:extLst>
          </p:cNvPr>
          <p:cNvSpPr/>
          <p:nvPr/>
        </p:nvSpPr>
        <p:spPr>
          <a:xfrm>
            <a:off x="2276610" y="3418786"/>
            <a:ext cx="2808407" cy="4953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C" sz="1600" dirty="0"/>
              <a:t>Algoritmos de procesamiento de imágenes y video</a:t>
            </a:r>
          </a:p>
        </p:txBody>
      </p:sp>
      <p:sp>
        <p:nvSpPr>
          <p:cNvPr id="31" name="Rectángulo: esquinas redondeadas 30">
            <a:extLst>
              <a:ext uri="{FF2B5EF4-FFF2-40B4-BE49-F238E27FC236}">
                <a16:creationId xmlns:a16="http://schemas.microsoft.com/office/drawing/2014/main" id="{5795970B-2783-49A4-BDE5-515B67014042}"/>
              </a:ext>
            </a:extLst>
          </p:cNvPr>
          <p:cNvSpPr/>
          <p:nvPr/>
        </p:nvSpPr>
        <p:spPr>
          <a:xfrm>
            <a:off x="2276610" y="4060550"/>
            <a:ext cx="2770297" cy="7912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C" sz="1600" dirty="0"/>
              <a:t>Algoritmos de aprendizaje profundo: CNN, predictores de forma, </a:t>
            </a:r>
            <a:r>
              <a:rPr lang="es-EC" sz="1600" dirty="0" err="1"/>
              <a:t>Resnet</a:t>
            </a:r>
            <a:r>
              <a:rPr lang="es-EC" sz="1600" dirty="0"/>
              <a:t> </a:t>
            </a:r>
          </a:p>
        </p:txBody>
      </p:sp>
      <p:pic>
        <p:nvPicPr>
          <p:cNvPr id="39" name="Picture 30" descr="Hot Sale Mini USB Microphone For Laptop Desktop PC Skype Voice Recognition  Software Computer Microphones GDeals|mini usb microphone|computer  microphonemicrophones for sale - AliExpress">
            <a:extLst>
              <a:ext uri="{FF2B5EF4-FFF2-40B4-BE49-F238E27FC236}">
                <a16:creationId xmlns:a16="http://schemas.microsoft.com/office/drawing/2014/main" id="{46DC18E1-4612-4B65-AE02-D39FC17D93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2838" y="3863098"/>
            <a:ext cx="1022854" cy="102285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2" descr="Chapa Magnética / Electroiman 600 Lbs 280 Kg Para Acceso en venta en Centro  Monterrey Nuevo León por sólo $ 1099,00 - CompraCompras.com Mexico">
            <a:extLst>
              <a:ext uri="{FF2B5EF4-FFF2-40B4-BE49-F238E27FC236}">
                <a16:creationId xmlns:a16="http://schemas.microsoft.com/office/drawing/2014/main" id="{F02FB8B2-70A8-4BC0-8BF2-19AD827AB8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3843" y="5177899"/>
            <a:ext cx="1327150" cy="1064374"/>
          </a:xfrm>
          <a:prstGeom prst="rect">
            <a:avLst/>
          </a:prstGeom>
          <a:noFill/>
          <a:extLst>
            <a:ext uri="{909E8E84-426E-40DD-AFC4-6F175D3DCCD1}">
              <a14:hiddenFill xmlns:a14="http://schemas.microsoft.com/office/drawing/2010/main">
                <a:solidFill>
                  <a:srgbClr val="FFFFFF"/>
                </a:solidFill>
              </a14:hiddenFill>
            </a:ext>
          </a:extLst>
        </p:spPr>
      </p:pic>
      <p:sp>
        <p:nvSpPr>
          <p:cNvPr id="42" name="Rectángulo: esquinas redondeadas 41">
            <a:extLst>
              <a:ext uri="{FF2B5EF4-FFF2-40B4-BE49-F238E27FC236}">
                <a16:creationId xmlns:a16="http://schemas.microsoft.com/office/drawing/2014/main" id="{5D34F817-41FF-4EE8-97EB-04F4EC1F3A69}"/>
              </a:ext>
            </a:extLst>
          </p:cNvPr>
          <p:cNvSpPr/>
          <p:nvPr/>
        </p:nvSpPr>
        <p:spPr>
          <a:xfrm>
            <a:off x="5328948" y="1973717"/>
            <a:ext cx="1089651" cy="2883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C" sz="1600" dirty="0"/>
              <a:t>Hardware </a:t>
            </a:r>
          </a:p>
        </p:txBody>
      </p:sp>
      <p:cxnSp>
        <p:nvCxnSpPr>
          <p:cNvPr id="45" name="Conector recto de flecha 44">
            <a:extLst>
              <a:ext uri="{FF2B5EF4-FFF2-40B4-BE49-F238E27FC236}">
                <a16:creationId xmlns:a16="http://schemas.microsoft.com/office/drawing/2014/main" id="{6F352C84-E695-485F-A77A-BCEC5678048E}"/>
              </a:ext>
            </a:extLst>
          </p:cNvPr>
          <p:cNvCxnSpPr>
            <a:stCxn id="6" idx="3"/>
            <a:endCxn id="29" idx="1"/>
          </p:cNvCxnSpPr>
          <p:nvPr/>
        </p:nvCxnSpPr>
        <p:spPr>
          <a:xfrm>
            <a:off x="1916347" y="3032494"/>
            <a:ext cx="360262" cy="251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54" name="Conector recto de flecha 53">
            <a:extLst>
              <a:ext uri="{FF2B5EF4-FFF2-40B4-BE49-F238E27FC236}">
                <a16:creationId xmlns:a16="http://schemas.microsoft.com/office/drawing/2014/main" id="{B6D2ED33-4F26-4AC4-97CA-1D97E75E2237}"/>
              </a:ext>
            </a:extLst>
          </p:cNvPr>
          <p:cNvCxnSpPr/>
          <p:nvPr/>
        </p:nvCxnSpPr>
        <p:spPr>
          <a:xfrm flipV="1">
            <a:off x="1916347" y="3656995"/>
            <a:ext cx="360263" cy="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55" name="Conector recto de flecha 54">
            <a:extLst>
              <a:ext uri="{FF2B5EF4-FFF2-40B4-BE49-F238E27FC236}">
                <a16:creationId xmlns:a16="http://schemas.microsoft.com/office/drawing/2014/main" id="{EFA2AE6D-B71E-4004-88C3-4A415477DC0A}"/>
              </a:ext>
            </a:extLst>
          </p:cNvPr>
          <p:cNvCxnSpPr/>
          <p:nvPr/>
        </p:nvCxnSpPr>
        <p:spPr>
          <a:xfrm flipV="1">
            <a:off x="1927847" y="4371744"/>
            <a:ext cx="360263" cy="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63" name="Rectángulo: esquinas redondeadas 62">
            <a:extLst>
              <a:ext uri="{FF2B5EF4-FFF2-40B4-BE49-F238E27FC236}">
                <a16:creationId xmlns:a16="http://schemas.microsoft.com/office/drawing/2014/main" id="{20D200E3-EDAF-4528-B9F2-4F196C68DF46}"/>
              </a:ext>
            </a:extLst>
          </p:cNvPr>
          <p:cNvSpPr/>
          <p:nvPr/>
        </p:nvSpPr>
        <p:spPr>
          <a:xfrm>
            <a:off x="965918" y="5668167"/>
            <a:ext cx="963131" cy="2883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MySQL</a:t>
            </a:r>
          </a:p>
        </p:txBody>
      </p:sp>
      <p:cxnSp>
        <p:nvCxnSpPr>
          <p:cNvPr id="67" name="Conector: angular 66">
            <a:extLst>
              <a:ext uri="{FF2B5EF4-FFF2-40B4-BE49-F238E27FC236}">
                <a16:creationId xmlns:a16="http://schemas.microsoft.com/office/drawing/2014/main" id="{F07E6C07-5947-4B22-B18F-6B01FC2954DD}"/>
              </a:ext>
            </a:extLst>
          </p:cNvPr>
          <p:cNvCxnSpPr>
            <a:stCxn id="5" idx="1"/>
            <a:endCxn id="63" idx="1"/>
          </p:cNvCxnSpPr>
          <p:nvPr/>
        </p:nvCxnSpPr>
        <p:spPr>
          <a:xfrm rot="10800000" flipH="1" flipV="1">
            <a:off x="953214" y="2119735"/>
            <a:ext cx="12703" cy="3692598"/>
          </a:xfrm>
          <a:prstGeom prst="bentConnector3">
            <a:avLst>
              <a:gd name="adj1" fmla="val -1799575"/>
            </a:avLst>
          </a:prstGeom>
          <a:ln>
            <a:tailEnd type="triangle"/>
          </a:ln>
        </p:spPr>
        <p:style>
          <a:lnRef idx="1">
            <a:schemeClr val="accent6"/>
          </a:lnRef>
          <a:fillRef idx="0">
            <a:schemeClr val="accent6"/>
          </a:fillRef>
          <a:effectRef idx="0">
            <a:schemeClr val="accent6"/>
          </a:effectRef>
          <a:fontRef idx="minor">
            <a:schemeClr val="tx1"/>
          </a:fontRef>
        </p:style>
      </p:cxnSp>
      <p:sp>
        <p:nvSpPr>
          <p:cNvPr id="69" name="Rectángulo: esquinas redondeadas 68">
            <a:extLst>
              <a:ext uri="{FF2B5EF4-FFF2-40B4-BE49-F238E27FC236}">
                <a16:creationId xmlns:a16="http://schemas.microsoft.com/office/drawing/2014/main" id="{0EE52E21-DAAD-4AD7-891F-61EAFA5EDDA1}"/>
              </a:ext>
            </a:extLst>
          </p:cNvPr>
          <p:cNvSpPr/>
          <p:nvPr/>
        </p:nvSpPr>
        <p:spPr>
          <a:xfrm>
            <a:off x="2316722" y="5634430"/>
            <a:ext cx="2230302" cy="3558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C" sz="1600" dirty="0"/>
              <a:t>Motor de base de datos </a:t>
            </a:r>
          </a:p>
        </p:txBody>
      </p:sp>
      <p:cxnSp>
        <p:nvCxnSpPr>
          <p:cNvPr id="71" name="Conector recto de flecha 70">
            <a:extLst>
              <a:ext uri="{FF2B5EF4-FFF2-40B4-BE49-F238E27FC236}">
                <a16:creationId xmlns:a16="http://schemas.microsoft.com/office/drawing/2014/main" id="{0D067D5C-FA14-4020-BFB5-0632E55B1A54}"/>
              </a:ext>
            </a:extLst>
          </p:cNvPr>
          <p:cNvCxnSpPr>
            <a:stCxn id="63" idx="3"/>
            <a:endCxn id="69" idx="1"/>
          </p:cNvCxnSpPr>
          <p:nvPr/>
        </p:nvCxnSpPr>
        <p:spPr>
          <a:xfrm flipV="1">
            <a:off x="1929049" y="5812332"/>
            <a:ext cx="387673" cy="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82" name="Rectángulo: esquinas redondeadas 81">
            <a:extLst>
              <a:ext uri="{FF2B5EF4-FFF2-40B4-BE49-F238E27FC236}">
                <a16:creationId xmlns:a16="http://schemas.microsoft.com/office/drawing/2014/main" id="{9BA7814A-7490-48B1-B95B-9C9DBF51225E}"/>
              </a:ext>
            </a:extLst>
          </p:cNvPr>
          <p:cNvSpPr/>
          <p:nvPr/>
        </p:nvSpPr>
        <p:spPr>
          <a:xfrm>
            <a:off x="977418" y="5037680"/>
            <a:ext cx="950429" cy="4352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err="1"/>
              <a:t>Scikit-learn</a:t>
            </a:r>
            <a:endParaRPr lang="es-EC" sz="1600" dirty="0"/>
          </a:p>
        </p:txBody>
      </p:sp>
      <p:sp>
        <p:nvSpPr>
          <p:cNvPr id="85" name="Rectángulo: esquinas redondeadas 84">
            <a:extLst>
              <a:ext uri="{FF2B5EF4-FFF2-40B4-BE49-F238E27FC236}">
                <a16:creationId xmlns:a16="http://schemas.microsoft.com/office/drawing/2014/main" id="{52B08839-8A58-4DD2-933C-DEC435295DA8}"/>
              </a:ext>
            </a:extLst>
          </p:cNvPr>
          <p:cNvSpPr/>
          <p:nvPr/>
        </p:nvSpPr>
        <p:spPr>
          <a:xfrm>
            <a:off x="2316722" y="5037680"/>
            <a:ext cx="2730185" cy="43527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C" sz="1600" dirty="0"/>
              <a:t>Algoritmos de aprendizaje automático: KNN, SVM</a:t>
            </a:r>
          </a:p>
        </p:txBody>
      </p:sp>
      <p:cxnSp>
        <p:nvCxnSpPr>
          <p:cNvPr id="88" name="Conector recto de flecha 87">
            <a:extLst>
              <a:ext uri="{FF2B5EF4-FFF2-40B4-BE49-F238E27FC236}">
                <a16:creationId xmlns:a16="http://schemas.microsoft.com/office/drawing/2014/main" id="{2C17926A-495F-4C75-938A-016D0AE9F932}"/>
              </a:ext>
            </a:extLst>
          </p:cNvPr>
          <p:cNvCxnSpPr>
            <a:cxnSpLocks/>
            <a:stCxn id="82" idx="3"/>
            <a:endCxn id="85" idx="1"/>
          </p:cNvCxnSpPr>
          <p:nvPr/>
        </p:nvCxnSpPr>
        <p:spPr>
          <a:xfrm flipV="1">
            <a:off x="1927847" y="5255317"/>
            <a:ext cx="388875" cy="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025" name="Conector: angular 1024">
            <a:extLst>
              <a:ext uri="{FF2B5EF4-FFF2-40B4-BE49-F238E27FC236}">
                <a16:creationId xmlns:a16="http://schemas.microsoft.com/office/drawing/2014/main" id="{18191A3D-6A5D-41EA-B7AD-C43E56BD400C}"/>
              </a:ext>
            </a:extLst>
          </p:cNvPr>
          <p:cNvCxnSpPr>
            <a:stCxn id="5" idx="1"/>
            <a:endCxn id="82" idx="1"/>
          </p:cNvCxnSpPr>
          <p:nvPr/>
        </p:nvCxnSpPr>
        <p:spPr>
          <a:xfrm rot="10800000" flipH="1" flipV="1">
            <a:off x="953214" y="2119735"/>
            <a:ext cx="24203" cy="3135584"/>
          </a:xfrm>
          <a:prstGeom prst="bentConnector3">
            <a:avLst>
              <a:gd name="adj1" fmla="val -944511"/>
            </a:avLst>
          </a:prstGeom>
          <a:ln>
            <a:tailEnd type="triangle"/>
          </a:ln>
        </p:spPr>
        <p:style>
          <a:lnRef idx="1">
            <a:schemeClr val="accent6"/>
          </a:lnRef>
          <a:fillRef idx="0">
            <a:schemeClr val="accent6"/>
          </a:fillRef>
          <a:effectRef idx="0">
            <a:schemeClr val="accent6"/>
          </a:effectRef>
          <a:fontRef idx="minor">
            <a:schemeClr val="tx1"/>
          </a:fontRef>
        </p:style>
      </p:cxnSp>
      <p:sp>
        <p:nvSpPr>
          <p:cNvPr id="15" name="Rectángulo: esquinas redondeadas 14">
            <a:extLst>
              <a:ext uri="{FF2B5EF4-FFF2-40B4-BE49-F238E27FC236}">
                <a16:creationId xmlns:a16="http://schemas.microsoft.com/office/drawing/2014/main" id="{3A36A78E-CE0A-4C96-BFE7-5F3570A055C0}"/>
              </a:ext>
            </a:extLst>
          </p:cNvPr>
          <p:cNvSpPr/>
          <p:nvPr/>
        </p:nvSpPr>
        <p:spPr>
          <a:xfrm>
            <a:off x="977418" y="2417356"/>
            <a:ext cx="963131" cy="2883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C" sz="1600" dirty="0"/>
              <a:t>Ubuntu</a:t>
            </a:r>
          </a:p>
        </p:txBody>
      </p:sp>
      <p:sp>
        <p:nvSpPr>
          <p:cNvPr id="16" name="Rectángulo: esquinas redondeadas 15">
            <a:extLst>
              <a:ext uri="{FF2B5EF4-FFF2-40B4-BE49-F238E27FC236}">
                <a16:creationId xmlns:a16="http://schemas.microsoft.com/office/drawing/2014/main" id="{56320451-7E83-42BA-9BB9-6B7748F28BE9}"/>
              </a:ext>
            </a:extLst>
          </p:cNvPr>
          <p:cNvSpPr/>
          <p:nvPr/>
        </p:nvSpPr>
        <p:spPr>
          <a:xfrm>
            <a:off x="2274533" y="2418613"/>
            <a:ext cx="2624237" cy="2883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Sistema Operativo</a:t>
            </a:r>
          </a:p>
        </p:txBody>
      </p:sp>
      <p:cxnSp>
        <p:nvCxnSpPr>
          <p:cNvPr id="18" name="Conector recto de flecha 17">
            <a:extLst>
              <a:ext uri="{FF2B5EF4-FFF2-40B4-BE49-F238E27FC236}">
                <a16:creationId xmlns:a16="http://schemas.microsoft.com/office/drawing/2014/main" id="{F10D7434-C1DA-460F-933A-A2F041EA734A}"/>
              </a:ext>
            </a:extLst>
          </p:cNvPr>
          <p:cNvCxnSpPr>
            <a:stCxn id="15" idx="3"/>
            <a:endCxn id="16" idx="1"/>
          </p:cNvCxnSpPr>
          <p:nvPr/>
        </p:nvCxnSpPr>
        <p:spPr>
          <a:xfrm>
            <a:off x="1940549" y="2561522"/>
            <a:ext cx="333984" cy="125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0" name="Conector: angular 19">
            <a:extLst>
              <a:ext uri="{FF2B5EF4-FFF2-40B4-BE49-F238E27FC236}">
                <a16:creationId xmlns:a16="http://schemas.microsoft.com/office/drawing/2014/main" id="{01FA4C8A-681A-448B-8A2B-D8B7955AE1C5}"/>
              </a:ext>
            </a:extLst>
          </p:cNvPr>
          <p:cNvCxnSpPr>
            <a:stCxn id="5" idx="1"/>
            <a:endCxn id="15" idx="1"/>
          </p:cNvCxnSpPr>
          <p:nvPr/>
        </p:nvCxnSpPr>
        <p:spPr>
          <a:xfrm rot="10800000" flipH="1" flipV="1">
            <a:off x="953214" y="2119734"/>
            <a:ext cx="24203" cy="441787"/>
          </a:xfrm>
          <a:prstGeom prst="bentConnector3">
            <a:avLst>
              <a:gd name="adj1" fmla="val -944511"/>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852322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ítulo 1">
            <a:extLst>
              <a:ext uri="{FF2B5EF4-FFF2-40B4-BE49-F238E27FC236}">
                <a16:creationId xmlns:a16="http://schemas.microsoft.com/office/drawing/2014/main" id="{AF57DBF3-D31B-4E3C-8B54-566ACA85EE5F}"/>
              </a:ext>
            </a:extLst>
          </p:cNvPr>
          <p:cNvSpPr>
            <a:spLocks noGrp="1"/>
          </p:cNvSpPr>
          <p:nvPr>
            <p:ph type="title"/>
          </p:nvPr>
        </p:nvSpPr>
        <p:spPr>
          <a:xfrm>
            <a:off x="1097280" y="286603"/>
            <a:ext cx="10058400" cy="1450757"/>
          </a:xfrm>
        </p:spPr>
        <p:txBody>
          <a:bodyPr>
            <a:normAutofit/>
          </a:bodyPr>
          <a:lstStyle/>
          <a:p>
            <a:r>
              <a:rPr lang="es-EC" dirty="0"/>
              <a:t>Componentes del Sistema </a:t>
            </a:r>
          </a:p>
        </p:txBody>
      </p:sp>
      <p:pic>
        <p:nvPicPr>
          <p:cNvPr id="2" name="Imagen 1">
            <a:extLst>
              <a:ext uri="{FF2B5EF4-FFF2-40B4-BE49-F238E27FC236}">
                <a16:creationId xmlns:a16="http://schemas.microsoft.com/office/drawing/2014/main" id="{6EC1F862-D546-48FA-A82A-4B187CA47FE3}"/>
              </a:ext>
            </a:extLst>
          </p:cNvPr>
          <p:cNvPicPr>
            <a:picLocks noChangeAspect="1"/>
          </p:cNvPicPr>
          <p:nvPr/>
        </p:nvPicPr>
        <p:blipFill>
          <a:blip r:embed="rId2"/>
          <a:stretch>
            <a:fillRect/>
          </a:stretch>
        </p:blipFill>
        <p:spPr>
          <a:xfrm>
            <a:off x="1066800" y="1867728"/>
            <a:ext cx="10058400" cy="4030191"/>
          </a:xfrm>
          <a:prstGeom prst="rect">
            <a:avLst/>
          </a:prstGeom>
        </p:spPr>
      </p:pic>
    </p:spTree>
    <p:extLst>
      <p:ext uri="{BB962C8B-B14F-4D97-AF65-F5344CB8AC3E}">
        <p14:creationId xmlns:p14="http://schemas.microsoft.com/office/powerpoint/2010/main" val="1697872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74BBFC-DC87-4BBC-8E55-448C04DE60FD}"/>
              </a:ext>
            </a:extLst>
          </p:cNvPr>
          <p:cNvSpPr>
            <a:spLocks noGrp="1"/>
          </p:cNvSpPr>
          <p:nvPr>
            <p:ph type="title"/>
          </p:nvPr>
        </p:nvSpPr>
        <p:spPr/>
        <p:txBody>
          <a:bodyPr/>
          <a:lstStyle/>
          <a:p>
            <a:r>
              <a:rPr lang="es-EC" dirty="0"/>
              <a:t>Módulo de detección de tono</a:t>
            </a:r>
          </a:p>
        </p:txBody>
      </p:sp>
      <p:sp>
        <p:nvSpPr>
          <p:cNvPr id="4" name="Marcador de número de diapositiva 3">
            <a:extLst>
              <a:ext uri="{FF2B5EF4-FFF2-40B4-BE49-F238E27FC236}">
                <a16:creationId xmlns:a16="http://schemas.microsoft.com/office/drawing/2014/main" id="{4D56F9B0-AFE9-4A49-8EA6-533E09721D6A}"/>
              </a:ext>
            </a:extLst>
          </p:cNvPr>
          <p:cNvSpPr>
            <a:spLocks noGrp="1"/>
          </p:cNvSpPr>
          <p:nvPr>
            <p:ph type="sldNum" sz="quarter" idx="12"/>
          </p:nvPr>
        </p:nvSpPr>
        <p:spPr/>
        <p:txBody>
          <a:bodyPr/>
          <a:lstStyle/>
          <a:p>
            <a:fld id="{4589A0F8-E702-44C7-BD07-F63FB80A2BF8}" type="slidenum">
              <a:rPr lang="es-EC" smtClean="0"/>
              <a:t>19</a:t>
            </a:fld>
            <a:endParaRPr lang="es-EC"/>
          </a:p>
        </p:txBody>
      </p:sp>
      <p:sp>
        <p:nvSpPr>
          <p:cNvPr id="7" name="Rectángulo: esquinas redondeadas 6">
            <a:extLst>
              <a:ext uri="{FF2B5EF4-FFF2-40B4-BE49-F238E27FC236}">
                <a16:creationId xmlns:a16="http://schemas.microsoft.com/office/drawing/2014/main" id="{2A268B2F-8659-46DB-BE4B-EC81944E91BA}"/>
              </a:ext>
            </a:extLst>
          </p:cNvPr>
          <p:cNvSpPr/>
          <p:nvPr/>
        </p:nvSpPr>
        <p:spPr>
          <a:xfrm>
            <a:off x="3390313" y="2583757"/>
            <a:ext cx="1125416" cy="4767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Habilitar micrófono</a:t>
            </a:r>
          </a:p>
        </p:txBody>
      </p:sp>
      <p:sp>
        <p:nvSpPr>
          <p:cNvPr id="8" name="Botón de acción: Documento 7">
            <a:hlinkClick r:id="" action="ppaction://noaction" highlightClick="1"/>
            <a:extLst>
              <a:ext uri="{FF2B5EF4-FFF2-40B4-BE49-F238E27FC236}">
                <a16:creationId xmlns:a16="http://schemas.microsoft.com/office/drawing/2014/main" id="{67F32902-3EB0-48E8-AB86-E67B76BBCB48}"/>
              </a:ext>
            </a:extLst>
          </p:cNvPr>
          <p:cNvSpPr/>
          <p:nvPr/>
        </p:nvSpPr>
        <p:spPr>
          <a:xfrm>
            <a:off x="1097280" y="3429000"/>
            <a:ext cx="963131" cy="1450757"/>
          </a:xfrm>
          <a:prstGeom prst="actionButtonDocumen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9" name="CuadroTexto 8">
            <a:extLst>
              <a:ext uri="{FF2B5EF4-FFF2-40B4-BE49-F238E27FC236}">
                <a16:creationId xmlns:a16="http://schemas.microsoft.com/office/drawing/2014/main" id="{A4305FD9-024E-4F8C-8BC0-C91C895282B4}"/>
              </a:ext>
            </a:extLst>
          </p:cNvPr>
          <p:cNvSpPr txBox="1"/>
          <p:nvPr/>
        </p:nvSpPr>
        <p:spPr>
          <a:xfrm>
            <a:off x="1172100" y="3059668"/>
            <a:ext cx="813492" cy="369332"/>
          </a:xfrm>
          <a:prstGeom prst="rect">
            <a:avLst/>
          </a:prstGeom>
          <a:noFill/>
        </p:spPr>
        <p:txBody>
          <a:bodyPr wrap="none" rtlCol="0">
            <a:spAutoFit/>
          </a:bodyPr>
          <a:lstStyle/>
          <a:p>
            <a:r>
              <a:rPr lang="es-EC" dirty="0"/>
              <a:t>Bell.py</a:t>
            </a:r>
          </a:p>
        </p:txBody>
      </p:sp>
      <p:sp>
        <p:nvSpPr>
          <p:cNvPr id="11" name="Rectángulo: esquinas redondeadas 10">
            <a:extLst>
              <a:ext uri="{FF2B5EF4-FFF2-40B4-BE49-F238E27FC236}">
                <a16:creationId xmlns:a16="http://schemas.microsoft.com/office/drawing/2014/main" id="{D001ED21-352C-414D-B027-4961EB9AD3D1}"/>
              </a:ext>
            </a:extLst>
          </p:cNvPr>
          <p:cNvSpPr/>
          <p:nvPr/>
        </p:nvSpPr>
        <p:spPr>
          <a:xfrm>
            <a:off x="3390313" y="3298915"/>
            <a:ext cx="1125416" cy="52783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Escuchar señales </a:t>
            </a:r>
          </a:p>
        </p:txBody>
      </p:sp>
      <p:sp>
        <p:nvSpPr>
          <p:cNvPr id="13" name="Rectángulo: esquinas redondeadas 12">
            <a:extLst>
              <a:ext uri="{FF2B5EF4-FFF2-40B4-BE49-F238E27FC236}">
                <a16:creationId xmlns:a16="http://schemas.microsoft.com/office/drawing/2014/main" id="{933BE78B-7204-4E6A-B97D-66711BB6278A}"/>
              </a:ext>
            </a:extLst>
          </p:cNvPr>
          <p:cNvSpPr/>
          <p:nvPr/>
        </p:nvSpPr>
        <p:spPr>
          <a:xfrm>
            <a:off x="3249636" y="4148441"/>
            <a:ext cx="1406770" cy="73217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Extraer frecuencia </a:t>
            </a:r>
          </a:p>
          <a:p>
            <a:pPr algn="ctr"/>
            <a:r>
              <a:rPr lang="es-EC" sz="1600" dirty="0"/>
              <a:t>fundamental</a:t>
            </a:r>
          </a:p>
        </p:txBody>
      </p:sp>
      <p:sp>
        <p:nvSpPr>
          <p:cNvPr id="15" name="Rectángulo: esquinas redondeadas 14">
            <a:extLst>
              <a:ext uri="{FF2B5EF4-FFF2-40B4-BE49-F238E27FC236}">
                <a16:creationId xmlns:a16="http://schemas.microsoft.com/office/drawing/2014/main" id="{06FFCE71-B0DE-41FA-986E-2C15CE2BE461}"/>
              </a:ext>
            </a:extLst>
          </p:cNvPr>
          <p:cNvSpPr/>
          <p:nvPr/>
        </p:nvSpPr>
        <p:spPr>
          <a:xfrm>
            <a:off x="3152691" y="5232565"/>
            <a:ext cx="1600660" cy="73217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Ejecutar reconocimiento facial</a:t>
            </a:r>
          </a:p>
        </p:txBody>
      </p:sp>
      <p:sp>
        <p:nvSpPr>
          <p:cNvPr id="17" name="Rectángulo: esquinas redondeadas 16">
            <a:extLst>
              <a:ext uri="{FF2B5EF4-FFF2-40B4-BE49-F238E27FC236}">
                <a16:creationId xmlns:a16="http://schemas.microsoft.com/office/drawing/2014/main" id="{CCC39895-65CA-4F8F-A6C8-5CF3F9BD9E51}"/>
              </a:ext>
            </a:extLst>
          </p:cNvPr>
          <p:cNvSpPr/>
          <p:nvPr/>
        </p:nvSpPr>
        <p:spPr>
          <a:xfrm>
            <a:off x="5141873" y="3359815"/>
            <a:ext cx="1125416" cy="40603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err="1"/>
              <a:t>Aubio</a:t>
            </a:r>
            <a:endParaRPr lang="es-EC" sz="1600" dirty="0"/>
          </a:p>
        </p:txBody>
      </p:sp>
      <p:sp>
        <p:nvSpPr>
          <p:cNvPr id="19" name="Rectángulo: esquinas redondeadas 18">
            <a:extLst>
              <a:ext uri="{FF2B5EF4-FFF2-40B4-BE49-F238E27FC236}">
                <a16:creationId xmlns:a16="http://schemas.microsoft.com/office/drawing/2014/main" id="{F5B7C6C9-E615-4EF0-A761-7AB2D665400F}"/>
              </a:ext>
            </a:extLst>
          </p:cNvPr>
          <p:cNvSpPr/>
          <p:nvPr/>
        </p:nvSpPr>
        <p:spPr>
          <a:xfrm>
            <a:off x="5174566" y="4311512"/>
            <a:ext cx="1125416" cy="40603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err="1"/>
              <a:t>PyAudio</a:t>
            </a:r>
            <a:endParaRPr lang="es-EC" sz="1600" dirty="0"/>
          </a:p>
        </p:txBody>
      </p:sp>
      <p:cxnSp>
        <p:nvCxnSpPr>
          <p:cNvPr id="21" name="Conector: angular 20">
            <a:extLst>
              <a:ext uri="{FF2B5EF4-FFF2-40B4-BE49-F238E27FC236}">
                <a16:creationId xmlns:a16="http://schemas.microsoft.com/office/drawing/2014/main" id="{5D7B23FB-CAEB-4007-9C8A-E08AC971C486}"/>
              </a:ext>
            </a:extLst>
          </p:cNvPr>
          <p:cNvCxnSpPr>
            <a:cxnSpLocks/>
            <a:stCxn id="8" idx="0"/>
            <a:endCxn id="7" idx="1"/>
          </p:cNvCxnSpPr>
          <p:nvPr/>
        </p:nvCxnSpPr>
        <p:spPr>
          <a:xfrm flipV="1">
            <a:off x="2060411" y="2822143"/>
            <a:ext cx="1329902" cy="1332236"/>
          </a:xfrm>
          <a:prstGeom prst="bentConnector3">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3" name="Conector recto de flecha 22">
            <a:extLst>
              <a:ext uri="{FF2B5EF4-FFF2-40B4-BE49-F238E27FC236}">
                <a16:creationId xmlns:a16="http://schemas.microsoft.com/office/drawing/2014/main" id="{7A944F11-DC4C-48A7-B7E5-9343B23DBD1C}"/>
              </a:ext>
            </a:extLst>
          </p:cNvPr>
          <p:cNvCxnSpPr>
            <a:cxnSpLocks/>
            <a:stCxn id="7" idx="2"/>
            <a:endCxn id="11" idx="0"/>
          </p:cNvCxnSpPr>
          <p:nvPr/>
        </p:nvCxnSpPr>
        <p:spPr>
          <a:xfrm>
            <a:off x="3953021" y="3060529"/>
            <a:ext cx="0" cy="23838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5" name="Conector recto de flecha 24">
            <a:extLst>
              <a:ext uri="{FF2B5EF4-FFF2-40B4-BE49-F238E27FC236}">
                <a16:creationId xmlns:a16="http://schemas.microsoft.com/office/drawing/2014/main" id="{963DF52E-DEB1-4D2B-A829-E6AD15267293}"/>
              </a:ext>
            </a:extLst>
          </p:cNvPr>
          <p:cNvCxnSpPr>
            <a:cxnSpLocks/>
            <a:stCxn id="11" idx="2"/>
            <a:endCxn id="13" idx="0"/>
          </p:cNvCxnSpPr>
          <p:nvPr/>
        </p:nvCxnSpPr>
        <p:spPr>
          <a:xfrm>
            <a:off x="3953021" y="3826750"/>
            <a:ext cx="0" cy="32169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7" name="Conector recto de flecha 26">
            <a:extLst>
              <a:ext uri="{FF2B5EF4-FFF2-40B4-BE49-F238E27FC236}">
                <a16:creationId xmlns:a16="http://schemas.microsoft.com/office/drawing/2014/main" id="{9E4D1575-1885-4948-812A-AF67B98DACE0}"/>
              </a:ext>
            </a:extLst>
          </p:cNvPr>
          <p:cNvCxnSpPr>
            <a:cxnSpLocks/>
            <a:stCxn id="13" idx="2"/>
            <a:endCxn id="15" idx="0"/>
          </p:cNvCxnSpPr>
          <p:nvPr/>
        </p:nvCxnSpPr>
        <p:spPr>
          <a:xfrm>
            <a:off x="3953021" y="4880618"/>
            <a:ext cx="0" cy="35194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2" name="Conector recto 31">
            <a:extLst>
              <a:ext uri="{FF2B5EF4-FFF2-40B4-BE49-F238E27FC236}">
                <a16:creationId xmlns:a16="http://schemas.microsoft.com/office/drawing/2014/main" id="{F3FE8D3A-162D-41AA-9739-E944A8E714E1}"/>
              </a:ext>
            </a:extLst>
          </p:cNvPr>
          <p:cNvCxnSpPr>
            <a:cxnSpLocks/>
            <a:stCxn id="11" idx="3"/>
            <a:endCxn id="17" idx="1"/>
          </p:cNvCxnSpPr>
          <p:nvPr/>
        </p:nvCxnSpPr>
        <p:spPr>
          <a:xfrm flipV="1">
            <a:off x="4515729" y="3562832"/>
            <a:ext cx="626144" cy="1"/>
          </a:xfrm>
          <a:prstGeom prst="line">
            <a:avLst/>
          </a:prstGeom>
        </p:spPr>
        <p:style>
          <a:lnRef idx="1">
            <a:schemeClr val="accent6"/>
          </a:lnRef>
          <a:fillRef idx="0">
            <a:schemeClr val="accent6"/>
          </a:fillRef>
          <a:effectRef idx="0">
            <a:schemeClr val="accent6"/>
          </a:effectRef>
          <a:fontRef idx="minor">
            <a:schemeClr val="tx1"/>
          </a:fontRef>
        </p:style>
      </p:cxnSp>
      <p:cxnSp>
        <p:nvCxnSpPr>
          <p:cNvPr id="34" name="Conector recto 33">
            <a:extLst>
              <a:ext uri="{FF2B5EF4-FFF2-40B4-BE49-F238E27FC236}">
                <a16:creationId xmlns:a16="http://schemas.microsoft.com/office/drawing/2014/main" id="{1E1969DB-4DD8-4F90-B3CA-EC4FE00548BC}"/>
              </a:ext>
            </a:extLst>
          </p:cNvPr>
          <p:cNvCxnSpPr>
            <a:stCxn id="13" idx="3"/>
            <a:endCxn id="19" idx="1"/>
          </p:cNvCxnSpPr>
          <p:nvPr/>
        </p:nvCxnSpPr>
        <p:spPr>
          <a:xfrm flipV="1">
            <a:off x="4656406" y="4514529"/>
            <a:ext cx="518160" cy="1"/>
          </a:xfrm>
          <a:prstGeom prst="line">
            <a:avLst/>
          </a:prstGeom>
        </p:spPr>
        <p:style>
          <a:lnRef idx="1">
            <a:schemeClr val="accent6"/>
          </a:lnRef>
          <a:fillRef idx="0">
            <a:schemeClr val="accent6"/>
          </a:fillRef>
          <a:effectRef idx="0">
            <a:schemeClr val="accent6"/>
          </a:effectRef>
          <a:fontRef idx="minor">
            <a:schemeClr val="tx1"/>
          </a:fontRef>
        </p:style>
      </p:cxnSp>
      <p:sp>
        <p:nvSpPr>
          <p:cNvPr id="36" name="Rectángulo: esquinas redondeadas 35">
            <a:extLst>
              <a:ext uri="{FF2B5EF4-FFF2-40B4-BE49-F238E27FC236}">
                <a16:creationId xmlns:a16="http://schemas.microsoft.com/office/drawing/2014/main" id="{E24B318B-FECA-437B-8B69-3583D8BEA553}"/>
              </a:ext>
            </a:extLst>
          </p:cNvPr>
          <p:cNvSpPr/>
          <p:nvPr/>
        </p:nvSpPr>
        <p:spPr>
          <a:xfrm>
            <a:off x="7325113" y="3319932"/>
            <a:ext cx="3380933" cy="165701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
            </a:pPr>
            <a:r>
              <a:rPr lang="es-ES" sz="1600" dirty="0"/>
              <a:t>Tiempo de detección de la señal, 3 segundos aprox. </a:t>
            </a:r>
            <a:endParaRPr lang="es-EC" sz="1600" dirty="0"/>
          </a:p>
          <a:p>
            <a:pPr marL="285750" indent="-285750">
              <a:buFont typeface="Wingdings" panose="05000000000000000000" pitchFamily="2" charset="2"/>
              <a:buChar char="§"/>
            </a:pPr>
            <a:r>
              <a:rPr lang="es-EC" sz="1600" dirty="0"/>
              <a:t>Rango establecido para detección &gt; 2KHz </a:t>
            </a:r>
          </a:p>
          <a:p>
            <a:pPr marL="285750" indent="-285750">
              <a:buFont typeface="Wingdings" panose="05000000000000000000" pitchFamily="2" charset="2"/>
              <a:buChar char="§"/>
            </a:pPr>
            <a:r>
              <a:rPr lang="es-ES" sz="1600" dirty="0"/>
              <a:t>Actualiza la información detectada cada 10 segundos</a:t>
            </a:r>
          </a:p>
        </p:txBody>
      </p:sp>
      <p:sp>
        <p:nvSpPr>
          <p:cNvPr id="38" name="Rectángulo: esquinas redondeadas 37">
            <a:extLst>
              <a:ext uri="{FF2B5EF4-FFF2-40B4-BE49-F238E27FC236}">
                <a16:creationId xmlns:a16="http://schemas.microsoft.com/office/drawing/2014/main" id="{D61EF427-BD03-4423-A95B-2BE9F47D1991}"/>
              </a:ext>
            </a:extLst>
          </p:cNvPr>
          <p:cNvSpPr/>
          <p:nvPr/>
        </p:nvSpPr>
        <p:spPr>
          <a:xfrm>
            <a:off x="1308295" y="1871352"/>
            <a:ext cx="9847385" cy="3907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S" dirty="0"/>
              <a:t>Permite el funcionamiento del sistema, emplea técnicas de detección y extracción de señales de audio.</a:t>
            </a:r>
            <a:endParaRPr lang="es-EC" dirty="0"/>
          </a:p>
        </p:txBody>
      </p:sp>
    </p:spTree>
    <p:extLst>
      <p:ext uri="{BB962C8B-B14F-4D97-AF65-F5344CB8AC3E}">
        <p14:creationId xmlns:p14="http://schemas.microsoft.com/office/powerpoint/2010/main" val="1751229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7628CF-AE8D-4E23-B0ED-8A1476B71F73}"/>
              </a:ext>
            </a:extLst>
          </p:cNvPr>
          <p:cNvSpPr>
            <a:spLocks noGrp="1"/>
          </p:cNvSpPr>
          <p:nvPr>
            <p:ph type="title"/>
          </p:nvPr>
        </p:nvSpPr>
        <p:spPr/>
        <p:txBody>
          <a:bodyPr/>
          <a:lstStyle/>
          <a:p>
            <a:r>
              <a:rPr lang="es-EC" dirty="0"/>
              <a:t>Contenidos </a:t>
            </a:r>
          </a:p>
        </p:txBody>
      </p:sp>
      <p:sp>
        <p:nvSpPr>
          <p:cNvPr id="3" name="Marcador de contenido 2">
            <a:extLst>
              <a:ext uri="{FF2B5EF4-FFF2-40B4-BE49-F238E27FC236}">
                <a16:creationId xmlns:a16="http://schemas.microsoft.com/office/drawing/2014/main" id="{67551F70-8275-4A05-8B81-C51727E54EC0}"/>
              </a:ext>
            </a:extLst>
          </p:cNvPr>
          <p:cNvSpPr>
            <a:spLocks noGrp="1"/>
          </p:cNvSpPr>
          <p:nvPr>
            <p:ph idx="1"/>
          </p:nvPr>
        </p:nvSpPr>
        <p:spPr/>
        <p:txBody>
          <a:bodyPr/>
          <a:lstStyle/>
          <a:p>
            <a:pPr>
              <a:buFont typeface="Wingdings" panose="05000000000000000000" pitchFamily="2" charset="2"/>
              <a:buChar char="q"/>
            </a:pPr>
            <a:r>
              <a:rPr lang="es-EC" dirty="0"/>
              <a:t>Introducción </a:t>
            </a:r>
          </a:p>
          <a:p>
            <a:pPr>
              <a:buFont typeface="Wingdings" panose="05000000000000000000" pitchFamily="2" charset="2"/>
              <a:buChar char="q"/>
            </a:pPr>
            <a:r>
              <a:rPr lang="es-EC" dirty="0"/>
              <a:t>Objetivos </a:t>
            </a:r>
          </a:p>
          <a:p>
            <a:pPr>
              <a:buFont typeface="Wingdings" panose="05000000000000000000" pitchFamily="2" charset="2"/>
              <a:buChar char="q"/>
            </a:pPr>
            <a:r>
              <a:rPr lang="es-EC" dirty="0"/>
              <a:t>Marco Teórico </a:t>
            </a:r>
          </a:p>
          <a:p>
            <a:pPr>
              <a:buFont typeface="Wingdings" panose="05000000000000000000" pitchFamily="2" charset="2"/>
              <a:buChar char="q"/>
            </a:pPr>
            <a:r>
              <a:rPr lang="es-EC" dirty="0"/>
              <a:t>Desarrollo y funcionamiento</a:t>
            </a:r>
          </a:p>
          <a:p>
            <a:pPr>
              <a:buFont typeface="Wingdings" panose="05000000000000000000" pitchFamily="2" charset="2"/>
              <a:buChar char="q"/>
            </a:pPr>
            <a:r>
              <a:rPr lang="es-EC" dirty="0"/>
              <a:t>Pruebas y resultados</a:t>
            </a:r>
          </a:p>
          <a:p>
            <a:pPr>
              <a:buFont typeface="Wingdings" panose="05000000000000000000" pitchFamily="2" charset="2"/>
              <a:buChar char="q"/>
            </a:pPr>
            <a:r>
              <a:rPr lang="es-EC" dirty="0"/>
              <a:t>Análisis comparativo</a:t>
            </a:r>
          </a:p>
          <a:p>
            <a:pPr>
              <a:buFont typeface="Wingdings" panose="05000000000000000000" pitchFamily="2" charset="2"/>
              <a:buChar char="q"/>
            </a:pPr>
            <a:r>
              <a:rPr lang="es-EC" dirty="0"/>
              <a:t>Conclusiones </a:t>
            </a:r>
          </a:p>
          <a:p>
            <a:pPr>
              <a:buFont typeface="Wingdings" panose="05000000000000000000" pitchFamily="2" charset="2"/>
              <a:buChar char="q"/>
            </a:pPr>
            <a:r>
              <a:rPr lang="es-EC" dirty="0"/>
              <a:t>Recomendaciones </a:t>
            </a:r>
          </a:p>
        </p:txBody>
      </p:sp>
      <p:sp>
        <p:nvSpPr>
          <p:cNvPr id="4" name="Marcador de número de diapositiva 3">
            <a:extLst>
              <a:ext uri="{FF2B5EF4-FFF2-40B4-BE49-F238E27FC236}">
                <a16:creationId xmlns:a16="http://schemas.microsoft.com/office/drawing/2014/main" id="{5CC3CDDD-E60B-4698-B52E-4336F07DA64A}"/>
              </a:ext>
            </a:extLst>
          </p:cNvPr>
          <p:cNvSpPr>
            <a:spLocks noGrp="1"/>
          </p:cNvSpPr>
          <p:nvPr>
            <p:ph type="sldNum" sz="quarter" idx="12"/>
          </p:nvPr>
        </p:nvSpPr>
        <p:spPr/>
        <p:txBody>
          <a:bodyPr/>
          <a:lstStyle/>
          <a:p>
            <a:fld id="{4589A0F8-E702-44C7-BD07-F63FB80A2BF8}" type="slidenum">
              <a:rPr lang="es-EC" smtClean="0"/>
              <a:t>2</a:t>
            </a:fld>
            <a:endParaRPr lang="es-EC"/>
          </a:p>
        </p:txBody>
      </p:sp>
    </p:spTree>
    <p:extLst>
      <p:ext uri="{BB962C8B-B14F-4D97-AF65-F5344CB8AC3E}">
        <p14:creationId xmlns:p14="http://schemas.microsoft.com/office/powerpoint/2010/main" val="12275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1" end="1"/>
                                            </p:txEl>
                                          </p:spTgt>
                                        </p:tgtEl>
                                      </p:cBhvr>
                                    </p:animEffect>
                                    <p:set>
                                      <p:cBhvr>
                                        <p:cTn id="7" dur="1" fill="hold">
                                          <p:stCondLst>
                                            <p:cond delay="499"/>
                                          </p:stCondLst>
                                        </p:cTn>
                                        <p:tgtEl>
                                          <p:spTgt spid="3">
                                            <p:txEl>
                                              <p:pRg st="1" end="1"/>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2" end="2"/>
                                            </p:txEl>
                                          </p:spTgt>
                                        </p:tgtEl>
                                      </p:cBhvr>
                                    </p:animEffect>
                                    <p:set>
                                      <p:cBhvr>
                                        <p:cTn id="10" dur="1" fill="hold">
                                          <p:stCondLst>
                                            <p:cond delay="499"/>
                                          </p:stCondLst>
                                        </p:cTn>
                                        <p:tgtEl>
                                          <p:spTgt spid="3">
                                            <p:txEl>
                                              <p:pRg st="2" end="2"/>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3" end="3"/>
                                            </p:txEl>
                                          </p:spTgt>
                                        </p:tgtEl>
                                      </p:cBhvr>
                                    </p:animEffect>
                                    <p:set>
                                      <p:cBhvr>
                                        <p:cTn id="13" dur="1" fill="hold">
                                          <p:stCondLst>
                                            <p:cond delay="499"/>
                                          </p:stCondLst>
                                        </p:cTn>
                                        <p:tgtEl>
                                          <p:spTgt spid="3">
                                            <p:txEl>
                                              <p:pRg st="3" end="3"/>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
                                            <p:txEl>
                                              <p:pRg st="4" end="4"/>
                                            </p:txEl>
                                          </p:spTgt>
                                        </p:tgtEl>
                                      </p:cBhvr>
                                    </p:animEffect>
                                    <p:set>
                                      <p:cBhvr>
                                        <p:cTn id="16" dur="1" fill="hold">
                                          <p:stCondLst>
                                            <p:cond delay="499"/>
                                          </p:stCondLst>
                                        </p:cTn>
                                        <p:tgtEl>
                                          <p:spTgt spid="3">
                                            <p:txEl>
                                              <p:pRg st="4" end="4"/>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
                                            <p:txEl>
                                              <p:pRg st="5" end="5"/>
                                            </p:txEl>
                                          </p:spTgt>
                                        </p:tgtEl>
                                      </p:cBhvr>
                                    </p:animEffect>
                                    <p:set>
                                      <p:cBhvr>
                                        <p:cTn id="19" dur="1" fill="hold">
                                          <p:stCondLst>
                                            <p:cond delay="499"/>
                                          </p:stCondLst>
                                        </p:cTn>
                                        <p:tgtEl>
                                          <p:spTgt spid="3">
                                            <p:txEl>
                                              <p:pRg st="5" end="5"/>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3">
                                            <p:txEl>
                                              <p:pRg st="6" end="6"/>
                                            </p:txEl>
                                          </p:spTgt>
                                        </p:tgtEl>
                                      </p:cBhvr>
                                    </p:animEffect>
                                    <p:set>
                                      <p:cBhvr>
                                        <p:cTn id="22" dur="1" fill="hold">
                                          <p:stCondLst>
                                            <p:cond delay="499"/>
                                          </p:stCondLst>
                                        </p:cTn>
                                        <p:tgtEl>
                                          <p:spTgt spid="3">
                                            <p:txEl>
                                              <p:pRg st="6" end="6"/>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
                                            <p:txEl>
                                              <p:pRg st="7" end="7"/>
                                            </p:txEl>
                                          </p:spTgt>
                                        </p:tgtEl>
                                      </p:cBhvr>
                                    </p:animEffect>
                                    <p:set>
                                      <p:cBhvr>
                                        <p:cTn id="25" dur="1" fill="hold">
                                          <p:stCondLst>
                                            <p:cond delay="499"/>
                                          </p:stCondLst>
                                        </p:cTn>
                                        <p:tgtEl>
                                          <p:spTgt spid="3">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189AA1-5BA6-4390-A03A-D887BCC4BD6B}"/>
              </a:ext>
            </a:extLst>
          </p:cNvPr>
          <p:cNvSpPr>
            <a:spLocks noGrp="1"/>
          </p:cNvSpPr>
          <p:nvPr>
            <p:ph type="title"/>
          </p:nvPr>
        </p:nvSpPr>
        <p:spPr/>
        <p:txBody>
          <a:bodyPr/>
          <a:lstStyle/>
          <a:p>
            <a:r>
              <a:rPr lang="es-EC" dirty="0"/>
              <a:t>Módulo de registro</a:t>
            </a:r>
          </a:p>
        </p:txBody>
      </p:sp>
      <p:sp>
        <p:nvSpPr>
          <p:cNvPr id="4" name="Marcador de número de diapositiva 3">
            <a:extLst>
              <a:ext uri="{FF2B5EF4-FFF2-40B4-BE49-F238E27FC236}">
                <a16:creationId xmlns:a16="http://schemas.microsoft.com/office/drawing/2014/main" id="{BA148B9C-DA7B-45BB-98D9-869F239E0402}"/>
              </a:ext>
            </a:extLst>
          </p:cNvPr>
          <p:cNvSpPr>
            <a:spLocks noGrp="1"/>
          </p:cNvSpPr>
          <p:nvPr>
            <p:ph type="sldNum" sz="quarter" idx="12"/>
          </p:nvPr>
        </p:nvSpPr>
        <p:spPr/>
        <p:txBody>
          <a:bodyPr/>
          <a:lstStyle/>
          <a:p>
            <a:fld id="{4589A0F8-E702-44C7-BD07-F63FB80A2BF8}" type="slidenum">
              <a:rPr lang="es-EC" smtClean="0"/>
              <a:t>20</a:t>
            </a:fld>
            <a:endParaRPr lang="es-EC"/>
          </a:p>
        </p:txBody>
      </p:sp>
      <p:sp>
        <p:nvSpPr>
          <p:cNvPr id="5" name="Rectángulo: esquinas redondeadas 4">
            <a:extLst>
              <a:ext uri="{FF2B5EF4-FFF2-40B4-BE49-F238E27FC236}">
                <a16:creationId xmlns:a16="http://schemas.microsoft.com/office/drawing/2014/main" id="{861A6CF0-8870-46EE-B175-0FB71287C288}"/>
              </a:ext>
            </a:extLst>
          </p:cNvPr>
          <p:cNvSpPr/>
          <p:nvPr/>
        </p:nvSpPr>
        <p:spPr>
          <a:xfrm>
            <a:off x="3362178" y="2903663"/>
            <a:ext cx="1125416" cy="40603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Acceso a la cámara</a:t>
            </a:r>
          </a:p>
        </p:txBody>
      </p:sp>
      <p:sp>
        <p:nvSpPr>
          <p:cNvPr id="6" name="Botón de acción: Documento 5">
            <a:hlinkClick r:id="" action="ppaction://noaction" highlightClick="1"/>
            <a:extLst>
              <a:ext uri="{FF2B5EF4-FFF2-40B4-BE49-F238E27FC236}">
                <a16:creationId xmlns:a16="http://schemas.microsoft.com/office/drawing/2014/main" id="{B77B7009-B0EE-4279-90A2-DF987247A211}"/>
              </a:ext>
            </a:extLst>
          </p:cNvPr>
          <p:cNvSpPr/>
          <p:nvPr/>
        </p:nvSpPr>
        <p:spPr>
          <a:xfrm>
            <a:off x="924016" y="3669884"/>
            <a:ext cx="963131" cy="1450757"/>
          </a:xfrm>
          <a:prstGeom prst="actionButtonDocumen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7" name="CuadroTexto 6">
            <a:extLst>
              <a:ext uri="{FF2B5EF4-FFF2-40B4-BE49-F238E27FC236}">
                <a16:creationId xmlns:a16="http://schemas.microsoft.com/office/drawing/2014/main" id="{C77D411B-961E-4601-92D8-51C165DC83DD}"/>
              </a:ext>
            </a:extLst>
          </p:cNvPr>
          <p:cNvSpPr txBox="1"/>
          <p:nvPr/>
        </p:nvSpPr>
        <p:spPr>
          <a:xfrm>
            <a:off x="390523" y="3300552"/>
            <a:ext cx="2258375" cy="369332"/>
          </a:xfrm>
          <a:prstGeom prst="rect">
            <a:avLst/>
          </a:prstGeom>
          <a:noFill/>
        </p:spPr>
        <p:txBody>
          <a:bodyPr wrap="none" rtlCol="0">
            <a:spAutoFit/>
          </a:bodyPr>
          <a:lstStyle/>
          <a:p>
            <a:r>
              <a:rPr lang="es-EC" dirty="0"/>
              <a:t>Build_face_dataset.py</a:t>
            </a:r>
          </a:p>
        </p:txBody>
      </p:sp>
      <p:sp>
        <p:nvSpPr>
          <p:cNvPr id="8" name="Rectángulo: esquinas redondeadas 7">
            <a:extLst>
              <a:ext uri="{FF2B5EF4-FFF2-40B4-BE49-F238E27FC236}">
                <a16:creationId xmlns:a16="http://schemas.microsoft.com/office/drawing/2014/main" id="{1625BAC2-8AD6-4C8D-B218-F96AF9823786}"/>
              </a:ext>
            </a:extLst>
          </p:cNvPr>
          <p:cNvSpPr/>
          <p:nvPr/>
        </p:nvSpPr>
        <p:spPr>
          <a:xfrm>
            <a:off x="3362178" y="3669884"/>
            <a:ext cx="1125416" cy="40603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Detección de rostro</a:t>
            </a:r>
          </a:p>
        </p:txBody>
      </p:sp>
      <p:sp>
        <p:nvSpPr>
          <p:cNvPr id="9" name="Rectángulo: esquinas redondeadas 8">
            <a:extLst>
              <a:ext uri="{FF2B5EF4-FFF2-40B4-BE49-F238E27FC236}">
                <a16:creationId xmlns:a16="http://schemas.microsoft.com/office/drawing/2014/main" id="{C134B880-2C52-4FDD-9B9C-3F0647AC886D}"/>
              </a:ext>
            </a:extLst>
          </p:cNvPr>
          <p:cNvSpPr/>
          <p:nvPr/>
        </p:nvSpPr>
        <p:spPr>
          <a:xfrm>
            <a:off x="3362178" y="4387259"/>
            <a:ext cx="1125416" cy="5209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Captura de imagen</a:t>
            </a:r>
          </a:p>
        </p:txBody>
      </p:sp>
      <p:sp>
        <p:nvSpPr>
          <p:cNvPr id="10" name="Rectángulo: esquinas redondeadas 9">
            <a:extLst>
              <a:ext uri="{FF2B5EF4-FFF2-40B4-BE49-F238E27FC236}">
                <a16:creationId xmlns:a16="http://schemas.microsoft.com/office/drawing/2014/main" id="{62F34BA4-B651-401C-91DB-6FC3DE384360}"/>
              </a:ext>
            </a:extLst>
          </p:cNvPr>
          <p:cNvSpPr/>
          <p:nvPr/>
        </p:nvSpPr>
        <p:spPr>
          <a:xfrm>
            <a:off x="3087858" y="5309578"/>
            <a:ext cx="1674056" cy="73217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Almacenamiento en disco</a:t>
            </a:r>
          </a:p>
        </p:txBody>
      </p:sp>
      <p:sp>
        <p:nvSpPr>
          <p:cNvPr id="11" name="Rectángulo: esquinas redondeadas 10">
            <a:extLst>
              <a:ext uri="{FF2B5EF4-FFF2-40B4-BE49-F238E27FC236}">
                <a16:creationId xmlns:a16="http://schemas.microsoft.com/office/drawing/2014/main" id="{6D3A29C1-362B-43DD-AB8F-E5C205F56CBD}"/>
              </a:ext>
            </a:extLst>
          </p:cNvPr>
          <p:cNvSpPr/>
          <p:nvPr/>
        </p:nvSpPr>
        <p:spPr>
          <a:xfrm>
            <a:off x="4858802" y="3710718"/>
            <a:ext cx="921693" cy="3243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OpenCV</a:t>
            </a:r>
          </a:p>
        </p:txBody>
      </p:sp>
      <p:sp>
        <p:nvSpPr>
          <p:cNvPr id="12" name="Rectángulo: esquinas redondeadas 11">
            <a:extLst>
              <a:ext uri="{FF2B5EF4-FFF2-40B4-BE49-F238E27FC236}">
                <a16:creationId xmlns:a16="http://schemas.microsoft.com/office/drawing/2014/main" id="{F3300F3E-4440-4D6A-815C-24C3A4F4185C}"/>
              </a:ext>
            </a:extLst>
          </p:cNvPr>
          <p:cNvSpPr/>
          <p:nvPr/>
        </p:nvSpPr>
        <p:spPr>
          <a:xfrm>
            <a:off x="4858801" y="4494074"/>
            <a:ext cx="1125417" cy="30212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Teclado</a:t>
            </a:r>
          </a:p>
        </p:txBody>
      </p:sp>
      <p:cxnSp>
        <p:nvCxnSpPr>
          <p:cNvPr id="13" name="Conector: angular 12">
            <a:extLst>
              <a:ext uri="{FF2B5EF4-FFF2-40B4-BE49-F238E27FC236}">
                <a16:creationId xmlns:a16="http://schemas.microsoft.com/office/drawing/2014/main" id="{6F8AAADB-0473-4F19-9EAC-9E9D1CF50CF7}"/>
              </a:ext>
            </a:extLst>
          </p:cNvPr>
          <p:cNvCxnSpPr>
            <a:stCxn id="6" idx="0"/>
            <a:endCxn id="5" idx="1"/>
          </p:cNvCxnSpPr>
          <p:nvPr/>
        </p:nvCxnSpPr>
        <p:spPr>
          <a:xfrm flipV="1">
            <a:off x="1887147" y="3106680"/>
            <a:ext cx="1475031" cy="1288583"/>
          </a:xfrm>
          <a:prstGeom prst="bentConnector3">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4" name="Conector recto de flecha 13">
            <a:extLst>
              <a:ext uri="{FF2B5EF4-FFF2-40B4-BE49-F238E27FC236}">
                <a16:creationId xmlns:a16="http://schemas.microsoft.com/office/drawing/2014/main" id="{8B4089A9-E9F9-4431-AB57-E42EAF092D9B}"/>
              </a:ext>
            </a:extLst>
          </p:cNvPr>
          <p:cNvCxnSpPr>
            <a:stCxn id="5" idx="2"/>
            <a:endCxn id="8" idx="0"/>
          </p:cNvCxnSpPr>
          <p:nvPr/>
        </p:nvCxnSpPr>
        <p:spPr>
          <a:xfrm>
            <a:off x="3924886" y="3309697"/>
            <a:ext cx="0" cy="36018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5" name="Conector recto de flecha 14">
            <a:extLst>
              <a:ext uri="{FF2B5EF4-FFF2-40B4-BE49-F238E27FC236}">
                <a16:creationId xmlns:a16="http://schemas.microsoft.com/office/drawing/2014/main" id="{B15068C6-5094-4418-81B1-7813425AF33F}"/>
              </a:ext>
            </a:extLst>
          </p:cNvPr>
          <p:cNvCxnSpPr>
            <a:cxnSpLocks/>
            <a:stCxn id="8" idx="2"/>
            <a:endCxn id="9" idx="0"/>
          </p:cNvCxnSpPr>
          <p:nvPr/>
        </p:nvCxnSpPr>
        <p:spPr>
          <a:xfrm>
            <a:off x="3924886" y="4075918"/>
            <a:ext cx="0" cy="31134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6" name="Conector recto de flecha 15">
            <a:extLst>
              <a:ext uri="{FF2B5EF4-FFF2-40B4-BE49-F238E27FC236}">
                <a16:creationId xmlns:a16="http://schemas.microsoft.com/office/drawing/2014/main" id="{92AA0856-CA24-4908-A77E-4546A430DFBE}"/>
              </a:ext>
            </a:extLst>
          </p:cNvPr>
          <p:cNvCxnSpPr>
            <a:cxnSpLocks/>
            <a:stCxn id="9" idx="2"/>
            <a:endCxn id="10" idx="0"/>
          </p:cNvCxnSpPr>
          <p:nvPr/>
        </p:nvCxnSpPr>
        <p:spPr>
          <a:xfrm>
            <a:off x="3924886" y="4908177"/>
            <a:ext cx="0" cy="40140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7" name="Conector recto 16">
            <a:extLst>
              <a:ext uri="{FF2B5EF4-FFF2-40B4-BE49-F238E27FC236}">
                <a16:creationId xmlns:a16="http://schemas.microsoft.com/office/drawing/2014/main" id="{7A9A730B-88C7-4973-B382-AB33EC7D06FB}"/>
              </a:ext>
            </a:extLst>
          </p:cNvPr>
          <p:cNvCxnSpPr>
            <a:cxnSpLocks/>
            <a:stCxn id="8" idx="3"/>
            <a:endCxn id="11" idx="1"/>
          </p:cNvCxnSpPr>
          <p:nvPr/>
        </p:nvCxnSpPr>
        <p:spPr>
          <a:xfrm flipV="1">
            <a:off x="4487594" y="3872900"/>
            <a:ext cx="371208" cy="1"/>
          </a:xfrm>
          <a:prstGeom prst="line">
            <a:avLst/>
          </a:prstGeom>
        </p:spPr>
        <p:style>
          <a:lnRef idx="1">
            <a:schemeClr val="accent6"/>
          </a:lnRef>
          <a:fillRef idx="0">
            <a:schemeClr val="accent6"/>
          </a:fillRef>
          <a:effectRef idx="0">
            <a:schemeClr val="accent6"/>
          </a:effectRef>
          <a:fontRef idx="minor">
            <a:schemeClr val="tx1"/>
          </a:fontRef>
        </p:style>
      </p:cxnSp>
      <p:cxnSp>
        <p:nvCxnSpPr>
          <p:cNvPr id="18" name="Conector recto 17">
            <a:extLst>
              <a:ext uri="{FF2B5EF4-FFF2-40B4-BE49-F238E27FC236}">
                <a16:creationId xmlns:a16="http://schemas.microsoft.com/office/drawing/2014/main" id="{AEC36798-51F3-4CB1-AD93-5BD688C20132}"/>
              </a:ext>
            </a:extLst>
          </p:cNvPr>
          <p:cNvCxnSpPr>
            <a:cxnSpLocks/>
            <a:stCxn id="9" idx="3"/>
            <a:endCxn id="12" idx="1"/>
          </p:cNvCxnSpPr>
          <p:nvPr/>
        </p:nvCxnSpPr>
        <p:spPr>
          <a:xfrm flipV="1">
            <a:off x="4487594" y="4645136"/>
            <a:ext cx="371207" cy="2582"/>
          </a:xfrm>
          <a:prstGeom prst="line">
            <a:avLst/>
          </a:prstGeom>
        </p:spPr>
        <p:style>
          <a:lnRef idx="1">
            <a:schemeClr val="accent6"/>
          </a:lnRef>
          <a:fillRef idx="0">
            <a:schemeClr val="accent6"/>
          </a:fillRef>
          <a:effectRef idx="0">
            <a:schemeClr val="accent6"/>
          </a:effectRef>
          <a:fontRef idx="minor">
            <a:schemeClr val="tx1"/>
          </a:fontRef>
        </p:style>
      </p:cxnSp>
      <p:sp>
        <p:nvSpPr>
          <p:cNvPr id="35" name="Rectángulo: esquinas redondeadas 34">
            <a:extLst>
              <a:ext uri="{FF2B5EF4-FFF2-40B4-BE49-F238E27FC236}">
                <a16:creationId xmlns:a16="http://schemas.microsoft.com/office/drawing/2014/main" id="{5E2F2A72-28C0-48DB-9D18-537411F391DB}"/>
              </a:ext>
            </a:extLst>
          </p:cNvPr>
          <p:cNvSpPr/>
          <p:nvPr/>
        </p:nvSpPr>
        <p:spPr>
          <a:xfrm>
            <a:off x="4916392" y="2980748"/>
            <a:ext cx="818538" cy="25186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err="1"/>
              <a:t>Imutils</a:t>
            </a:r>
            <a:endParaRPr lang="es-EC" sz="1600" dirty="0"/>
          </a:p>
        </p:txBody>
      </p:sp>
      <p:cxnSp>
        <p:nvCxnSpPr>
          <p:cNvPr id="37" name="Conector recto 36">
            <a:extLst>
              <a:ext uri="{FF2B5EF4-FFF2-40B4-BE49-F238E27FC236}">
                <a16:creationId xmlns:a16="http://schemas.microsoft.com/office/drawing/2014/main" id="{BED57D01-1102-4BF8-A67D-CD561083808C}"/>
              </a:ext>
            </a:extLst>
          </p:cNvPr>
          <p:cNvCxnSpPr>
            <a:cxnSpLocks/>
            <a:stCxn id="5" idx="3"/>
            <a:endCxn id="35" idx="1"/>
          </p:cNvCxnSpPr>
          <p:nvPr/>
        </p:nvCxnSpPr>
        <p:spPr>
          <a:xfrm>
            <a:off x="4487594" y="3106680"/>
            <a:ext cx="428798" cy="0"/>
          </a:xfrm>
          <a:prstGeom prst="line">
            <a:avLst/>
          </a:prstGeom>
        </p:spPr>
        <p:style>
          <a:lnRef idx="1">
            <a:schemeClr val="accent6"/>
          </a:lnRef>
          <a:fillRef idx="0">
            <a:schemeClr val="accent6"/>
          </a:fillRef>
          <a:effectRef idx="0">
            <a:schemeClr val="accent6"/>
          </a:effectRef>
          <a:fontRef idx="minor">
            <a:schemeClr val="tx1"/>
          </a:fontRef>
        </p:style>
      </p:cxnSp>
      <p:sp>
        <p:nvSpPr>
          <p:cNvPr id="39" name="Rectángulo: esquinas redondeadas 38">
            <a:extLst>
              <a:ext uri="{FF2B5EF4-FFF2-40B4-BE49-F238E27FC236}">
                <a16:creationId xmlns:a16="http://schemas.microsoft.com/office/drawing/2014/main" id="{2EFEC36A-AB18-4ACF-8D57-096F1A3F3007}"/>
              </a:ext>
            </a:extLst>
          </p:cNvPr>
          <p:cNvSpPr/>
          <p:nvPr/>
        </p:nvSpPr>
        <p:spPr>
          <a:xfrm>
            <a:off x="6041808" y="2981584"/>
            <a:ext cx="818538" cy="25186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video</a:t>
            </a:r>
          </a:p>
        </p:txBody>
      </p:sp>
      <p:cxnSp>
        <p:nvCxnSpPr>
          <p:cNvPr id="45" name="Conector recto 44">
            <a:extLst>
              <a:ext uri="{FF2B5EF4-FFF2-40B4-BE49-F238E27FC236}">
                <a16:creationId xmlns:a16="http://schemas.microsoft.com/office/drawing/2014/main" id="{DD2A0FA9-4030-4E59-B1FF-25EB4D356039}"/>
              </a:ext>
            </a:extLst>
          </p:cNvPr>
          <p:cNvCxnSpPr>
            <a:cxnSpLocks/>
            <a:stCxn id="35" idx="3"/>
            <a:endCxn id="39" idx="1"/>
          </p:cNvCxnSpPr>
          <p:nvPr/>
        </p:nvCxnSpPr>
        <p:spPr>
          <a:xfrm>
            <a:off x="5734930" y="3106680"/>
            <a:ext cx="306878" cy="836"/>
          </a:xfrm>
          <a:prstGeom prst="line">
            <a:avLst/>
          </a:prstGeom>
        </p:spPr>
        <p:style>
          <a:lnRef idx="1">
            <a:schemeClr val="accent6"/>
          </a:lnRef>
          <a:fillRef idx="0">
            <a:schemeClr val="accent6"/>
          </a:fillRef>
          <a:effectRef idx="0">
            <a:schemeClr val="accent6"/>
          </a:effectRef>
          <a:fontRef idx="minor">
            <a:schemeClr val="tx1"/>
          </a:fontRef>
        </p:style>
      </p:cxnSp>
      <p:sp>
        <p:nvSpPr>
          <p:cNvPr id="51" name="Rectángulo: esquinas redondeadas 50">
            <a:extLst>
              <a:ext uri="{FF2B5EF4-FFF2-40B4-BE49-F238E27FC236}">
                <a16:creationId xmlns:a16="http://schemas.microsoft.com/office/drawing/2014/main" id="{18626C15-EE49-4B47-AA36-8E1BD09644CD}"/>
              </a:ext>
            </a:extLst>
          </p:cNvPr>
          <p:cNvSpPr/>
          <p:nvPr/>
        </p:nvSpPr>
        <p:spPr>
          <a:xfrm>
            <a:off x="6041808" y="3634470"/>
            <a:ext cx="1798271" cy="46832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haarcascade_frontalface_default.xml</a:t>
            </a:r>
          </a:p>
        </p:txBody>
      </p:sp>
      <p:cxnSp>
        <p:nvCxnSpPr>
          <p:cNvPr id="54" name="Conector recto 53">
            <a:extLst>
              <a:ext uri="{FF2B5EF4-FFF2-40B4-BE49-F238E27FC236}">
                <a16:creationId xmlns:a16="http://schemas.microsoft.com/office/drawing/2014/main" id="{F5EBD85B-7670-4249-85DB-B39768534B24}"/>
              </a:ext>
            </a:extLst>
          </p:cNvPr>
          <p:cNvCxnSpPr>
            <a:stCxn id="11" idx="3"/>
            <a:endCxn id="51" idx="1"/>
          </p:cNvCxnSpPr>
          <p:nvPr/>
        </p:nvCxnSpPr>
        <p:spPr>
          <a:xfrm flipV="1">
            <a:off x="5780495" y="3868631"/>
            <a:ext cx="261313" cy="4269"/>
          </a:xfrm>
          <a:prstGeom prst="line">
            <a:avLst/>
          </a:prstGeom>
        </p:spPr>
        <p:style>
          <a:lnRef idx="1">
            <a:schemeClr val="accent6"/>
          </a:lnRef>
          <a:fillRef idx="0">
            <a:schemeClr val="accent6"/>
          </a:fillRef>
          <a:effectRef idx="0">
            <a:schemeClr val="accent6"/>
          </a:effectRef>
          <a:fontRef idx="minor">
            <a:schemeClr val="tx1"/>
          </a:fontRef>
        </p:style>
      </p:cxnSp>
      <p:pic>
        <p:nvPicPr>
          <p:cNvPr id="58" name="Imagen 57">
            <a:extLst>
              <a:ext uri="{FF2B5EF4-FFF2-40B4-BE49-F238E27FC236}">
                <a16:creationId xmlns:a16="http://schemas.microsoft.com/office/drawing/2014/main" id="{7DAE7721-4BB1-458B-B5FD-0CBEA0DD71F8}"/>
              </a:ext>
            </a:extLst>
          </p:cNvPr>
          <p:cNvPicPr>
            <a:picLocks noChangeAspect="1"/>
          </p:cNvPicPr>
          <p:nvPr/>
        </p:nvPicPr>
        <p:blipFill>
          <a:blip r:embed="rId2"/>
          <a:stretch>
            <a:fillRect/>
          </a:stretch>
        </p:blipFill>
        <p:spPr>
          <a:xfrm>
            <a:off x="8233442" y="3106679"/>
            <a:ext cx="1915898" cy="1545417"/>
          </a:xfrm>
          <a:prstGeom prst="rect">
            <a:avLst/>
          </a:prstGeom>
        </p:spPr>
      </p:pic>
      <p:sp>
        <p:nvSpPr>
          <p:cNvPr id="62" name="Flecha: curvada hacia abajo 61">
            <a:extLst>
              <a:ext uri="{FF2B5EF4-FFF2-40B4-BE49-F238E27FC236}">
                <a16:creationId xmlns:a16="http://schemas.microsoft.com/office/drawing/2014/main" id="{0E8A9079-DC91-4036-9B72-03BA7D50F651}"/>
              </a:ext>
            </a:extLst>
          </p:cNvPr>
          <p:cNvSpPr/>
          <p:nvPr/>
        </p:nvSpPr>
        <p:spPr>
          <a:xfrm>
            <a:off x="10283483" y="3317707"/>
            <a:ext cx="1312025" cy="55092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72" name="Rectángulo: esquinas redondeadas 71">
            <a:extLst>
              <a:ext uri="{FF2B5EF4-FFF2-40B4-BE49-F238E27FC236}">
                <a16:creationId xmlns:a16="http://schemas.microsoft.com/office/drawing/2014/main" id="{5F64F4F0-7458-4CA0-9557-EFC5F4BFC79D}"/>
              </a:ext>
            </a:extLst>
          </p:cNvPr>
          <p:cNvSpPr/>
          <p:nvPr/>
        </p:nvSpPr>
        <p:spPr>
          <a:xfrm>
            <a:off x="1202787" y="1855268"/>
            <a:ext cx="9847385" cy="5542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S" dirty="0"/>
              <a:t>Recopila la información de rostros para crear la BD, empleando técnicas de aprendizaje automático y de procesamiento de imágenes</a:t>
            </a:r>
            <a:endParaRPr lang="es-EC" dirty="0"/>
          </a:p>
        </p:txBody>
      </p:sp>
      <p:sp>
        <p:nvSpPr>
          <p:cNvPr id="3" name="CuadroTexto 2">
            <a:extLst>
              <a:ext uri="{FF2B5EF4-FFF2-40B4-BE49-F238E27FC236}">
                <a16:creationId xmlns:a16="http://schemas.microsoft.com/office/drawing/2014/main" id="{890EE255-0552-4192-8264-CD6538B9846E}"/>
              </a:ext>
            </a:extLst>
          </p:cNvPr>
          <p:cNvSpPr txBox="1"/>
          <p:nvPr/>
        </p:nvSpPr>
        <p:spPr>
          <a:xfrm>
            <a:off x="11252974" y="4759863"/>
            <a:ext cx="452368" cy="369332"/>
          </a:xfrm>
          <a:prstGeom prst="rect">
            <a:avLst/>
          </a:prstGeom>
          <a:noFill/>
        </p:spPr>
        <p:txBody>
          <a:bodyPr wrap="none" rtlCol="0">
            <a:spAutoFit/>
          </a:bodyPr>
          <a:lstStyle/>
          <a:p>
            <a:r>
              <a:rPr lang="es-EC" dirty="0"/>
              <a:t>BD</a:t>
            </a:r>
          </a:p>
        </p:txBody>
      </p:sp>
      <p:sp>
        <p:nvSpPr>
          <p:cNvPr id="19" name="Cilindro 18">
            <a:extLst>
              <a:ext uri="{FF2B5EF4-FFF2-40B4-BE49-F238E27FC236}">
                <a16:creationId xmlns:a16="http://schemas.microsoft.com/office/drawing/2014/main" id="{08813A71-FA2A-4919-B24B-AC0FD2C44D4A}"/>
              </a:ext>
            </a:extLst>
          </p:cNvPr>
          <p:cNvSpPr/>
          <p:nvPr/>
        </p:nvSpPr>
        <p:spPr>
          <a:xfrm>
            <a:off x="11061462" y="4028801"/>
            <a:ext cx="835393" cy="65625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279008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189AA1-5BA6-4390-A03A-D887BCC4BD6B}"/>
              </a:ext>
            </a:extLst>
          </p:cNvPr>
          <p:cNvSpPr>
            <a:spLocks noGrp="1"/>
          </p:cNvSpPr>
          <p:nvPr>
            <p:ph type="title"/>
          </p:nvPr>
        </p:nvSpPr>
        <p:spPr/>
        <p:txBody>
          <a:bodyPr/>
          <a:lstStyle/>
          <a:p>
            <a:r>
              <a:rPr lang="es-EC" dirty="0"/>
              <a:t>Módulo de reconocimiento facial</a:t>
            </a:r>
          </a:p>
        </p:txBody>
      </p:sp>
      <p:sp>
        <p:nvSpPr>
          <p:cNvPr id="4" name="Marcador de número de diapositiva 3">
            <a:extLst>
              <a:ext uri="{FF2B5EF4-FFF2-40B4-BE49-F238E27FC236}">
                <a16:creationId xmlns:a16="http://schemas.microsoft.com/office/drawing/2014/main" id="{BA148B9C-DA7B-45BB-98D9-869F239E0402}"/>
              </a:ext>
            </a:extLst>
          </p:cNvPr>
          <p:cNvSpPr>
            <a:spLocks noGrp="1"/>
          </p:cNvSpPr>
          <p:nvPr>
            <p:ph type="sldNum" sz="quarter" idx="12"/>
          </p:nvPr>
        </p:nvSpPr>
        <p:spPr/>
        <p:txBody>
          <a:bodyPr/>
          <a:lstStyle/>
          <a:p>
            <a:fld id="{4589A0F8-E702-44C7-BD07-F63FB80A2BF8}" type="slidenum">
              <a:rPr lang="es-EC" smtClean="0"/>
              <a:t>21</a:t>
            </a:fld>
            <a:endParaRPr lang="es-EC"/>
          </a:p>
        </p:txBody>
      </p:sp>
      <p:sp>
        <p:nvSpPr>
          <p:cNvPr id="6" name="Botón de acción: Documento 5">
            <a:hlinkClick r:id="" action="ppaction://noaction" highlightClick="1"/>
            <a:extLst>
              <a:ext uri="{FF2B5EF4-FFF2-40B4-BE49-F238E27FC236}">
                <a16:creationId xmlns:a16="http://schemas.microsoft.com/office/drawing/2014/main" id="{B77B7009-B0EE-4279-90A2-DF987247A211}"/>
              </a:ext>
            </a:extLst>
          </p:cNvPr>
          <p:cNvSpPr/>
          <p:nvPr/>
        </p:nvSpPr>
        <p:spPr>
          <a:xfrm>
            <a:off x="2976323" y="4010809"/>
            <a:ext cx="963131" cy="1450757"/>
          </a:xfrm>
          <a:prstGeom prst="actionButtonDocumen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7" name="CuadroTexto 6">
            <a:extLst>
              <a:ext uri="{FF2B5EF4-FFF2-40B4-BE49-F238E27FC236}">
                <a16:creationId xmlns:a16="http://schemas.microsoft.com/office/drawing/2014/main" id="{C77D411B-961E-4601-92D8-51C165DC83DD}"/>
              </a:ext>
            </a:extLst>
          </p:cNvPr>
          <p:cNvSpPr txBox="1"/>
          <p:nvPr/>
        </p:nvSpPr>
        <p:spPr>
          <a:xfrm>
            <a:off x="2681981" y="3641477"/>
            <a:ext cx="1622239" cy="369332"/>
          </a:xfrm>
          <a:prstGeom prst="rect">
            <a:avLst/>
          </a:prstGeom>
          <a:noFill/>
        </p:spPr>
        <p:txBody>
          <a:bodyPr wrap="none" rtlCol="0">
            <a:spAutoFit/>
          </a:bodyPr>
          <a:lstStyle/>
          <a:p>
            <a:r>
              <a:rPr lang="es-EC" dirty="0"/>
              <a:t>face_extract.py</a:t>
            </a:r>
          </a:p>
        </p:txBody>
      </p:sp>
      <p:sp>
        <p:nvSpPr>
          <p:cNvPr id="72" name="Rectángulo: esquinas redondeadas 71">
            <a:extLst>
              <a:ext uri="{FF2B5EF4-FFF2-40B4-BE49-F238E27FC236}">
                <a16:creationId xmlns:a16="http://schemas.microsoft.com/office/drawing/2014/main" id="{5F64F4F0-7458-4CA0-9557-EFC5F4BFC79D}"/>
              </a:ext>
            </a:extLst>
          </p:cNvPr>
          <p:cNvSpPr/>
          <p:nvPr/>
        </p:nvSpPr>
        <p:spPr>
          <a:xfrm>
            <a:off x="2000360" y="1972043"/>
            <a:ext cx="7326519" cy="124448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
            </a:pPr>
            <a:r>
              <a:rPr lang="es-ES" dirty="0"/>
              <a:t>Procesa información de rostros suministrados por el módulo de registro</a:t>
            </a:r>
          </a:p>
          <a:p>
            <a:pPr marL="285750" indent="-285750">
              <a:buFont typeface="Wingdings" panose="05000000000000000000" pitchFamily="2" charset="2"/>
              <a:buChar char="§"/>
            </a:pPr>
            <a:r>
              <a:rPr lang="es-ES" dirty="0"/>
              <a:t>Compuesto por 3 submódulos elementales para su operación: extracción de características, entrenamiento, predicción  </a:t>
            </a:r>
          </a:p>
          <a:p>
            <a:pPr marL="285750" indent="-285750">
              <a:buFont typeface="Wingdings" panose="05000000000000000000" pitchFamily="2" charset="2"/>
              <a:buChar char="§"/>
            </a:pPr>
            <a:r>
              <a:rPr lang="es-ES" dirty="0"/>
              <a:t>Empleo de librerías: OpenCV 4.1.1, Dlib 19.7.1, </a:t>
            </a:r>
            <a:r>
              <a:rPr lang="es-ES" dirty="0" err="1"/>
              <a:t>Scikit-learn</a:t>
            </a:r>
            <a:endParaRPr lang="es-EC" dirty="0"/>
          </a:p>
        </p:txBody>
      </p:sp>
      <p:sp>
        <p:nvSpPr>
          <p:cNvPr id="3" name="Botón de acción: Documento 2">
            <a:hlinkClick r:id="" action="ppaction://noaction" highlightClick="1"/>
            <a:extLst>
              <a:ext uri="{FF2B5EF4-FFF2-40B4-BE49-F238E27FC236}">
                <a16:creationId xmlns:a16="http://schemas.microsoft.com/office/drawing/2014/main" id="{30B30FD9-609C-4D28-A830-4C043BEAD658}"/>
              </a:ext>
            </a:extLst>
          </p:cNvPr>
          <p:cNvSpPr/>
          <p:nvPr/>
        </p:nvSpPr>
        <p:spPr>
          <a:xfrm>
            <a:off x="5132869" y="4010809"/>
            <a:ext cx="963131" cy="1450757"/>
          </a:xfrm>
          <a:prstGeom prst="actionButtonDocumen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19" name="CuadroTexto 18">
            <a:extLst>
              <a:ext uri="{FF2B5EF4-FFF2-40B4-BE49-F238E27FC236}">
                <a16:creationId xmlns:a16="http://schemas.microsoft.com/office/drawing/2014/main" id="{9DD3E985-C402-47A8-8B4A-023AA3673E35}"/>
              </a:ext>
            </a:extLst>
          </p:cNvPr>
          <p:cNvSpPr txBox="1"/>
          <p:nvPr/>
        </p:nvSpPr>
        <p:spPr>
          <a:xfrm>
            <a:off x="4838527" y="3641477"/>
            <a:ext cx="1410194" cy="369332"/>
          </a:xfrm>
          <a:prstGeom prst="rect">
            <a:avLst/>
          </a:prstGeom>
          <a:noFill/>
        </p:spPr>
        <p:txBody>
          <a:bodyPr wrap="none" rtlCol="0">
            <a:spAutoFit/>
          </a:bodyPr>
          <a:lstStyle/>
          <a:p>
            <a:r>
              <a:rPr lang="es-EC" dirty="0"/>
              <a:t>face_train.py</a:t>
            </a:r>
          </a:p>
        </p:txBody>
      </p:sp>
      <p:sp>
        <p:nvSpPr>
          <p:cNvPr id="20" name="Botón de acción: Documento 19">
            <a:hlinkClick r:id="" action="ppaction://noaction" highlightClick="1"/>
            <a:extLst>
              <a:ext uri="{FF2B5EF4-FFF2-40B4-BE49-F238E27FC236}">
                <a16:creationId xmlns:a16="http://schemas.microsoft.com/office/drawing/2014/main" id="{BC9C7032-E1E7-4319-A1BE-2F410722674C}"/>
              </a:ext>
            </a:extLst>
          </p:cNvPr>
          <p:cNvSpPr/>
          <p:nvPr/>
        </p:nvSpPr>
        <p:spPr>
          <a:xfrm>
            <a:off x="7218991" y="4010809"/>
            <a:ext cx="963131" cy="1450757"/>
          </a:xfrm>
          <a:prstGeom prst="actionButtonDocumen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21" name="CuadroTexto 20">
            <a:extLst>
              <a:ext uri="{FF2B5EF4-FFF2-40B4-BE49-F238E27FC236}">
                <a16:creationId xmlns:a16="http://schemas.microsoft.com/office/drawing/2014/main" id="{22621220-5433-42C1-9C70-FFC48734476E}"/>
              </a:ext>
            </a:extLst>
          </p:cNvPr>
          <p:cNvSpPr txBox="1"/>
          <p:nvPr/>
        </p:nvSpPr>
        <p:spPr>
          <a:xfrm>
            <a:off x="6924649" y="3641477"/>
            <a:ext cx="1868075" cy="369332"/>
          </a:xfrm>
          <a:prstGeom prst="rect">
            <a:avLst/>
          </a:prstGeom>
          <a:noFill/>
        </p:spPr>
        <p:txBody>
          <a:bodyPr wrap="none" rtlCol="0">
            <a:spAutoFit/>
          </a:bodyPr>
          <a:lstStyle/>
          <a:p>
            <a:r>
              <a:rPr lang="es-EC" dirty="0"/>
              <a:t>face_recognize.py</a:t>
            </a:r>
          </a:p>
        </p:txBody>
      </p:sp>
      <p:cxnSp>
        <p:nvCxnSpPr>
          <p:cNvPr id="23" name="Conector recto de flecha 22">
            <a:extLst>
              <a:ext uri="{FF2B5EF4-FFF2-40B4-BE49-F238E27FC236}">
                <a16:creationId xmlns:a16="http://schemas.microsoft.com/office/drawing/2014/main" id="{ED551E3D-E725-46D2-8F20-16312D5E4FFA}"/>
              </a:ext>
            </a:extLst>
          </p:cNvPr>
          <p:cNvCxnSpPr>
            <a:stCxn id="6" idx="0"/>
            <a:endCxn id="3" idx="2"/>
          </p:cNvCxnSpPr>
          <p:nvPr/>
        </p:nvCxnSpPr>
        <p:spPr>
          <a:xfrm>
            <a:off x="3939454" y="4736188"/>
            <a:ext cx="1193415"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5" name="Conector recto de flecha 24">
            <a:extLst>
              <a:ext uri="{FF2B5EF4-FFF2-40B4-BE49-F238E27FC236}">
                <a16:creationId xmlns:a16="http://schemas.microsoft.com/office/drawing/2014/main" id="{D27E8B32-37E4-4C8B-867F-0ECF58581D95}"/>
              </a:ext>
            </a:extLst>
          </p:cNvPr>
          <p:cNvCxnSpPr>
            <a:stCxn id="3" idx="0"/>
            <a:endCxn id="20" idx="2"/>
          </p:cNvCxnSpPr>
          <p:nvPr/>
        </p:nvCxnSpPr>
        <p:spPr>
          <a:xfrm>
            <a:off x="6096000" y="4736188"/>
            <a:ext cx="1122991"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39873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Imagen 81">
            <a:extLst>
              <a:ext uri="{FF2B5EF4-FFF2-40B4-BE49-F238E27FC236}">
                <a16:creationId xmlns:a16="http://schemas.microsoft.com/office/drawing/2014/main" id="{E4AA5DA4-69BA-404B-BB50-C95360A14FF7}"/>
              </a:ext>
            </a:extLst>
          </p:cNvPr>
          <p:cNvPicPr>
            <a:picLocks noChangeAspect="1"/>
          </p:cNvPicPr>
          <p:nvPr/>
        </p:nvPicPr>
        <p:blipFill>
          <a:blip r:embed="rId2"/>
          <a:stretch>
            <a:fillRect/>
          </a:stretch>
        </p:blipFill>
        <p:spPr>
          <a:xfrm>
            <a:off x="9035996" y="3087639"/>
            <a:ext cx="2751531" cy="977769"/>
          </a:xfrm>
          <a:prstGeom prst="rect">
            <a:avLst/>
          </a:prstGeom>
        </p:spPr>
      </p:pic>
      <p:pic>
        <p:nvPicPr>
          <p:cNvPr id="83" name="Imagen 82">
            <a:extLst>
              <a:ext uri="{FF2B5EF4-FFF2-40B4-BE49-F238E27FC236}">
                <a16:creationId xmlns:a16="http://schemas.microsoft.com/office/drawing/2014/main" id="{354AF2FB-E9DE-4EAE-93C9-C7D7699C6B3A}"/>
              </a:ext>
            </a:extLst>
          </p:cNvPr>
          <p:cNvPicPr>
            <a:picLocks noChangeAspect="1"/>
          </p:cNvPicPr>
          <p:nvPr/>
        </p:nvPicPr>
        <p:blipFill>
          <a:blip r:embed="rId3"/>
          <a:stretch>
            <a:fillRect/>
          </a:stretch>
        </p:blipFill>
        <p:spPr>
          <a:xfrm>
            <a:off x="9247239" y="4061405"/>
            <a:ext cx="2329047" cy="1024085"/>
          </a:xfrm>
          <a:prstGeom prst="rect">
            <a:avLst/>
          </a:prstGeom>
        </p:spPr>
      </p:pic>
      <p:pic>
        <p:nvPicPr>
          <p:cNvPr id="84" name="Imagen 83">
            <a:extLst>
              <a:ext uri="{FF2B5EF4-FFF2-40B4-BE49-F238E27FC236}">
                <a16:creationId xmlns:a16="http://schemas.microsoft.com/office/drawing/2014/main" id="{C641F6CC-1C6B-40B0-A4BF-A1935E065883}"/>
              </a:ext>
            </a:extLst>
          </p:cNvPr>
          <p:cNvPicPr>
            <a:picLocks noChangeAspect="1"/>
          </p:cNvPicPr>
          <p:nvPr/>
        </p:nvPicPr>
        <p:blipFill>
          <a:blip r:embed="rId4"/>
          <a:stretch>
            <a:fillRect/>
          </a:stretch>
        </p:blipFill>
        <p:spPr>
          <a:xfrm>
            <a:off x="9801780" y="5066885"/>
            <a:ext cx="1219964" cy="1209168"/>
          </a:xfrm>
          <a:prstGeom prst="rect">
            <a:avLst/>
          </a:prstGeom>
        </p:spPr>
      </p:pic>
      <p:sp>
        <p:nvSpPr>
          <p:cNvPr id="2" name="Título 1">
            <a:extLst>
              <a:ext uri="{FF2B5EF4-FFF2-40B4-BE49-F238E27FC236}">
                <a16:creationId xmlns:a16="http://schemas.microsoft.com/office/drawing/2014/main" id="{D4C6BDB3-40DF-49ED-8214-170D942C24CA}"/>
              </a:ext>
            </a:extLst>
          </p:cNvPr>
          <p:cNvSpPr>
            <a:spLocks noGrp="1"/>
          </p:cNvSpPr>
          <p:nvPr>
            <p:ph type="title"/>
          </p:nvPr>
        </p:nvSpPr>
        <p:spPr/>
        <p:txBody>
          <a:bodyPr>
            <a:normAutofit/>
          </a:bodyPr>
          <a:lstStyle/>
          <a:p>
            <a:r>
              <a:rPr lang="es-EC" sz="4700" dirty="0"/>
              <a:t>Extracción de características - Submódulo</a:t>
            </a:r>
          </a:p>
        </p:txBody>
      </p:sp>
      <p:sp>
        <p:nvSpPr>
          <p:cNvPr id="4" name="Marcador de número de diapositiva 3">
            <a:extLst>
              <a:ext uri="{FF2B5EF4-FFF2-40B4-BE49-F238E27FC236}">
                <a16:creationId xmlns:a16="http://schemas.microsoft.com/office/drawing/2014/main" id="{0856AF67-3052-4365-848F-B72E4EF9EE31}"/>
              </a:ext>
            </a:extLst>
          </p:cNvPr>
          <p:cNvSpPr>
            <a:spLocks noGrp="1"/>
          </p:cNvSpPr>
          <p:nvPr>
            <p:ph type="sldNum" sz="quarter" idx="12"/>
          </p:nvPr>
        </p:nvSpPr>
        <p:spPr/>
        <p:txBody>
          <a:bodyPr/>
          <a:lstStyle/>
          <a:p>
            <a:fld id="{4589A0F8-E702-44C7-BD07-F63FB80A2BF8}" type="slidenum">
              <a:rPr lang="es-EC" smtClean="0"/>
              <a:t>22</a:t>
            </a:fld>
            <a:endParaRPr lang="es-EC"/>
          </a:p>
        </p:txBody>
      </p:sp>
      <p:sp>
        <p:nvSpPr>
          <p:cNvPr id="6" name="Rectángulo: esquinas redondeadas 5">
            <a:extLst>
              <a:ext uri="{FF2B5EF4-FFF2-40B4-BE49-F238E27FC236}">
                <a16:creationId xmlns:a16="http://schemas.microsoft.com/office/drawing/2014/main" id="{DA320142-CA1C-47D3-B5F9-660B907D3392}"/>
              </a:ext>
            </a:extLst>
          </p:cNvPr>
          <p:cNvSpPr/>
          <p:nvPr/>
        </p:nvSpPr>
        <p:spPr>
          <a:xfrm>
            <a:off x="1439594" y="1915773"/>
            <a:ext cx="9312812" cy="79929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
            </a:pPr>
            <a:r>
              <a:rPr lang="es-ES" dirty="0"/>
              <a:t>Representa la obtención de las características del rostro mediante incrustaciones faciales.</a:t>
            </a:r>
          </a:p>
          <a:p>
            <a:pPr marL="285750" indent="-285750">
              <a:buFont typeface="Wingdings" panose="05000000000000000000" pitchFamily="2" charset="2"/>
              <a:buChar char="§"/>
            </a:pPr>
            <a:r>
              <a:rPr lang="es-ES" dirty="0"/>
              <a:t>Una incrustación es una representación numérica de vectores que corresponden a cada rostro detectado en un espacio de 128 valores.</a:t>
            </a:r>
            <a:endParaRPr lang="es-EC" dirty="0"/>
          </a:p>
        </p:txBody>
      </p:sp>
      <p:sp>
        <p:nvSpPr>
          <p:cNvPr id="10" name="Botón de acción: Documento 9">
            <a:hlinkClick r:id="" action="ppaction://noaction" highlightClick="1"/>
            <a:extLst>
              <a:ext uri="{FF2B5EF4-FFF2-40B4-BE49-F238E27FC236}">
                <a16:creationId xmlns:a16="http://schemas.microsoft.com/office/drawing/2014/main" id="{532357CF-4DF9-42E1-9956-95004CAB733C}"/>
              </a:ext>
            </a:extLst>
          </p:cNvPr>
          <p:cNvSpPr/>
          <p:nvPr/>
        </p:nvSpPr>
        <p:spPr>
          <a:xfrm>
            <a:off x="615714" y="4512268"/>
            <a:ext cx="963131" cy="1450757"/>
          </a:xfrm>
          <a:prstGeom prst="actionButtonDocumen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12" name="CuadroTexto 11">
            <a:extLst>
              <a:ext uri="{FF2B5EF4-FFF2-40B4-BE49-F238E27FC236}">
                <a16:creationId xmlns:a16="http://schemas.microsoft.com/office/drawing/2014/main" id="{BCB4D26F-C437-4F68-B970-3E3BA30A3599}"/>
              </a:ext>
            </a:extLst>
          </p:cNvPr>
          <p:cNvSpPr txBox="1"/>
          <p:nvPr/>
        </p:nvSpPr>
        <p:spPr>
          <a:xfrm>
            <a:off x="321372" y="4142936"/>
            <a:ext cx="1622239" cy="369332"/>
          </a:xfrm>
          <a:prstGeom prst="rect">
            <a:avLst/>
          </a:prstGeom>
          <a:noFill/>
        </p:spPr>
        <p:txBody>
          <a:bodyPr wrap="none" rtlCol="0">
            <a:spAutoFit/>
          </a:bodyPr>
          <a:lstStyle/>
          <a:p>
            <a:r>
              <a:rPr lang="es-EC" dirty="0"/>
              <a:t>face_extract.py</a:t>
            </a:r>
          </a:p>
        </p:txBody>
      </p:sp>
      <p:sp>
        <p:nvSpPr>
          <p:cNvPr id="14" name="Rectángulo: esquinas redondeadas 13">
            <a:extLst>
              <a:ext uri="{FF2B5EF4-FFF2-40B4-BE49-F238E27FC236}">
                <a16:creationId xmlns:a16="http://schemas.microsoft.com/office/drawing/2014/main" id="{3E5D010B-DA87-41CA-BD50-0248E837EA8C}"/>
              </a:ext>
            </a:extLst>
          </p:cNvPr>
          <p:cNvSpPr/>
          <p:nvPr/>
        </p:nvSpPr>
        <p:spPr>
          <a:xfrm>
            <a:off x="2256278" y="2896599"/>
            <a:ext cx="2667414" cy="2608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Preprocesamiento imágenes </a:t>
            </a:r>
          </a:p>
        </p:txBody>
      </p:sp>
      <p:sp>
        <p:nvSpPr>
          <p:cNvPr id="18" name="Rectángulo: esquinas redondeadas 17">
            <a:extLst>
              <a:ext uri="{FF2B5EF4-FFF2-40B4-BE49-F238E27FC236}">
                <a16:creationId xmlns:a16="http://schemas.microsoft.com/office/drawing/2014/main" id="{BA371DA9-B1B1-402F-AF4D-21617211500B}"/>
              </a:ext>
            </a:extLst>
          </p:cNvPr>
          <p:cNvSpPr/>
          <p:nvPr/>
        </p:nvSpPr>
        <p:spPr>
          <a:xfrm>
            <a:off x="5411514" y="2896599"/>
            <a:ext cx="2667414" cy="2608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Detección de rostro</a:t>
            </a:r>
          </a:p>
        </p:txBody>
      </p:sp>
      <p:cxnSp>
        <p:nvCxnSpPr>
          <p:cNvPr id="22" name="Conector: angular 21">
            <a:extLst>
              <a:ext uri="{FF2B5EF4-FFF2-40B4-BE49-F238E27FC236}">
                <a16:creationId xmlns:a16="http://schemas.microsoft.com/office/drawing/2014/main" id="{9CB9E116-C9F1-45F0-8F72-68FF016D39A4}"/>
              </a:ext>
            </a:extLst>
          </p:cNvPr>
          <p:cNvCxnSpPr>
            <a:stCxn id="10" idx="0"/>
            <a:endCxn id="14" idx="1"/>
          </p:cNvCxnSpPr>
          <p:nvPr/>
        </p:nvCxnSpPr>
        <p:spPr>
          <a:xfrm flipV="1">
            <a:off x="1578845" y="3027002"/>
            <a:ext cx="677433" cy="2210645"/>
          </a:xfrm>
          <a:prstGeom prst="bentConnector3">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9" name="Conector recto de flecha 28">
            <a:extLst>
              <a:ext uri="{FF2B5EF4-FFF2-40B4-BE49-F238E27FC236}">
                <a16:creationId xmlns:a16="http://schemas.microsoft.com/office/drawing/2014/main" id="{8889B765-D84B-4156-924E-9ADB8FB91AAC}"/>
              </a:ext>
            </a:extLst>
          </p:cNvPr>
          <p:cNvCxnSpPr>
            <a:stCxn id="14" idx="3"/>
            <a:endCxn id="18" idx="1"/>
          </p:cNvCxnSpPr>
          <p:nvPr/>
        </p:nvCxnSpPr>
        <p:spPr>
          <a:xfrm>
            <a:off x="4923692" y="3027002"/>
            <a:ext cx="487822"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38" name="CuadroTexto 37">
            <a:extLst>
              <a:ext uri="{FF2B5EF4-FFF2-40B4-BE49-F238E27FC236}">
                <a16:creationId xmlns:a16="http://schemas.microsoft.com/office/drawing/2014/main" id="{D7220FBA-FCA2-4EDB-8C46-108F78BBE148}"/>
              </a:ext>
            </a:extLst>
          </p:cNvPr>
          <p:cNvSpPr txBox="1"/>
          <p:nvPr/>
        </p:nvSpPr>
        <p:spPr>
          <a:xfrm>
            <a:off x="842759" y="2577673"/>
            <a:ext cx="452368" cy="369332"/>
          </a:xfrm>
          <a:prstGeom prst="rect">
            <a:avLst/>
          </a:prstGeom>
          <a:noFill/>
        </p:spPr>
        <p:txBody>
          <a:bodyPr wrap="none" rtlCol="0">
            <a:spAutoFit/>
          </a:bodyPr>
          <a:lstStyle/>
          <a:p>
            <a:r>
              <a:rPr lang="es-EC" dirty="0"/>
              <a:t>BD</a:t>
            </a:r>
          </a:p>
        </p:txBody>
      </p:sp>
      <p:sp>
        <p:nvSpPr>
          <p:cNvPr id="40" name="Flecha: hacia abajo 39">
            <a:extLst>
              <a:ext uri="{FF2B5EF4-FFF2-40B4-BE49-F238E27FC236}">
                <a16:creationId xmlns:a16="http://schemas.microsoft.com/office/drawing/2014/main" id="{8778D19C-185C-4A0D-93A4-A2F1CB60C763}"/>
              </a:ext>
            </a:extLst>
          </p:cNvPr>
          <p:cNvSpPr/>
          <p:nvPr/>
        </p:nvSpPr>
        <p:spPr>
          <a:xfrm>
            <a:off x="957924" y="3699803"/>
            <a:ext cx="232442" cy="3521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2" name="Rectángulo: esquinas redondeadas 41">
            <a:extLst>
              <a:ext uri="{FF2B5EF4-FFF2-40B4-BE49-F238E27FC236}">
                <a16:creationId xmlns:a16="http://schemas.microsoft.com/office/drawing/2014/main" id="{2920A954-2594-4FD6-9422-F7581560915D}"/>
              </a:ext>
            </a:extLst>
          </p:cNvPr>
          <p:cNvSpPr/>
          <p:nvPr/>
        </p:nvSpPr>
        <p:spPr>
          <a:xfrm>
            <a:off x="2256278" y="3414510"/>
            <a:ext cx="2667414" cy="2608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err="1"/>
              <a:t>Binary</a:t>
            </a:r>
            <a:r>
              <a:rPr lang="es-EC" sz="1600" dirty="0"/>
              <a:t> </a:t>
            </a:r>
            <a:r>
              <a:rPr lang="es-EC" sz="1600" dirty="0" err="1"/>
              <a:t>Large</a:t>
            </a:r>
            <a:r>
              <a:rPr lang="es-EC" sz="1600" dirty="0"/>
              <a:t> </a:t>
            </a:r>
            <a:r>
              <a:rPr lang="es-EC" sz="1600" dirty="0" err="1"/>
              <a:t>Object</a:t>
            </a:r>
            <a:r>
              <a:rPr lang="es-EC" sz="1600" dirty="0"/>
              <a:t> (BLOB)</a:t>
            </a:r>
          </a:p>
        </p:txBody>
      </p:sp>
      <p:cxnSp>
        <p:nvCxnSpPr>
          <p:cNvPr id="44" name="Conector recto de flecha 43">
            <a:extLst>
              <a:ext uri="{FF2B5EF4-FFF2-40B4-BE49-F238E27FC236}">
                <a16:creationId xmlns:a16="http://schemas.microsoft.com/office/drawing/2014/main" id="{8B69262C-27BB-4AA6-AE24-FF20D98E3CFE}"/>
              </a:ext>
            </a:extLst>
          </p:cNvPr>
          <p:cNvCxnSpPr>
            <a:stCxn id="14" idx="2"/>
            <a:endCxn id="42" idx="0"/>
          </p:cNvCxnSpPr>
          <p:nvPr/>
        </p:nvCxnSpPr>
        <p:spPr>
          <a:xfrm>
            <a:off x="3589985" y="3157405"/>
            <a:ext cx="0" cy="25710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46" name="Rectángulo: esquinas redondeadas 45">
            <a:extLst>
              <a:ext uri="{FF2B5EF4-FFF2-40B4-BE49-F238E27FC236}">
                <a16:creationId xmlns:a16="http://schemas.microsoft.com/office/drawing/2014/main" id="{E65AB63B-4275-4718-977C-4800D498526C}"/>
              </a:ext>
            </a:extLst>
          </p:cNvPr>
          <p:cNvSpPr/>
          <p:nvPr/>
        </p:nvSpPr>
        <p:spPr>
          <a:xfrm>
            <a:off x="2256278" y="3922861"/>
            <a:ext cx="2667414" cy="12469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S" sz="1600" dirty="0"/>
              <a:t>Extraer una región de la imagen en la que algunas propiedades como la intensidad o el color son similares</a:t>
            </a:r>
            <a:endParaRPr lang="es-EC" sz="1600" dirty="0"/>
          </a:p>
        </p:txBody>
      </p:sp>
      <p:cxnSp>
        <p:nvCxnSpPr>
          <p:cNvPr id="48" name="Conector recto de flecha 47">
            <a:extLst>
              <a:ext uri="{FF2B5EF4-FFF2-40B4-BE49-F238E27FC236}">
                <a16:creationId xmlns:a16="http://schemas.microsoft.com/office/drawing/2014/main" id="{DE7F844E-D75D-4B37-8958-4BBE9D71A963}"/>
              </a:ext>
            </a:extLst>
          </p:cNvPr>
          <p:cNvCxnSpPr>
            <a:stCxn id="42" idx="2"/>
            <a:endCxn id="46" idx="0"/>
          </p:cNvCxnSpPr>
          <p:nvPr/>
        </p:nvCxnSpPr>
        <p:spPr>
          <a:xfrm>
            <a:off x="3589985" y="3675316"/>
            <a:ext cx="0" cy="24754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50" name="Rectángulo: esquinas redondeadas 49">
            <a:extLst>
              <a:ext uri="{FF2B5EF4-FFF2-40B4-BE49-F238E27FC236}">
                <a16:creationId xmlns:a16="http://schemas.microsoft.com/office/drawing/2014/main" id="{9B592927-5856-4FED-BBCC-48FBE03E6A37}"/>
              </a:ext>
            </a:extLst>
          </p:cNvPr>
          <p:cNvSpPr/>
          <p:nvPr/>
        </p:nvSpPr>
        <p:spPr>
          <a:xfrm>
            <a:off x="2256284" y="5485192"/>
            <a:ext cx="2667408" cy="6881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S" sz="1600" dirty="0"/>
              <a:t>Conserva información relevante para pasarle a la siguiente etapa</a:t>
            </a:r>
            <a:endParaRPr lang="es-EC" sz="1600" dirty="0"/>
          </a:p>
        </p:txBody>
      </p:sp>
      <p:cxnSp>
        <p:nvCxnSpPr>
          <p:cNvPr id="60" name="Conector recto de flecha 59">
            <a:extLst>
              <a:ext uri="{FF2B5EF4-FFF2-40B4-BE49-F238E27FC236}">
                <a16:creationId xmlns:a16="http://schemas.microsoft.com/office/drawing/2014/main" id="{F4C657E8-5D91-41CB-9D96-2CFA552FADE2}"/>
              </a:ext>
            </a:extLst>
          </p:cNvPr>
          <p:cNvCxnSpPr>
            <a:stCxn id="46" idx="2"/>
            <a:endCxn id="50" idx="0"/>
          </p:cNvCxnSpPr>
          <p:nvPr/>
        </p:nvCxnSpPr>
        <p:spPr>
          <a:xfrm>
            <a:off x="3589985" y="5169852"/>
            <a:ext cx="3" cy="3153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62" name="Rectángulo: esquinas redondeadas 61">
            <a:extLst>
              <a:ext uri="{FF2B5EF4-FFF2-40B4-BE49-F238E27FC236}">
                <a16:creationId xmlns:a16="http://schemas.microsoft.com/office/drawing/2014/main" id="{771F70CB-98BD-44F5-B26A-EC11DD1E78E4}"/>
              </a:ext>
            </a:extLst>
          </p:cNvPr>
          <p:cNvSpPr/>
          <p:nvPr/>
        </p:nvSpPr>
        <p:spPr>
          <a:xfrm>
            <a:off x="5411514" y="3409985"/>
            <a:ext cx="2667414" cy="2608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Modelo pre-entrenado - Dlib</a:t>
            </a:r>
          </a:p>
        </p:txBody>
      </p:sp>
      <p:cxnSp>
        <p:nvCxnSpPr>
          <p:cNvPr id="64" name="Conector recto de flecha 63">
            <a:extLst>
              <a:ext uri="{FF2B5EF4-FFF2-40B4-BE49-F238E27FC236}">
                <a16:creationId xmlns:a16="http://schemas.microsoft.com/office/drawing/2014/main" id="{8255F7C3-BC3F-431E-B96E-61D08A93540A}"/>
              </a:ext>
            </a:extLst>
          </p:cNvPr>
          <p:cNvCxnSpPr>
            <a:stCxn id="18" idx="2"/>
            <a:endCxn id="62" idx="0"/>
          </p:cNvCxnSpPr>
          <p:nvPr/>
        </p:nvCxnSpPr>
        <p:spPr>
          <a:xfrm>
            <a:off x="6745221" y="3157405"/>
            <a:ext cx="0" cy="25258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66" name="Rectángulo: esquinas redondeadas 65">
            <a:extLst>
              <a:ext uri="{FF2B5EF4-FFF2-40B4-BE49-F238E27FC236}">
                <a16:creationId xmlns:a16="http://schemas.microsoft.com/office/drawing/2014/main" id="{4B261CC0-A101-4FF1-8243-22515C1D3726}"/>
              </a:ext>
            </a:extLst>
          </p:cNvPr>
          <p:cNvSpPr/>
          <p:nvPr/>
        </p:nvSpPr>
        <p:spPr>
          <a:xfrm>
            <a:off x="5411514" y="4543888"/>
            <a:ext cx="2667414" cy="40331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C" sz="1600" dirty="0"/>
              <a:t>Genera mapa de 32 dimensiones </a:t>
            </a:r>
          </a:p>
        </p:txBody>
      </p:sp>
      <p:sp>
        <p:nvSpPr>
          <p:cNvPr id="68" name="Rectángulo: esquinas redondeadas 67">
            <a:extLst>
              <a:ext uri="{FF2B5EF4-FFF2-40B4-BE49-F238E27FC236}">
                <a16:creationId xmlns:a16="http://schemas.microsoft.com/office/drawing/2014/main" id="{B5509E4B-CF49-475F-9117-E98CBBA4D7AE}"/>
              </a:ext>
            </a:extLst>
          </p:cNvPr>
          <p:cNvSpPr/>
          <p:nvPr/>
        </p:nvSpPr>
        <p:spPr>
          <a:xfrm>
            <a:off x="5411514" y="3905683"/>
            <a:ext cx="2667414" cy="40331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C" sz="1600" dirty="0"/>
              <a:t>Reduce tamaño de imagen</a:t>
            </a:r>
          </a:p>
        </p:txBody>
      </p:sp>
      <p:sp>
        <p:nvSpPr>
          <p:cNvPr id="70" name="Rectángulo: esquinas redondeadas 69">
            <a:extLst>
              <a:ext uri="{FF2B5EF4-FFF2-40B4-BE49-F238E27FC236}">
                <a16:creationId xmlns:a16="http://schemas.microsoft.com/office/drawing/2014/main" id="{67BFF9D6-3D85-48ED-9F1D-9FDA9E34EBC4}"/>
              </a:ext>
            </a:extLst>
          </p:cNvPr>
          <p:cNvSpPr/>
          <p:nvPr/>
        </p:nvSpPr>
        <p:spPr>
          <a:xfrm>
            <a:off x="5411514" y="5186569"/>
            <a:ext cx="2667414" cy="40331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C" sz="1600" dirty="0"/>
              <a:t>Selecciona ROI y encierra en cuadros delimitadores </a:t>
            </a:r>
          </a:p>
        </p:txBody>
      </p:sp>
      <p:sp>
        <p:nvSpPr>
          <p:cNvPr id="72" name="Rectángulo: esquinas redondeadas 71">
            <a:extLst>
              <a:ext uri="{FF2B5EF4-FFF2-40B4-BE49-F238E27FC236}">
                <a16:creationId xmlns:a16="http://schemas.microsoft.com/office/drawing/2014/main" id="{B7CF9175-FF29-4B83-84EE-29D4F6D8D231}"/>
              </a:ext>
            </a:extLst>
          </p:cNvPr>
          <p:cNvSpPr/>
          <p:nvPr/>
        </p:nvSpPr>
        <p:spPr>
          <a:xfrm>
            <a:off x="5411514" y="5823048"/>
            <a:ext cx="2667414" cy="40331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C" sz="1600" dirty="0"/>
              <a:t>Clasifica la ROI con &gt; puntuación</a:t>
            </a:r>
          </a:p>
        </p:txBody>
      </p:sp>
      <p:cxnSp>
        <p:nvCxnSpPr>
          <p:cNvPr id="75" name="Conector recto de flecha 74">
            <a:extLst>
              <a:ext uri="{FF2B5EF4-FFF2-40B4-BE49-F238E27FC236}">
                <a16:creationId xmlns:a16="http://schemas.microsoft.com/office/drawing/2014/main" id="{56DF1EC6-F156-4DEA-ACE6-5DA98A3E5808}"/>
              </a:ext>
            </a:extLst>
          </p:cNvPr>
          <p:cNvCxnSpPr>
            <a:stCxn id="62" idx="2"/>
            <a:endCxn id="68" idx="0"/>
          </p:cNvCxnSpPr>
          <p:nvPr/>
        </p:nvCxnSpPr>
        <p:spPr>
          <a:xfrm>
            <a:off x="6745221" y="3670791"/>
            <a:ext cx="0" cy="23489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77" name="Conector recto de flecha 76">
            <a:extLst>
              <a:ext uri="{FF2B5EF4-FFF2-40B4-BE49-F238E27FC236}">
                <a16:creationId xmlns:a16="http://schemas.microsoft.com/office/drawing/2014/main" id="{4EBAC00F-88F8-4B6A-839B-65E726A2BB6F}"/>
              </a:ext>
            </a:extLst>
          </p:cNvPr>
          <p:cNvCxnSpPr>
            <a:stCxn id="68" idx="2"/>
            <a:endCxn id="66" idx="0"/>
          </p:cNvCxnSpPr>
          <p:nvPr/>
        </p:nvCxnSpPr>
        <p:spPr>
          <a:xfrm>
            <a:off x="6745221" y="4308996"/>
            <a:ext cx="0" cy="23489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79" name="Conector recto de flecha 78">
            <a:extLst>
              <a:ext uri="{FF2B5EF4-FFF2-40B4-BE49-F238E27FC236}">
                <a16:creationId xmlns:a16="http://schemas.microsoft.com/office/drawing/2014/main" id="{A713887D-55DE-4DB8-80B8-9CAB880ED0FC}"/>
              </a:ext>
            </a:extLst>
          </p:cNvPr>
          <p:cNvCxnSpPr>
            <a:stCxn id="66" idx="2"/>
            <a:endCxn id="70" idx="0"/>
          </p:cNvCxnSpPr>
          <p:nvPr/>
        </p:nvCxnSpPr>
        <p:spPr>
          <a:xfrm>
            <a:off x="6745221" y="4947201"/>
            <a:ext cx="0" cy="23936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81" name="Conector recto de flecha 80">
            <a:extLst>
              <a:ext uri="{FF2B5EF4-FFF2-40B4-BE49-F238E27FC236}">
                <a16:creationId xmlns:a16="http://schemas.microsoft.com/office/drawing/2014/main" id="{849D8B6F-0C48-4496-B2D3-EC924C630D58}"/>
              </a:ext>
            </a:extLst>
          </p:cNvPr>
          <p:cNvCxnSpPr>
            <a:stCxn id="70" idx="2"/>
            <a:endCxn id="72" idx="0"/>
          </p:cNvCxnSpPr>
          <p:nvPr/>
        </p:nvCxnSpPr>
        <p:spPr>
          <a:xfrm>
            <a:off x="6745221" y="5589882"/>
            <a:ext cx="0" cy="23316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88" name="Conector recto de flecha 87">
            <a:extLst>
              <a:ext uri="{FF2B5EF4-FFF2-40B4-BE49-F238E27FC236}">
                <a16:creationId xmlns:a16="http://schemas.microsoft.com/office/drawing/2014/main" id="{315D701A-D747-4F08-8EC3-1AA3288F8AA0}"/>
              </a:ext>
            </a:extLst>
          </p:cNvPr>
          <p:cNvCxnSpPr>
            <a:stCxn id="18" idx="3"/>
          </p:cNvCxnSpPr>
          <p:nvPr/>
        </p:nvCxnSpPr>
        <p:spPr>
          <a:xfrm>
            <a:off x="8078928" y="3027002"/>
            <a:ext cx="3994252"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3" name="Cilindro 2">
            <a:extLst>
              <a:ext uri="{FF2B5EF4-FFF2-40B4-BE49-F238E27FC236}">
                <a16:creationId xmlns:a16="http://schemas.microsoft.com/office/drawing/2014/main" id="{41D18AD0-2740-4AB4-9F5D-317916DCCC0D}"/>
              </a:ext>
            </a:extLst>
          </p:cNvPr>
          <p:cNvSpPr/>
          <p:nvPr/>
        </p:nvSpPr>
        <p:spPr>
          <a:xfrm>
            <a:off x="679583" y="2979186"/>
            <a:ext cx="835393" cy="65625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0762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C6BDB3-40DF-49ED-8214-170D942C24CA}"/>
              </a:ext>
            </a:extLst>
          </p:cNvPr>
          <p:cNvSpPr>
            <a:spLocks noGrp="1"/>
          </p:cNvSpPr>
          <p:nvPr>
            <p:ph type="title"/>
          </p:nvPr>
        </p:nvSpPr>
        <p:spPr/>
        <p:txBody>
          <a:bodyPr>
            <a:normAutofit/>
          </a:bodyPr>
          <a:lstStyle/>
          <a:p>
            <a:r>
              <a:rPr lang="es-EC" sz="4700" dirty="0"/>
              <a:t>Extracción de características - submódulo</a:t>
            </a:r>
          </a:p>
        </p:txBody>
      </p:sp>
      <p:sp>
        <p:nvSpPr>
          <p:cNvPr id="4" name="Marcador de número de diapositiva 3">
            <a:extLst>
              <a:ext uri="{FF2B5EF4-FFF2-40B4-BE49-F238E27FC236}">
                <a16:creationId xmlns:a16="http://schemas.microsoft.com/office/drawing/2014/main" id="{0856AF67-3052-4365-848F-B72E4EF9EE31}"/>
              </a:ext>
            </a:extLst>
          </p:cNvPr>
          <p:cNvSpPr>
            <a:spLocks noGrp="1"/>
          </p:cNvSpPr>
          <p:nvPr>
            <p:ph type="sldNum" sz="quarter" idx="12"/>
          </p:nvPr>
        </p:nvSpPr>
        <p:spPr/>
        <p:txBody>
          <a:bodyPr/>
          <a:lstStyle/>
          <a:p>
            <a:fld id="{4589A0F8-E702-44C7-BD07-F63FB80A2BF8}" type="slidenum">
              <a:rPr lang="es-EC" smtClean="0"/>
              <a:t>23</a:t>
            </a:fld>
            <a:endParaRPr lang="es-EC"/>
          </a:p>
        </p:txBody>
      </p:sp>
      <p:sp>
        <p:nvSpPr>
          <p:cNvPr id="3" name="Rectángulo: esquinas redondeadas 2">
            <a:extLst>
              <a:ext uri="{FF2B5EF4-FFF2-40B4-BE49-F238E27FC236}">
                <a16:creationId xmlns:a16="http://schemas.microsoft.com/office/drawing/2014/main" id="{E83AECEA-6BA2-4DF0-9308-03CEB3DAB165}"/>
              </a:ext>
            </a:extLst>
          </p:cNvPr>
          <p:cNvSpPr/>
          <p:nvPr/>
        </p:nvSpPr>
        <p:spPr>
          <a:xfrm>
            <a:off x="558044" y="1922456"/>
            <a:ext cx="2667414" cy="2608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Creación de incrustaciones</a:t>
            </a:r>
          </a:p>
        </p:txBody>
      </p:sp>
      <p:cxnSp>
        <p:nvCxnSpPr>
          <p:cNvPr id="7" name="Conector recto de flecha 6">
            <a:extLst>
              <a:ext uri="{FF2B5EF4-FFF2-40B4-BE49-F238E27FC236}">
                <a16:creationId xmlns:a16="http://schemas.microsoft.com/office/drawing/2014/main" id="{30B0BDDF-FAAB-4A73-BF9B-A6D483D5953E}"/>
              </a:ext>
            </a:extLst>
          </p:cNvPr>
          <p:cNvCxnSpPr>
            <a:cxnSpLocks/>
            <a:endCxn id="3" idx="1"/>
          </p:cNvCxnSpPr>
          <p:nvPr/>
        </p:nvCxnSpPr>
        <p:spPr>
          <a:xfrm>
            <a:off x="0" y="2052859"/>
            <a:ext cx="558044"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3" name="Rectángulo: esquinas redondeadas 12">
            <a:extLst>
              <a:ext uri="{FF2B5EF4-FFF2-40B4-BE49-F238E27FC236}">
                <a16:creationId xmlns:a16="http://schemas.microsoft.com/office/drawing/2014/main" id="{DD1773BB-5C96-4A89-95C4-AD0273410225}"/>
              </a:ext>
            </a:extLst>
          </p:cNvPr>
          <p:cNvSpPr/>
          <p:nvPr/>
        </p:nvSpPr>
        <p:spPr>
          <a:xfrm>
            <a:off x="558044" y="2435084"/>
            <a:ext cx="2667414" cy="4358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Predictor de forma de 68 puntos</a:t>
            </a:r>
          </a:p>
        </p:txBody>
      </p:sp>
      <p:cxnSp>
        <p:nvCxnSpPr>
          <p:cNvPr id="16" name="Conector recto de flecha 15">
            <a:extLst>
              <a:ext uri="{FF2B5EF4-FFF2-40B4-BE49-F238E27FC236}">
                <a16:creationId xmlns:a16="http://schemas.microsoft.com/office/drawing/2014/main" id="{92BC99D9-7CBE-43F5-B7C1-F65B0078A93F}"/>
              </a:ext>
            </a:extLst>
          </p:cNvPr>
          <p:cNvCxnSpPr>
            <a:cxnSpLocks/>
            <a:stCxn id="3" idx="2"/>
            <a:endCxn id="13" idx="0"/>
          </p:cNvCxnSpPr>
          <p:nvPr/>
        </p:nvCxnSpPr>
        <p:spPr>
          <a:xfrm>
            <a:off x="1891751" y="2183262"/>
            <a:ext cx="0" cy="25182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pic>
        <p:nvPicPr>
          <p:cNvPr id="20" name="Imagen 19">
            <a:extLst>
              <a:ext uri="{FF2B5EF4-FFF2-40B4-BE49-F238E27FC236}">
                <a16:creationId xmlns:a16="http://schemas.microsoft.com/office/drawing/2014/main" id="{2E328A99-ACF1-4B8B-BD6A-38C894653842}"/>
              </a:ext>
            </a:extLst>
          </p:cNvPr>
          <p:cNvPicPr>
            <a:picLocks noChangeAspect="1"/>
          </p:cNvPicPr>
          <p:nvPr/>
        </p:nvPicPr>
        <p:blipFill rotWithShape="1">
          <a:blip r:embed="rId2"/>
          <a:srcRect b="16589"/>
          <a:stretch/>
        </p:blipFill>
        <p:spPr>
          <a:xfrm>
            <a:off x="1045081" y="4393637"/>
            <a:ext cx="1693339" cy="1853978"/>
          </a:xfrm>
          <a:prstGeom prst="rect">
            <a:avLst/>
          </a:prstGeom>
        </p:spPr>
      </p:pic>
      <p:sp>
        <p:nvSpPr>
          <p:cNvPr id="23" name="Rectángulo: esquinas redondeadas 22">
            <a:extLst>
              <a:ext uri="{FF2B5EF4-FFF2-40B4-BE49-F238E27FC236}">
                <a16:creationId xmlns:a16="http://schemas.microsoft.com/office/drawing/2014/main" id="{25A9597D-C755-419D-9924-C757F18663BB}"/>
              </a:ext>
            </a:extLst>
          </p:cNvPr>
          <p:cNvSpPr/>
          <p:nvPr/>
        </p:nvSpPr>
        <p:spPr>
          <a:xfrm>
            <a:off x="3679988" y="1922456"/>
            <a:ext cx="2667414" cy="3032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Aplicar la CNN - Dlib</a:t>
            </a:r>
          </a:p>
        </p:txBody>
      </p:sp>
      <p:cxnSp>
        <p:nvCxnSpPr>
          <p:cNvPr id="25" name="Conector: angular 24">
            <a:extLst>
              <a:ext uri="{FF2B5EF4-FFF2-40B4-BE49-F238E27FC236}">
                <a16:creationId xmlns:a16="http://schemas.microsoft.com/office/drawing/2014/main" id="{818DEA8E-1C77-414E-A176-BB428360C503}"/>
              </a:ext>
            </a:extLst>
          </p:cNvPr>
          <p:cNvCxnSpPr>
            <a:stCxn id="13" idx="3"/>
            <a:endCxn id="23" idx="1"/>
          </p:cNvCxnSpPr>
          <p:nvPr/>
        </p:nvCxnSpPr>
        <p:spPr>
          <a:xfrm flipV="1">
            <a:off x="3225458" y="2074095"/>
            <a:ext cx="454530" cy="578924"/>
          </a:xfrm>
          <a:prstGeom prst="bentConnector3">
            <a:avLst/>
          </a:prstGeom>
          <a:ln>
            <a:tailEnd type="triangle"/>
          </a:ln>
        </p:spPr>
        <p:style>
          <a:lnRef idx="1">
            <a:schemeClr val="accent6"/>
          </a:lnRef>
          <a:fillRef idx="0">
            <a:schemeClr val="accent6"/>
          </a:fillRef>
          <a:effectRef idx="0">
            <a:schemeClr val="accent6"/>
          </a:effectRef>
          <a:fontRef idx="minor">
            <a:schemeClr val="tx1"/>
          </a:fontRef>
        </p:style>
      </p:cxnSp>
      <p:sp>
        <p:nvSpPr>
          <p:cNvPr id="26" name="Rectángulo: esquinas redondeadas 25">
            <a:extLst>
              <a:ext uri="{FF2B5EF4-FFF2-40B4-BE49-F238E27FC236}">
                <a16:creationId xmlns:a16="http://schemas.microsoft.com/office/drawing/2014/main" id="{98FBEC4B-1C1E-435F-A38B-0E61C7D86C0B}"/>
              </a:ext>
            </a:extLst>
          </p:cNvPr>
          <p:cNvSpPr/>
          <p:nvPr/>
        </p:nvSpPr>
        <p:spPr>
          <a:xfrm>
            <a:off x="558044" y="3122775"/>
            <a:ext cx="2667414" cy="12228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C" sz="1600" dirty="0"/>
              <a:t>Regiones: </a:t>
            </a:r>
            <a:r>
              <a:rPr lang="es-ES" sz="1600" dirty="0"/>
              <a:t>boca, ceja derecha-izquierda, ojo derecho-izquierdo, nariz y</a:t>
            </a:r>
          </a:p>
          <a:p>
            <a:r>
              <a:rPr lang="es-ES" sz="1600" dirty="0"/>
              <a:t>mandíbula</a:t>
            </a:r>
            <a:endParaRPr lang="es-EC" sz="1600" dirty="0"/>
          </a:p>
        </p:txBody>
      </p:sp>
      <p:cxnSp>
        <p:nvCxnSpPr>
          <p:cNvPr id="31" name="Conector recto de flecha 30">
            <a:extLst>
              <a:ext uri="{FF2B5EF4-FFF2-40B4-BE49-F238E27FC236}">
                <a16:creationId xmlns:a16="http://schemas.microsoft.com/office/drawing/2014/main" id="{F0650F22-B4EC-40D7-98FD-8AC0670B7A1B}"/>
              </a:ext>
            </a:extLst>
          </p:cNvPr>
          <p:cNvCxnSpPr>
            <a:stCxn id="13" idx="2"/>
            <a:endCxn id="26" idx="0"/>
          </p:cNvCxnSpPr>
          <p:nvPr/>
        </p:nvCxnSpPr>
        <p:spPr>
          <a:xfrm>
            <a:off x="1891751" y="2870953"/>
            <a:ext cx="0" cy="25182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32" name="Rectángulo: esquinas redondeadas 31">
            <a:extLst>
              <a:ext uri="{FF2B5EF4-FFF2-40B4-BE49-F238E27FC236}">
                <a16:creationId xmlns:a16="http://schemas.microsoft.com/office/drawing/2014/main" id="{7756AAF5-B7BE-4455-9264-BEF54D24AA48}"/>
              </a:ext>
            </a:extLst>
          </p:cNvPr>
          <p:cNvSpPr/>
          <p:nvPr/>
        </p:nvSpPr>
        <p:spPr>
          <a:xfrm>
            <a:off x="3679988" y="2501178"/>
            <a:ext cx="2667414" cy="4358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C" sz="1600" dirty="0"/>
              <a:t>Genera un vector de 128 valores para cada rostro</a:t>
            </a:r>
          </a:p>
        </p:txBody>
      </p:sp>
      <p:sp>
        <p:nvSpPr>
          <p:cNvPr id="34" name="Rectángulo: esquinas redondeadas 33">
            <a:extLst>
              <a:ext uri="{FF2B5EF4-FFF2-40B4-BE49-F238E27FC236}">
                <a16:creationId xmlns:a16="http://schemas.microsoft.com/office/drawing/2014/main" id="{B91183C8-4458-42BF-A011-2425F6847505}"/>
              </a:ext>
            </a:extLst>
          </p:cNvPr>
          <p:cNvSpPr/>
          <p:nvPr/>
        </p:nvSpPr>
        <p:spPr>
          <a:xfrm>
            <a:off x="3885726" y="4221028"/>
            <a:ext cx="2255935" cy="10772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C" sz="1600" dirty="0"/>
              <a:t>Función de pérdida de triplete acerca vectores similares o aleja vectores diferentes  </a:t>
            </a:r>
          </a:p>
        </p:txBody>
      </p:sp>
      <p:sp>
        <p:nvSpPr>
          <p:cNvPr id="35" name="Rectángulo: esquinas redondeadas 34">
            <a:extLst>
              <a:ext uri="{FF2B5EF4-FFF2-40B4-BE49-F238E27FC236}">
                <a16:creationId xmlns:a16="http://schemas.microsoft.com/office/drawing/2014/main" id="{DD151CE8-8E6C-4567-9BAA-54A3C2B8AC67}"/>
              </a:ext>
            </a:extLst>
          </p:cNvPr>
          <p:cNvSpPr/>
          <p:nvPr/>
        </p:nvSpPr>
        <p:spPr>
          <a:xfrm>
            <a:off x="3679987" y="3157363"/>
            <a:ext cx="2667414" cy="84853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C" sz="1600" dirty="0"/>
              <a:t>Modifica los pesos acorde a una métrica de distancia guía (0.4) </a:t>
            </a:r>
          </a:p>
        </p:txBody>
      </p:sp>
      <p:pic>
        <p:nvPicPr>
          <p:cNvPr id="37" name="Imagen 36">
            <a:extLst>
              <a:ext uri="{FF2B5EF4-FFF2-40B4-BE49-F238E27FC236}">
                <a16:creationId xmlns:a16="http://schemas.microsoft.com/office/drawing/2014/main" id="{1D0DC315-6561-4984-8E7F-B05ADA7C4596}"/>
              </a:ext>
            </a:extLst>
          </p:cNvPr>
          <p:cNvPicPr>
            <a:picLocks noChangeAspect="1"/>
          </p:cNvPicPr>
          <p:nvPr/>
        </p:nvPicPr>
        <p:blipFill>
          <a:blip r:embed="rId3"/>
          <a:stretch>
            <a:fillRect/>
          </a:stretch>
        </p:blipFill>
        <p:spPr>
          <a:xfrm>
            <a:off x="6543515" y="2653019"/>
            <a:ext cx="5656673" cy="2710078"/>
          </a:xfrm>
          <a:prstGeom prst="rect">
            <a:avLst/>
          </a:prstGeom>
        </p:spPr>
      </p:pic>
      <p:cxnSp>
        <p:nvCxnSpPr>
          <p:cNvPr id="43" name="Conector recto de flecha 42">
            <a:extLst>
              <a:ext uri="{FF2B5EF4-FFF2-40B4-BE49-F238E27FC236}">
                <a16:creationId xmlns:a16="http://schemas.microsoft.com/office/drawing/2014/main" id="{E02FB4B0-A9C3-45D2-B5AF-1E28D4685930}"/>
              </a:ext>
            </a:extLst>
          </p:cNvPr>
          <p:cNvCxnSpPr>
            <a:stCxn id="23" idx="2"/>
            <a:endCxn id="32" idx="0"/>
          </p:cNvCxnSpPr>
          <p:nvPr/>
        </p:nvCxnSpPr>
        <p:spPr>
          <a:xfrm>
            <a:off x="5013695" y="2225734"/>
            <a:ext cx="0" cy="27544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47" name="Conector recto de flecha 46">
            <a:extLst>
              <a:ext uri="{FF2B5EF4-FFF2-40B4-BE49-F238E27FC236}">
                <a16:creationId xmlns:a16="http://schemas.microsoft.com/office/drawing/2014/main" id="{5F1E2A7F-3C35-4AB1-8E80-29F94E790959}"/>
              </a:ext>
            </a:extLst>
          </p:cNvPr>
          <p:cNvCxnSpPr>
            <a:stCxn id="32" idx="2"/>
            <a:endCxn id="35" idx="0"/>
          </p:cNvCxnSpPr>
          <p:nvPr/>
        </p:nvCxnSpPr>
        <p:spPr>
          <a:xfrm flipH="1">
            <a:off x="5013694" y="2937047"/>
            <a:ext cx="1" cy="22031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53" name="Conector recto de flecha 52">
            <a:extLst>
              <a:ext uri="{FF2B5EF4-FFF2-40B4-BE49-F238E27FC236}">
                <a16:creationId xmlns:a16="http://schemas.microsoft.com/office/drawing/2014/main" id="{7D364C76-C478-42BC-9071-B4713DFEA427}"/>
              </a:ext>
            </a:extLst>
          </p:cNvPr>
          <p:cNvCxnSpPr>
            <a:stCxn id="35" idx="2"/>
            <a:endCxn id="34" idx="0"/>
          </p:cNvCxnSpPr>
          <p:nvPr/>
        </p:nvCxnSpPr>
        <p:spPr>
          <a:xfrm>
            <a:off x="5013694" y="4005896"/>
            <a:ext cx="0" cy="21513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8" name="Diagrama de flujo: disco magnético 7">
            <a:extLst>
              <a:ext uri="{FF2B5EF4-FFF2-40B4-BE49-F238E27FC236}">
                <a16:creationId xmlns:a16="http://schemas.microsoft.com/office/drawing/2014/main" id="{DAC60C6D-CD35-4ACA-BF84-F68D910CA921}"/>
              </a:ext>
            </a:extLst>
          </p:cNvPr>
          <p:cNvSpPr/>
          <p:nvPr/>
        </p:nvSpPr>
        <p:spPr>
          <a:xfrm>
            <a:off x="4542425" y="5895438"/>
            <a:ext cx="942535" cy="352177"/>
          </a:xfrm>
          <a:prstGeom prst="flowChartMagneticDisk">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s-EC"/>
          </a:p>
        </p:txBody>
      </p:sp>
      <p:sp>
        <p:nvSpPr>
          <p:cNvPr id="9" name="CuadroTexto 8">
            <a:extLst>
              <a:ext uri="{FF2B5EF4-FFF2-40B4-BE49-F238E27FC236}">
                <a16:creationId xmlns:a16="http://schemas.microsoft.com/office/drawing/2014/main" id="{4902AA32-C4EC-4C8B-8159-8B63A67F7D5F}"/>
              </a:ext>
            </a:extLst>
          </p:cNvPr>
          <p:cNvSpPr txBox="1"/>
          <p:nvPr/>
        </p:nvSpPr>
        <p:spPr>
          <a:xfrm>
            <a:off x="4669847" y="5513427"/>
            <a:ext cx="687689" cy="369332"/>
          </a:xfrm>
          <a:prstGeom prst="rect">
            <a:avLst/>
          </a:prstGeom>
          <a:noFill/>
        </p:spPr>
        <p:txBody>
          <a:bodyPr wrap="none" rtlCol="0">
            <a:spAutoFit/>
          </a:bodyPr>
          <a:lstStyle/>
          <a:p>
            <a:r>
              <a:rPr lang="es-EC" dirty="0"/>
              <a:t>Disco</a:t>
            </a:r>
          </a:p>
        </p:txBody>
      </p:sp>
      <p:cxnSp>
        <p:nvCxnSpPr>
          <p:cNvPr id="12" name="Conector recto de flecha 11">
            <a:extLst>
              <a:ext uri="{FF2B5EF4-FFF2-40B4-BE49-F238E27FC236}">
                <a16:creationId xmlns:a16="http://schemas.microsoft.com/office/drawing/2014/main" id="{996DC4EF-5270-4AE3-87D4-2A64BAEE7051}"/>
              </a:ext>
            </a:extLst>
          </p:cNvPr>
          <p:cNvCxnSpPr>
            <a:cxnSpLocks/>
            <a:stCxn id="34" idx="2"/>
            <a:endCxn id="9" idx="0"/>
          </p:cNvCxnSpPr>
          <p:nvPr/>
        </p:nvCxnSpPr>
        <p:spPr>
          <a:xfrm flipH="1">
            <a:off x="5013692" y="5298294"/>
            <a:ext cx="2" cy="21513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72198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8D85C0-5AFE-4CC3-952D-F8215001FB92}"/>
              </a:ext>
            </a:extLst>
          </p:cNvPr>
          <p:cNvSpPr>
            <a:spLocks noGrp="1"/>
          </p:cNvSpPr>
          <p:nvPr>
            <p:ph type="title"/>
          </p:nvPr>
        </p:nvSpPr>
        <p:spPr/>
        <p:txBody>
          <a:bodyPr/>
          <a:lstStyle/>
          <a:p>
            <a:r>
              <a:rPr lang="es-EC" dirty="0"/>
              <a:t>Entrenamiento - submódulo</a:t>
            </a:r>
          </a:p>
        </p:txBody>
      </p:sp>
      <p:sp>
        <p:nvSpPr>
          <p:cNvPr id="4" name="Marcador de número de diapositiva 3">
            <a:extLst>
              <a:ext uri="{FF2B5EF4-FFF2-40B4-BE49-F238E27FC236}">
                <a16:creationId xmlns:a16="http://schemas.microsoft.com/office/drawing/2014/main" id="{97C49455-2B48-4ADF-96B3-ED26EEA1C3F4}"/>
              </a:ext>
            </a:extLst>
          </p:cNvPr>
          <p:cNvSpPr>
            <a:spLocks noGrp="1"/>
          </p:cNvSpPr>
          <p:nvPr>
            <p:ph type="sldNum" sz="quarter" idx="12"/>
          </p:nvPr>
        </p:nvSpPr>
        <p:spPr/>
        <p:txBody>
          <a:bodyPr/>
          <a:lstStyle/>
          <a:p>
            <a:fld id="{4589A0F8-E702-44C7-BD07-F63FB80A2BF8}" type="slidenum">
              <a:rPr lang="es-EC" smtClean="0"/>
              <a:t>24</a:t>
            </a:fld>
            <a:endParaRPr lang="es-EC"/>
          </a:p>
        </p:txBody>
      </p:sp>
      <p:sp>
        <p:nvSpPr>
          <p:cNvPr id="6" name="Diagrama de flujo: disco magnético 5">
            <a:extLst>
              <a:ext uri="{FF2B5EF4-FFF2-40B4-BE49-F238E27FC236}">
                <a16:creationId xmlns:a16="http://schemas.microsoft.com/office/drawing/2014/main" id="{DBD93073-9438-473A-9F39-9D642FC28CD5}"/>
              </a:ext>
            </a:extLst>
          </p:cNvPr>
          <p:cNvSpPr/>
          <p:nvPr/>
        </p:nvSpPr>
        <p:spPr>
          <a:xfrm>
            <a:off x="602878" y="3224347"/>
            <a:ext cx="942535" cy="352177"/>
          </a:xfrm>
          <a:prstGeom prst="flowChartMagneticDisk">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s-EC"/>
          </a:p>
        </p:txBody>
      </p:sp>
      <p:sp>
        <p:nvSpPr>
          <p:cNvPr id="8" name="CuadroTexto 7">
            <a:extLst>
              <a:ext uri="{FF2B5EF4-FFF2-40B4-BE49-F238E27FC236}">
                <a16:creationId xmlns:a16="http://schemas.microsoft.com/office/drawing/2014/main" id="{A72A4D5E-5E48-4957-8214-164081F17187}"/>
              </a:ext>
            </a:extLst>
          </p:cNvPr>
          <p:cNvSpPr txBox="1"/>
          <p:nvPr/>
        </p:nvSpPr>
        <p:spPr>
          <a:xfrm>
            <a:off x="778066" y="2846438"/>
            <a:ext cx="687689" cy="369332"/>
          </a:xfrm>
          <a:prstGeom prst="rect">
            <a:avLst/>
          </a:prstGeom>
          <a:noFill/>
        </p:spPr>
        <p:txBody>
          <a:bodyPr wrap="none" rtlCol="0">
            <a:spAutoFit/>
          </a:bodyPr>
          <a:lstStyle/>
          <a:p>
            <a:r>
              <a:rPr lang="es-EC" dirty="0"/>
              <a:t>Disco</a:t>
            </a:r>
          </a:p>
        </p:txBody>
      </p:sp>
      <p:sp>
        <p:nvSpPr>
          <p:cNvPr id="10" name="Flecha: hacia abajo 9">
            <a:extLst>
              <a:ext uri="{FF2B5EF4-FFF2-40B4-BE49-F238E27FC236}">
                <a16:creationId xmlns:a16="http://schemas.microsoft.com/office/drawing/2014/main" id="{074A0C56-FC4F-4481-B092-9BA8B6315A8A}"/>
              </a:ext>
            </a:extLst>
          </p:cNvPr>
          <p:cNvSpPr/>
          <p:nvPr/>
        </p:nvSpPr>
        <p:spPr>
          <a:xfrm>
            <a:off x="957924" y="3699803"/>
            <a:ext cx="232442" cy="3521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Botón de acción: Documento 11">
            <a:hlinkClick r:id="" action="ppaction://noaction" highlightClick="1"/>
            <a:extLst>
              <a:ext uri="{FF2B5EF4-FFF2-40B4-BE49-F238E27FC236}">
                <a16:creationId xmlns:a16="http://schemas.microsoft.com/office/drawing/2014/main" id="{B85425AD-EB06-414A-BB09-7BAD178D22F1}"/>
              </a:ext>
            </a:extLst>
          </p:cNvPr>
          <p:cNvSpPr/>
          <p:nvPr/>
        </p:nvSpPr>
        <p:spPr>
          <a:xfrm>
            <a:off x="582282" y="4544591"/>
            <a:ext cx="963131" cy="1450757"/>
          </a:xfrm>
          <a:prstGeom prst="actionButtonDocumen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14" name="CuadroTexto 13">
            <a:extLst>
              <a:ext uri="{FF2B5EF4-FFF2-40B4-BE49-F238E27FC236}">
                <a16:creationId xmlns:a16="http://schemas.microsoft.com/office/drawing/2014/main" id="{A8BA79C0-7417-447D-ACE9-E8522DEE662C}"/>
              </a:ext>
            </a:extLst>
          </p:cNvPr>
          <p:cNvSpPr txBox="1"/>
          <p:nvPr/>
        </p:nvSpPr>
        <p:spPr>
          <a:xfrm>
            <a:off x="287940" y="4175259"/>
            <a:ext cx="1410194" cy="369332"/>
          </a:xfrm>
          <a:prstGeom prst="rect">
            <a:avLst/>
          </a:prstGeom>
          <a:noFill/>
        </p:spPr>
        <p:txBody>
          <a:bodyPr wrap="none" rtlCol="0">
            <a:spAutoFit/>
          </a:bodyPr>
          <a:lstStyle/>
          <a:p>
            <a:r>
              <a:rPr lang="es-EC" dirty="0"/>
              <a:t>face_train.py</a:t>
            </a:r>
          </a:p>
        </p:txBody>
      </p:sp>
      <p:sp>
        <p:nvSpPr>
          <p:cNvPr id="16" name="Rectángulo: esquinas redondeadas 15">
            <a:extLst>
              <a:ext uri="{FF2B5EF4-FFF2-40B4-BE49-F238E27FC236}">
                <a16:creationId xmlns:a16="http://schemas.microsoft.com/office/drawing/2014/main" id="{26B7742B-F7B1-4D39-83BB-782EB3075475}"/>
              </a:ext>
            </a:extLst>
          </p:cNvPr>
          <p:cNvSpPr/>
          <p:nvPr/>
        </p:nvSpPr>
        <p:spPr>
          <a:xfrm>
            <a:off x="2209690" y="3688014"/>
            <a:ext cx="1879491" cy="2608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Objeto Knn_clf</a:t>
            </a:r>
          </a:p>
        </p:txBody>
      </p:sp>
      <p:sp>
        <p:nvSpPr>
          <p:cNvPr id="18" name="Rectángulo: esquinas redondeadas 17">
            <a:extLst>
              <a:ext uri="{FF2B5EF4-FFF2-40B4-BE49-F238E27FC236}">
                <a16:creationId xmlns:a16="http://schemas.microsoft.com/office/drawing/2014/main" id="{3A2DA807-F551-44C7-B31F-E8CB73651CB1}"/>
              </a:ext>
            </a:extLst>
          </p:cNvPr>
          <p:cNvSpPr/>
          <p:nvPr/>
        </p:nvSpPr>
        <p:spPr>
          <a:xfrm>
            <a:off x="7759697" y="2783673"/>
            <a:ext cx="1879200" cy="2608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SVM</a:t>
            </a:r>
          </a:p>
        </p:txBody>
      </p:sp>
      <p:sp>
        <p:nvSpPr>
          <p:cNvPr id="31" name="Rectángulo: esquinas redondeadas 30">
            <a:extLst>
              <a:ext uri="{FF2B5EF4-FFF2-40B4-BE49-F238E27FC236}">
                <a16:creationId xmlns:a16="http://schemas.microsoft.com/office/drawing/2014/main" id="{C8990174-8B97-4DDF-8C94-FEBF5C1BDFBF}"/>
              </a:ext>
            </a:extLst>
          </p:cNvPr>
          <p:cNvSpPr/>
          <p:nvPr/>
        </p:nvSpPr>
        <p:spPr>
          <a:xfrm>
            <a:off x="4792773" y="1885302"/>
            <a:ext cx="2667414" cy="2608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Librería Sklearn</a:t>
            </a:r>
          </a:p>
        </p:txBody>
      </p:sp>
      <p:sp>
        <p:nvSpPr>
          <p:cNvPr id="33" name="Rectángulo: esquinas redondeadas 32">
            <a:extLst>
              <a:ext uri="{FF2B5EF4-FFF2-40B4-BE49-F238E27FC236}">
                <a16:creationId xmlns:a16="http://schemas.microsoft.com/office/drawing/2014/main" id="{59F67179-A080-4FDE-A538-B5CF24DF85C2}"/>
              </a:ext>
            </a:extLst>
          </p:cNvPr>
          <p:cNvSpPr/>
          <p:nvPr/>
        </p:nvSpPr>
        <p:spPr>
          <a:xfrm>
            <a:off x="2421964" y="4202273"/>
            <a:ext cx="1454948" cy="3016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Valor de K=19</a:t>
            </a:r>
          </a:p>
        </p:txBody>
      </p:sp>
      <p:sp>
        <p:nvSpPr>
          <p:cNvPr id="35" name="Rectángulo: esquinas redondeadas 34">
            <a:extLst>
              <a:ext uri="{FF2B5EF4-FFF2-40B4-BE49-F238E27FC236}">
                <a16:creationId xmlns:a16="http://schemas.microsoft.com/office/drawing/2014/main" id="{A6D4821A-8B3D-4208-A361-FC565CC7B101}"/>
              </a:ext>
            </a:extLst>
          </p:cNvPr>
          <p:cNvSpPr/>
          <p:nvPr/>
        </p:nvSpPr>
        <p:spPr>
          <a:xfrm>
            <a:off x="2560755" y="5242952"/>
            <a:ext cx="1177362" cy="2923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i="1" dirty="0" err="1"/>
              <a:t>fit</a:t>
            </a:r>
            <a:r>
              <a:rPr lang="es-EC" sz="1600" i="1" dirty="0"/>
              <a:t>(X,Y)</a:t>
            </a:r>
          </a:p>
        </p:txBody>
      </p:sp>
      <p:sp>
        <p:nvSpPr>
          <p:cNvPr id="37" name="Rectángulo: esquinas redondeadas 36">
            <a:extLst>
              <a:ext uri="{FF2B5EF4-FFF2-40B4-BE49-F238E27FC236}">
                <a16:creationId xmlns:a16="http://schemas.microsoft.com/office/drawing/2014/main" id="{B52213C5-540A-4B35-B7DB-CC2642433384}"/>
              </a:ext>
            </a:extLst>
          </p:cNvPr>
          <p:cNvSpPr/>
          <p:nvPr/>
        </p:nvSpPr>
        <p:spPr>
          <a:xfrm>
            <a:off x="2421964" y="5781438"/>
            <a:ext cx="1454948" cy="50199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Almacenar Disco</a:t>
            </a:r>
          </a:p>
        </p:txBody>
      </p:sp>
      <p:cxnSp>
        <p:nvCxnSpPr>
          <p:cNvPr id="43" name="Conector: angular 42">
            <a:extLst>
              <a:ext uri="{FF2B5EF4-FFF2-40B4-BE49-F238E27FC236}">
                <a16:creationId xmlns:a16="http://schemas.microsoft.com/office/drawing/2014/main" id="{6B9DC7B3-0B63-4942-8D56-C60E219CD487}"/>
              </a:ext>
            </a:extLst>
          </p:cNvPr>
          <p:cNvCxnSpPr>
            <a:stCxn id="12" idx="0"/>
            <a:endCxn id="31" idx="1"/>
          </p:cNvCxnSpPr>
          <p:nvPr/>
        </p:nvCxnSpPr>
        <p:spPr>
          <a:xfrm flipV="1">
            <a:off x="1545413" y="2015705"/>
            <a:ext cx="3247360" cy="3254265"/>
          </a:xfrm>
          <a:prstGeom prst="bentConnector3">
            <a:avLst>
              <a:gd name="adj1" fmla="val 6757"/>
            </a:avLst>
          </a:prstGeom>
          <a:ln>
            <a:tailEnd type="triangle"/>
          </a:ln>
        </p:spPr>
        <p:style>
          <a:lnRef idx="1">
            <a:schemeClr val="accent6"/>
          </a:lnRef>
          <a:fillRef idx="0">
            <a:schemeClr val="accent6"/>
          </a:fillRef>
          <a:effectRef idx="0">
            <a:schemeClr val="accent6"/>
          </a:effectRef>
          <a:fontRef idx="minor">
            <a:schemeClr val="tx1"/>
          </a:fontRef>
        </p:style>
      </p:cxnSp>
      <p:sp>
        <p:nvSpPr>
          <p:cNvPr id="48" name="Rectángulo: esquinas redondeadas 47">
            <a:extLst>
              <a:ext uri="{FF2B5EF4-FFF2-40B4-BE49-F238E27FC236}">
                <a16:creationId xmlns:a16="http://schemas.microsoft.com/office/drawing/2014/main" id="{BA89B82B-DEFF-48A7-8204-221C687DFD47}"/>
              </a:ext>
            </a:extLst>
          </p:cNvPr>
          <p:cNvSpPr/>
          <p:nvPr/>
        </p:nvSpPr>
        <p:spPr>
          <a:xfrm>
            <a:off x="4442085" y="5012641"/>
            <a:ext cx="1608161" cy="2608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i="1" dirty="0"/>
              <a:t>Incrustaciones</a:t>
            </a:r>
          </a:p>
        </p:txBody>
      </p:sp>
      <p:sp>
        <p:nvSpPr>
          <p:cNvPr id="50" name="Rectángulo: esquinas redondeadas 49">
            <a:extLst>
              <a:ext uri="{FF2B5EF4-FFF2-40B4-BE49-F238E27FC236}">
                <a16:creationId xmlns:a16="http://schemas.microsoft.com/office/drawing/2014/main" id="{D2457899-1579-4189-B951-8E57BEC76C63}"/>
              </a:ext>
            </a:extLst>
          </p:cNvPr>
          <p:cNvSpPr/>
          <p:nvPr/>
        </p:nvSpPr>
        <p:spPr>
          <a:xfrm>
            <a:off x="4440474" y="5520677"/>
            <a:ext cx="1608162" cy="2608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i="1" dirty="0"/>
              <a:t>Etiquetas</a:t>
            </a:r>
          </a:p>
        </p:txBody>
      </p:sp>
      <p:cxnSp>
        <p:nvCxnSpPr>
          <p:cNvPr id="52" name="Conector: angular 51">
            <a:extLst>
              <a:ext uri="{FF2B5EF4-FFF2-40B4-BE49-F238E27FC236}">
                <a16:creationId xmlns:a16="http://schemas.microsoft.com/office/drawing/2014/main" id="{1038447F-0D89-4A3D-86D5-0B901CAB13AA}"/>
              </a:ext>
            </a:extLst>
          </p:cNvPr>
          <p:cNvCxnSpPr>
            <a:cxnSpLocks/>
            <a:stCxn id="35" idx="3"/>
            <a:endCxn id="48" idx="1"/>
          </p:cNvCxnSpPr>
          <p:nvPr/>
        </p:nvCxnSpPr>
        <p:spPr>
          <a:xfrm flipV="1">
            <a:off x="3738117" y="5143044"/>
            <a:ext cx="703968" cy="246101"/>
          </a:xfrm>
          <a:prstGeom prst="bentConnector3">
            <a:avLst>
              <a:gd name="adj1" fmla="val 50000"/>
            </a:avLst>
          </a:prstGeom>
        </p:spPr>
        <p:style>
          <a:lnRef idx="1">
            <a:schemeClr val="accent6"/>
          </a:lnRef>
          <a:fillRef idx="0">
            <a:schemeClr val="accent6"/>
          </a:fillRef>
          <a:effectRef idx="0">
            <a:schemeClr val="accent6"/>
          </a:effectRef>
          <a:fontRef idx="minor">
            <a:schemeClr val="tx1"/>
          </a:fontRef>
        </p:style>
      </p:cxnSp>
      <p:cxnSp>
        <p:nvCxnSpPr>
          <p:cNvPr id="57" name="Conector: angular 56">
            <a:extLst>
              <a:ext uri="{FF2B5EF4-FFF2-40B4-BE49-F238E27FC236}">
                <a16:creationId xmlns:a16="http://schemas.microsoft.com/office/drawing/2014/main" id="{4EBD34FF-8E79-455D-B8E5-E9FDD9E674B3}"/>
              </a:ext>
            </a:extLst>
          </p:cNvPr>
          <p:cNvCxnSpPr>
            <a:stCxn id="35" idx="3"/>
            <a:endCxn id="50" idx="1"/>
          </p:cNvCxnSpPr>
          <p:nvPr/>
        </p:nvCxnSpPr>
        <p:spPr>
          <a:xfrm>
            <a:off x="3738117" y="5389145"/>
            <a:ext cx="702357" cy="261935"/>
          </a:xfrm>
          <a:prstGeom prst="bentConnector3">
            <a:avLst/>
          </a:prstGeom>
        </p:spPr>
        <p:style>
          <a:lnRef idx="1">
            <a:schemeClr val="accent6"/>
          </a:lnRef>
          <a:fillRef idx="0">
            <a:schemeClr val="accent6"/>
          </a:fillRef>
          <a:effectRef idx="0">
            <a:schemeClr val="accent6"/>
          </a:effectRef>
          <a:fontRef idx="minor">
            <a:schemeClr val="tx1"/>
          </a:fontRef>
        </p:style>
      </p:cxnSp>
      <p:sp>
        <p:nvSpPr>
          <p:cNvPr id="59" name="Rectángulo: esquinas redondeadas 58">
            <a:extLst>
              <a:ext uri="{FF2B5EF4-FFF2-40B4-BE49-F238E27FC236}">
                <a16:creationId xmlns:a16="http://schemas.microsoft.com/office/drawing/2014/main" id="{42095CDD-57DD-4FBA-A706-02F2C8C18A75}"/>
              </a:ext>
            </a:extLst>
          </p:cNvPr>
          <p:cNvSpPr/>
          <p:nvPr/>
        </p:nvSpPr>
        <p:spPr>
          <a:xfrm>
            <a:off x="4436265" y="2644564"/>
            <a:ext cx="1261789" cy="453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i="1" dirty="0"/>
              <a:t>Distancia euclidiana</a:t>
            </a:r>
          </a:p>
        </p:txBody>
      </p:sp>
      <p:sp>
        <p:nvSpPr>
          <p:cNvPr id="61" name="Rectángulo: esquinas redondeadas 60">
            <a:extLst>
              <a:ext uri="{FF2B5EF4-FFF2-40B4-BE49-F238E27FC236}">
                <a16:creationId xmlns:a16="http://schemas.microsoft.com/office/drawing/2014/main" id="{0F33A51D-772E-444B-8FDD-D13483FA311E}"/>
              </a:ext>
            </a:extLst>
          </p:cNvPr>
          <p:cNvSpPr/>
          <p:nvPr/>
        </p:nvSpPr>
        <p:spPr>
          <a:xfrm>
            <a:off x="4470508" y="3345394"/>
            <a:ext cx="1261790" cy="4543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i="1" dirty="0"/>
              <a:t>Votos por etiquetas</a:t>
            </a:r>
          </a:p>
        </p:txBody>
      </p:sp>
      <p:cxnSp>
        <p:nvCxnSpPr>
          <p:cNvPr id="74" name="Conector recto de flecha 73">
            <a:extLst>
              <a:ext uri="{FF2B5EF4-FFF2-40B4-BE49-F238E27FC236}">
                <a16:creationId xmlns:a16="http://schemas.microsoft.com/office/drawing/2014/main" id="{9C6A03F0-1B46-4D94-A098-675764A31FB3}"/>
              </a:ext>
            </a:extLst>
          </p:cNvPr>
          <p:cNvCxnSpPr>
            <a:stCxn id="16" idx="2"/>
            <a:endCxn id="33" idx="0"/>
          </p:cNvCxnSpPr>
          <p:nvPr/>
        </p:nvCxnSpPr>
        <p:spPr>
          <a:xfrm>
            <a:off x="3149436" y="3948820"/>
            <a:ext cx="2" cy="25345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76" name="Conector recto de flecha 75">
            <a:extLst>
              <a:ext uri="{FF2B5EF4-FFF2-40B4-BE49-F238E27FC236}">
                <a16:creationId xmlns:a16="http://schemas.microsoft.com/office/drawing/2014/main" id="{EA738D88-BEAD-4DC4-B64A-969465732495}"/>
              </a:ext>
            </a:extLst>
          </p:cNvPr>
          <p:cNvCxnSpPr>
            <a:cxnSpLocks/>
            <a:stCxn id="150" idx="2"/>
            <a:endCxn id="35" idx="0"/>
          </p:cNvCxnSpPr>
          <p:nvPr/>
        </p:nvCxnSpPr>
        <p:spPr>
          <a:xfrm>
            <a:off x="3146470" y="4966433"/>
            <a:ext cx="2966" cy="276519"/>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78" name="Conector recto de flecha 77">
            <a:extLst>
              <a:ext uri="{FF2B5EF4-FFF2-40B4-BE49-F238E27FC236}">
                <a16:creationId xmlns:a16="http://schemas.microsoft.com/office/drawing/2014/main" id="{99F8D55E-4FBA-4692-B2B6-9F55E48AFB77}"/>
              </a:ext>
            </a:extLst>
          </p:cNvPr>
          <p:cNvCxnSpPr>
            <a:cxnSpLocks/>
            <a:stCxn id="35" idx="2"/>
            <a:endCxn id="37" idx="0"/>
          </p:cNvCxnSpPr>
          <p:nvPr/>
        </p:nvCxnSpPr>
        <p:spPr>
          <a:xfrm>
            <a:off x="3149436" y="5535337"/>
            <a:ext cx="2" cy="24610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80" name="Rectángulo: esquinas redondeadas 79">
            <a:extLst>
              <a:ext uri="{FF2B5EF4-FFF2-40B4-BE49-F238E27FC236}">
                <a16:creationId xmlns:a16="http://schemas.microsoft.com/office/drawing/2014/main" id="{9DD08AE5-AF63-4196-A9C6-696CB3F13039}"/>
              </a:ext>
            </a:extLst>
          </p:cNvPr>
          <p:cNvSpPr/>
          <p:nvPr/>
        </p:nvSpPr>
        <p:spPr>
          <a:xfrm>
            <a:off x="9990481" y="1913338"/>
            <a:ext cx="1261789" cy="453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i="1" dirty="0"/>
              <a:t>Hiperplanos de decisión </a:t>
            </a:r>
          </a:p>
        </p:txBody>
      </p:sp>
      <p:sp>
        <p:nvSpPr>
          <p:cNvPr id="82" name="Rectángulo: esquinas redondeadas 81">
            <a:extLst>
              <a:ext uri="{FF2B5EF4-FFF2-40B4-BE49-F238E27FC236}">
                <a16:creationId xmlns:a16="http://schemas.microsoft.com/office/drawing/2014/main" id="{DEF9757B-1A25-4A7C-96BD-DC884D654EFD}"/>
              </a:ext>
            </a:extLst>
          </p:cNvPr>
          <p:cNvSpPr/>
          <p:nvPr/>
        </p:nvSpPr>
        <p:spPr>
          <a:xfrm>
            <a:off x="9990481" y="2684518"/>
            <a:ext cx="1261790" cy="4543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i="1" dirty="0"/>
              <a:t>Márgenes</a:t>
            </a:r>
          </a:p>
        </p:txBody>
      </p:sp>
      <p:sp>
        <p:nvSpPr>
          <p:cNvPr id="84" name="Rectángulo: esquinas redondeadas 83">
            <a:extLst>
              <a:ext uri="{FF2B5EF4-FFF2-40B4-BE49-F238E27FC236}">
                <a16:creationId xmlns:a16="http://schemas.microsoft.com/office/drawing/2014/main" id="{E1E503B3-CA0C-4226-900C-74DECA63D075}"/>
              </a:ext>
            </a:extLst>
          </p:cNvPr>
          <p:cNvSpPr/>
          <p:nvPr/>
        </p:nvSpPr>
        <p:spPr>
          <a:xfrm>
            <a:off x="9963291" y="3418057"/>
            <a:ext cx="1261790" cy="4543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i="1" dirty="0"/>
              <a:t>Vectores de soporte</a:t>
            </a:r>
          </a:p>
        </p:txBody>
      </p:sp>
      <p:sp>
        <p:nvSpPr>
          <p:cNvPr id="86" name="Rectángulo: esquinas redondeadas 85">
            <a:extLst>
              <a:ext uri="{FF2B5EF4-FFF2-40B4-BE49-F238E27FC236}">
                <a16:creationId xmlns:a16="http://schemas.microsoft.com/office/drawing/2014/main" id="{407EAEED-ED48-464F-812B-16E02ED2F431}"/>
              </a:ext>
            </a:extLst>
          </p:cNvPr>
          <p:cNvSpPr/>
          <p:nvPr/>
        </p:nvSpPr>
        <p:spPr>
          <a:xfrm>
            <a:off x="7971823" y="3688862"/>
            <a:ext cx="1454948" cy="3016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Valor de C=1</a:t>
            </a:r>
          </a:p>
        </p:txBody>
      </p:sp>
      <p:sp>
        <p:nvSpPr>
          <p:cNvPr id="88" name="Rectángulo: esquinas redondeadas 87">
            <a:extLst>
              <a:ext uri="{FF2B5EF4-FFF2-40B4-BE49-F238E27FC236}">
                <a16:creationId xmlns:a16="http://schemas.microsoft.com/office/drawing/2014/main" id="{7FD2BA1B-E1D7-437C-986F-779D7D01C011}"/>
              </a:ext>
            </a:extLst>
          </p:cNvPr>
          <p:cNvSpPr/>
          <p:nvPr/>
        </p:nvSpPr>
        <p:spPr>
          <a:xfrm>
            <a:off x="7971823" y="4242920"/>
            <a:ext cx="1454948" cy="3016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err="1"/>
              <a:t>Kernel</a:t>
            </a:r>
            <a:r>
              <a:rPr lang="es-EC" sz="1600" dirty="0"/>
              <a:t>=lineal</a:t>
            </a:r>
          </a:p>
        </p:txBody>
      </p:sp>
      <p:sp>
        <p:nvSpPr>
          <p:cNvPr id="90" name="Rectángulo: esquinas redondeadas 89">
            <a:extLst>
              <a:ext uri="{FF2B5EF4-FFF2-40B4-BE49-F238E27FC236}">
                <a16:creationId xmlns:a16="http://schemas.microsoft.com/office/drawing/2014/main" id="{72BB88E3-14AB-416E-B4CA-A8526E89C2B3}"/>
              </a:ext>
            </a:extLst>
          </p:cNvPr>
          <p:cNvSpPr/>
          <p:nvPr/>
        </p:nvSpPr>
        <p:spPr>
          <a:xfrm>
            <a:off x="7752045" y="4786845"/>
            <a:ext cx="1879200" cy="3016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Probabilidad=True</a:t>
            </a:r>
          </a:p>
        </p:txBody>
      </p:sp>
      <p:sp>
        <p:nvSpPr>
          <p:cNvPr id="92" name="Rectángulo: esquinas redondeadas 91">
            <a:extLst>
              <a:ext uri="{FF2B5EF4-FFF2-40B4-BE49-F238E27FC236}">
                <a16:creationId xmlns:a16="http://schemas.microsoft.com/office/drawing/2014/main" id="{449CE07A-42E7-43E6-9915-D444D302A731}"/>
              </a:ext>
            </a:extLst>
          </p:cNvPr>
          <p:cNvSpPr/>
          <p:nvPr/>
        </p:nvSpPr>
        <p:spPr>
          <a:xfrm>
            <a:off x="7964171" y="5805543"/>
            <a:ext cx="1454948" cy="48141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Almacenar Disco </a:t>
            </a:r>
          </a:p>
        </p:txBody>
      </p:sp>
      <p:cxnSp>
        <p:nvCxnSpPr>
          <p:cNvPr id="94" name="Conector: angular 93">
            <a:extLst>
              <a:ext uri="{FF2B5EF4-FFF2-40B4-BE49-F238E27FC236}">
                <a16:creationId xmlns:a16="http://schemas.microsoft.com/office/drawing/2014/main" id="{23842DEC-C6E9-4DCC-AA5A-47E697FB7B74}"/>
              </a:ext>
            </a:extLst>
          </p:cNvPr>
          <p:cNvCxnSpPr>
            <a:stCxn id="31" idx="2"/>
            <a:endCxn id="18" idx="0"/>
          </p:cNvCxnSpPr>
          <p:nvPr/>
        </p:nvCxnSpPr>
        <p:spPr>
          <a:xfrm rot="16200000" flipH="1">
            <a:off x="7094106" y="1178481"/>
            <a:ext cx="637565" cy="2572817"/>
          </a:xfrm>
          <a:prstGeom prst="bentConnector3">
            <a:avLst>
              <a:gd name="adj1" fmla="val 26950"/>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99" name="Conector: angular 98">
            <a:extLst>
              <a:ext uri="{FF2B5EF4-FFF2-40B4-BE49-F238E27FC236}">
                <a16:creationId xmlns:a16="http://schemas.microsoft.com/office/drawing/2014/main" id="{752CC778-4329-494B-97D6-2EB369CDBC23}"/>
              </a:ext>
            </a:extLst>
          </p:cNvPr>
          <p:cNvCxnSpPr>
            <a:stCxn id="18" idx="3"/>
            <a:endCxn id="80" idx="1"/>
          </p:cNvCxnSpPr>
          <p:nvPr/>
        </p:nvCxnSpPr>
        <p:spPr>
          <a:xfrm flipV="1">
            <a:off x="9638897" y="2140138"/>
            <a:ext cx="351584" cy="773938"/>
          </a:xfrm>
          <a:prstGeom prst="bentConnector3">
            <a:avLst>
              <a:gd name="adj1" fmla="val 45665"/>
            </a:avLst>
          </a:prstGeom>
        </p:spPr>
        <p:style>
          <a:lnRef idx="1">
            <a:schemeClr val="accent6"/>
          </a:lnRef>
          <a:fillRef idx="0">
            <a:schemeClr val="accent6"/>
          </a:fillRef>
          <a:effectRef idx="0">
            <a:schemeClr val="accent6"/>
          </a:effectRef>
          <a:fontRef idx="minor">
            <a:schemeClr val="tx1"/>
          </a:fontRef>
        </p:style>
      </p:cxnSp>
      <p:cxnSp>
        <p:nvCxnSpPr>
          <p:cNvPr id="103" name="Conector: angular 102">
            <a:extLst>
              <a:ext uri="{FF2B5EF4-FFF2-40B4-BE49-F238E27FC236}">
                <a16:creationId xmlns:a16="http://schemas.microsoft.com/office/drawing/2014/main" id="{93BB2B3D-74A0-4F84-87FF-4FCFCCD5A805}"/>
              </a:ext>
            </a:extLst>
          </p:cNvPr>
          <p:cNvCxnSpPr>
            <a:stCxn id="18" idx="3"/>
            <a:endCxn id="84" idx="1"/>
          </p:cNvCxnSpPr>
          <p:nvPr/>
        </p:nvCxnSpPr>
        <p:spPr>
          <a:xfrm>
            <a:off x="9638897" y="2914076"/>
            <a:ext cx="324394" cy="731174"/>
          </a:xfrm>
          <a:prstGeom prst="bentConnector3">
            <a:avLst/>
          </a:prstGeom>
        </p:spPr>
        <p:style>
          <a:lnRef idx="1">
            <a:schemeClr val="accent6"/>
          </a:lnRef>
          <a:fillRef idx="0">
            <a:schemeClr val="accent6"/>
          </a:fillRef>
          <a:effectRef idx="0">
            <a:schemeClr val="accent6"/>
          </a:effectRef>
          <a:fontRef idx="minor">
            <a:schemeClr val="tx1"/>
          </a:fontRef>
        </p:style>
      </p:cxnSp>
      <p:cxnSp>
        <p:nvCxnSpPr>
          <p:cNvPr id="105" name="Conector recto 104">
            <a:extLst>
              <a:ext uri="{FF2B5EF4-FFF2-40B4-BE49-F238E27FC236}">
                <a16:creationId xmlns:a16="http://schemas.microsoft.com/office/drawing/2014/main" id="{C1574D19-44A8-43E5-810D-8F716307FF96}"/>
              </a:ext>
            </a:extLst>
          </p:cNvPr>
          <p:cNvCxnSpPr>
            <a:stCxn id="18" idx="3"/>
            <a:endCxn id="82" idx="1"/>
          </p:cNvCxnSpPr>
          <p:nvPr/>
        </p:nvCxnSpPr>
        <p:spPr>
          <a:xfrm flipV="1">
            <a:off x="9638897" y="2911711"/>
            <a:ext cx="351584" cy="2365"/>
          </a:xfrm>
          <a:prstGeom prst="line">
            <a:avLst/>
          </a:prstGeom>
        </p:spPr>
        <p:style>
          <a:lnRef idx="1">
            <a:schemeClr val="accent6"/>
          </a:lnRef>
          <a:fillRef idx="0">
            <a:schemeClr val="accent6"/>
          </a:fillRef>
          <a:effectRef idx="0">
            <a:schemeClr val="accent6"/>
          </a:effectRef>
          <a:fontRef idx="minor">
            <a:schemeClr val="tx1"/>
          </a:fontRef>
        </p:style>
      </p:cxnSp>
      <p:cxnSp>
        <p:nvCxnSpPr>
          <p:cNvPr id="111" name="Conector recto de flecha 110">
            <a:extLst>
              <a:ext uri="{FF2B5EF4-FFF2-40B4-BE49-F238E27FC236}">
                <a16:creationId xmlns:a16="http://schemas.microsoft.com/office/drawing/2014/main" id="{84C8DCB7-8561-42EF-8AD9-FF20DEEDB61B}"/>
              </a:ext>
            </a:extLst>
          </p:cNvPr>
          <p:cNvCxnSpPr>
            <a:stCxn id="86" idx="2"/>
            <a:endCxn id="88" idx="0"/>
          </p:cNvCxnSpPr>
          <p:nvPr/>
        </p:nvCxnSpPr>
        <p:spPr>
          <a:xfrm>
            <a:off x="8699297" y="3990533"/>
            <a:ext cx="0" cy="25238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13" name="Conector recto de flecha 112">
            <a:extLst>
              <a:ext uri="{FF2B5EF4-FFF2-40B4-BE49-F238E27FC236}">
                <a16:creationId xmlns:a16="http://schemas.microsoft.com/office/drawing/2014/main" id="{94EB55B2-55D0-449C-B9B3-14F7D2686EB0}"/>
              </a:ext>
            </a:extLst>
          </p:cNvPr>
          <p:cNvCxnSpPr>
            <a:stCxn id="88" idx="2"/>
            <a:endCxn id="90" idx="0"/>
          </p:cNvCxnSpPr>
          <p:nvPr/>
        </p:nvCxnSpPr>
        <p:spPr>
          <a:xfrm flipH="1">
            <a:off x="8691645" y="4544591"/>
            <a:ext cx="7652" cy="24225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28" name="Rectángulo: esquinas redondeadas 127">
            <a:extLst>
              <a:ext uri="{FF2B5EF4-FFF2-40B4-BE49-F238E27FC236}">
                <a16:creationId xmlns:a16="http://schemas.microsoft.com/office/drawing/2014/main" id="{17F83DC1-2F17-4F75-A928-230841B2361F}"/>
              </a:ext>
            </a:extLst>
          </p:cNvPr>
          <p:cNvSpPr/>
          <p:nvPr/>
        </p:nvSpPr>
        <p:spPr>
          <a:xfrm>
            <a:off x="8102964" y="5291620"/>
            <a:ext cx="1177362" cy="2923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i="1" dirty="0" err="1"/>
              <a:t>fit</a:t>
            </a:r>
            <a:r>
              <a:rPr lang="es-EC" sz="1600" i="1" dirty="0"/>
              <a:t>(X,Y)</a:t>
            </a:r>
          </a:p>
        </p:txBody>
      </p:sp>
      <p:sp>
        <p:nvSpPr>
          <p:cNvPr id="130" name="Rectángulo: esquinas redondeadas 129">
            <a:extLst>
              <a:ext uri="{FF2B5EF4-FFF2-40B4-BE49-F238E27FC236}">
                <a16:creationId xmlns:a16="http://schemas.microsoft.com/office/drawing/2014/main" id="{EAB46274-DA96-4B97-8545-887EF954AB56}"/>
              </a:ext>
            </a:extLst>
          </p:cNvPr>
          <p:cNvSpPr/>
          <p:nvPr/>
        </p:nvSpPr>
        <p:spPr>
          <a:xfrm>
            <a:off x="9984294" y="5061309"/>
            <a:ext cx="1608161" cy="2608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i="1" dirty="0"/>
              <a:t>Incrustaciones</a:t>
            </a:r>
          </a:p>
        </p:txBody>
      </p:sp>
      <p:sp>
        <p:nvSpPr>
          <p:cNvPr id="132" name="Rectángulo: esquinas redondeadas 131">
            <a:extLst>
              <a:ext uri="{FF2B5EF4-FFF2-40B4-BE49-F238E27FC236}">
                <a16:creationId xmlns:a16="http://schemas.microsoft.com/office/drawing/2014/main" id="{F032B6A7-36F9-42CC-B72D-D6DD60AFAA97}"/>
              </a:ext>
            </a:extLst>
          </p:cNvPr>
          <p:cNvSpPr/>
          <p:nvPr/>
        </p:nvSpPr>
        <p:spPr>
          <a:xfrm>
            <a:off x="9982683" y="5569345"/>
            <a:ext cx="1608162" cy="2608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i="1" dirty="0"/>
              <a:t>Etiquetas</a:t>
            </a:r>
          </a:p>
        </p:txBody>
      </p:sp>
      <p:cxnSp>
        <p:nvCxnSpPr>
          <p:cNvPr id="134" name="Conector recto de flecha 133">
            <a:extLst>
              <a:ext uri="{FF2B5EF4-FFF2-40B4-BE49-F238E27FC236}">
                <a16:creationId xmlns:a16="http://schemas.microsoft.com/office/drawing/2014/main" id="{791AECC5-1FCD-4BE6-A791-B59739405B73}"/>
              </a:ext>
            </a:extLst>
          </p:cNvPr>
          <p:cNvCxnSpPr>
            <a:stCxn id="90" idx="2"/>
            <a:endCxn id="128" idx="0"/>
          </p:cNvCxnSpPr>
          <p:nvPr/>
        </p:nvCxnSpPr>
        <p:spPr>
          <a:xfrm>
            <a:off x="8691645" y="5088516"/>
            <a:ext cx="0" cy="20310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36" name="Conector recto de flecha 135">
            <a:extLst>
              <a:ext uri="{FF2B5EF4-FFF2-40B4-BE49-F238E27FC236}">
                <a16:creationId xmlns:a16="http://schemas.microsoft.com/office/drawing/2014/main" id="{D93847AF-35EF-4667-91BF-4E9DD71D0E18}"/>
              </a:ext>
            </a:extLst>
          </p:cNvPr>
          <p:cNvCxnSpPr>
            <a:cxnSpLocks/>
            <a:stCxn id="128" idx="2"/>
            <a:endCxn id="92" idx="0"/>
          </p:cNvCxnSpPr>
          <p:nvPr/>
        </p:nvCxnSpPr>
        <p:spPr>
          <a:xfrm>
            <a:off x="8691645" y="5584005"/>
            <a:ext cx="0" cy="22153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38" name="Conector: angular 137">
            <a:extLst>
              <a:ext uri="{FF2B5EF4-FFF2-40B4-BE49-F238E27FC236}">
                <a16:creationId xmlns:a16="http://schemas.microsoft.com/office/drawing/2014/main" id="{DFE8007B-A02E-4478-BCD2-2AF50CDC6039}"/>
              </a:ext>
            </a:extLst>
          </p:cNvPr>
          <p:cNvCxnSpPr>
            <a:stCxn id="128" idx="3"/>
            <a:endCxn id="130" idx="1"/>
          </p:cNvCxnSpPr>
          <p:nvPr/>
        </p:nvCxnSpPr>
        <p:spPr>
          <a:xfrm flipV="1">
            <a:off x="9280326" y="5191712"/>
            <a:ext cx="703968" cy="246101"/>
          </a:xfrm>
          <a:prstGeom prst="bentConnector3">
            <a:avLst/>
          </a:prstGeom>
        </p:spPr>
        <p:style>
          <a:lnRef idx="1">
            <a:schemeClr val="accent6"/>
          </a:lnRef>
          <a:fillRef idx="0">
            <a:schemeClr val="accent6"/>
          </a:fillRef>
          <a:effectRef idx="0">
            <a:schemeClr val="accent6"/>
          </a:effectRef>
          <a:fontRef idx="minor">
            <a:schemeClr val="tx1"/>
          </a:fontRef>
        </p:style>
      </p:cxnSp>
      <p:cxnSp>
        <p:nvCxnSpPr>
          <p:cNvPr id="140" name="Conector: angular 139">
            <a:extLst>
              <a:ext uri="{FF2B5EF4-FFF2-40B4-BE49-F238E27FC236}">
                <a16:creationId xmlns:a16="http://schemas.microsoft.com/office/drawing/2014/main" id="{8E4D295C-D442-45D8-AD63-731258F062D3}"/>
              </a:ext>
            </a:extLst>
          </p:cNvPr>
          <p:cNvCxnSpPr>
            <a:stCxn id="128" idx="3"/>
            <a:endCxn id="132" idx="1"/>
          </p:cNvCxnSpPr>
          <p:nvPr/>
        </p:nvCxnSpPr>
        <p:spPr>
          <a:xfrm>
            <a:off x="9280326" y="5437813"/>
            <a:ext cx="702357" cy="261935"/>
          </a:xfrm>
          <a:prstGeom prst="bentConnector3">
            <a:avLst/>
          </a:prstGeom>
        </p:spPr>
        <p:style>
          <a:lnRef idx="1">
            <a:schemeClr val="accent6"/>
          </a:lnRef>
          <a:fillRef idx="0">
            <a:schemeClr val="accent6"/>
          </a:fillRef>
          <a:effectRef idx="0">
            <a:schemeClr val="accent6"/>
          </a:effectRef>
          <a:fontRef idx="minor">
            <a:schemeClr val="tx1"/>
          </a:fontRef>
        </p:style>
      </p:cxnSp>
      <p:sp>
        <p:nvSpPr>
          <p:cNvPr id="150" name="Rectángulo: esquinas redondeadas 149">
            <a:extLst>
              <a:ext uri="{FF2B5EF4-FFF2-40B4-BE49-F238E27FC236}">
                <a16:creationId xmlns:a16="http://schemas.microsoft.com/office/drawing/2014/main" id="{03C8F7A9-ACD1-446A-9F1D-0481ECB8B675}"/>
              </a:ext>
            </a:extLst>
          </p:cNvPr>
          <p:cNvSpPr/>
          <p:nvPr/>
        </p:nvSpPr>
        <p:spPr>
          <a:xfrm>
            <a:off x="2519887" y="4678433"/>
            <a:ext cx="1253166" cy="288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f(x) de peso</a:t>
            </a:r>
          </a:p>
        </p:txBody>
      </p:sp>
      <p:cxnSp>
        <p:nvCxnSpPr>
          <p:cNvPr id="153" name="Conector recto de flecha 152">
            <a:extLst>
              <a:ext uri="{FF2B5EF4-FFF2-40B4-BE49-F238E27FC236}">
                <a16:creationId xmlns:a16="http://schemas.microsoft.com/office/drawing/2014/main" id="{6EC8CF0C-8B2E-4B41-B103-510142C1231B}"/>
              </a:ext>
            </a:extLst>
          </p:cNvPr>
          <p:cNvCxnSpPr>
            <a:stCxn id="33" idx="2"/>
            <a:endCxn id="150" idx="0"/>
          </p:cNvCxnSpPr>
          <p:nvPr/>
        </p:nvCxnSpPr>
        <p:spPr>
          <a:xfrm flipH="1">
            <a:off x="3146470" y="4503944"/>
            <a:ext cx="2968" cy="174489"/>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62" name="Rectángulo: esquinas redondeadas 161">
            <a:extLst>
              <a:ext uri="{FF2B5EF4-FFF2-40B4-BE49-F238E27FC236}">
                <a16:creationId xmlns:a16="http://schemas.microsoft.com/office/drawing/2014/main" id="{84481AAF-B930-4574-85D4-7259A13B5B61}"/>
              </a:ext>
            </a:extLst>
          </p:cNvPr>
          <p:cNvSpPr/>
          <p:nvPr/>
        </p:nvSpPr>
        <p:spPr>
          <a:xfrm>
            <a:off x="2209690" y="3104481"/>
            <a:ext cx="1879491" cy="2608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KNN</a:t>
            </a:r>
          </a:p>
        </p:txBody>
      </p:sp>
      <p:cxnSp>
        <p:nvCxnSpPr>
          <p:cNvPr id="170" name="Conector: angular 169">
            <a:extLst>
              <a:ext uri="{FF2B5EF4-FFF2-40B4-BE49-F238E27FC236}">
                <a16:creationId xmlns:a16="http://schemas.microsoft.com/office/drawing/2014/main" id="{EAAE6049-6D31-446A-B884-FE0869981630}"/>
              </a:ext>
            </a:extLst>
          </p:cNvPr>
          <p:cNvCxnSpPr>
            <a:stCxn id="31" idx="2"/>
            <a:endCxn id="162" idx="0"/>
          </p:cNvCxnSpPr>
          <p:nvPr/>
        </p:nvCxnSpPr>
        <p:spPr>
          <a:xfrm rot="5400000">
            <a:off x="4158772" y="1136772"/>
            <a:ext cx="958373" cy="2977044"/>
          </a:xfrm>
          <a:prstGeom prst="bentConnector3">
            <a:avLst>
              <a:gd name="adj1" fmla="val 17628"/>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73" name="Conector: angular 172">
            <a:extLst>
              <a:ext uri="{FF2B5EF4-FFF2-40B4-BE49-F238E27FC236}">
                <a16:creationId xmlns:a16="http://schemas.microsoft.com/office/drawing/2014/main" id="{387B96C8-983B-4E8D-ABB5-EB75DA5BAED7}"/>
              </a:ext>
            </a:extLst>
          </p:cNvPr>
          <p:cNvCxnSpPr>
            <a:stCxn id="162" idx="3"/>
            <a:endCxn id="59" idx="1"/>
          </p:cNvCxnSpPr>
          <p:nvPr/>
        </p:nvCxnSpPr>
        <p:spPr>
          <a:xfrm flipV="1">
            <a:off x="4089181" y="2871364"/>
            <a:ext cx="347084" cy="363520"/>
          </a:xfrm>
          <a:prstGeom prst="bentConnector3">
            <a:avLst/>
          </a:prstGeom>
        </p:spPr>
        <p:style>
          <a:lnRef idx="1">
            <a:schemeClr val="accent6"/>
          </a:lnRef>
          <a:fillRef idx="0">
            <a:schemeClr val="accent6"/>
          </a:fillRef>
          <a:effectRef idx="0">
            <a:schemeClr val="accent6"/>
          </a:effectRef>
          <a:fontRef idx="minor">
            <a:schemeClr val="tx1"/>
          </a:fontRef>
        </p:style>
      </p:cxnSp>
      <p:cxnSp>
        <p:nvCxnSpPr>
          <p:cNvPr id="175" name="Conector: angular 174">
            <a:extLst>
              <a:ext uri="{FF2B5EF4-FFF2-40B4-BE49-F238E27FC236}">
                <a16:creationId xmlns:a16="http://schemas.microsoft.com/office/drawing/2014/main" id="{522D6C3A-D5F1-41FB-83F0-8C17874B7C37}"/>
              </a:ext>
            </a:extLst>
          </p:cNvPr>
          <p:cNvCxnSpPr>
            <a:stCxn id="162" idx="3"/>
            <a:endCxn id="61" idx="1"/>
          </p:cNvCxnSpPr>
          <p:nvPr/>
        </p:nvCxnSpPr>
        <p:spPr>
          <a:xfrm>
            <a:off x="4089181" y="3234884"/>
            <a:ext cx="381327" cy="337703"/>
          </a:xfrm>
          <a:prstGeom prst="bentConnector3">
            <a:avLst>
              <a:gd name="adj1" fmla="val 45718"/>
            </a:avLst>
          </a:prstGeom>
        </p:spPr>
        <p:style>
          <a:lnRef idx="1">
            <a:schemeClr val="accent6"/>
          </a:lnRef>
          <a:fillRef idx="0">
            <a:schemeClr val="accent6"/>
          </a:fillRef>
          <a:effectRef idx="0">
            <a:schemeClr val="accent6"/>
          </a:effectRef>
          <a:fontRef idx="minor">
            <a:schemeClr val="tx1"/>
          </a:fontRef>
        </p:style>
      </p:cxnSp>
      <p:cxnSp>
        <p:nvCxnSpPr>
          <p:cNvPr id="178" name="Conector recto de flecha 177">
            <a:extLst>
              <a:ext uri="{FF2B5EF4-FFF2-40B4-BE49-F238E27FC236}">
                <a16:creationId xmlns:a16="http://schemas.microsoft.com/office/drawing/2014/main" id="{D9A81C64-EBF2-4AC0-ACC1-6E898FAD7B35}"/>
              </a:ext>
            </a:extLst>
          </p:cNvPr>
          <p:cNvCxnSpPr>
            <a:stCxn id="162" idx="2"/>
            <a:endCxn id="16" idx="0"/>
          </p:cNvCxnSpPr>
          <p:nvPr/>
        </p:nvCxnSpPr>
        <p:spPr>
          <a:xfrm>
            <a:off x="3149436" y="3365287"/>
            <a:ext cx="0" cy="32272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80" name="Rectángulo: esquinas redondeadas 179">
            <a:extLst>
              <a:ext uri="{FF2B5EF4-FFF2-40B4-BE49-F238E27FC236}">
                <a16:creationId xmlns:a16="http://schemas.microsoft.com/office/drawing/2014/main" id="{A5D7E863-8473-4A5C-95A2-D618F1FEEF0A}"/>
              </a:ext>
            </a:extLst>
          </p:cNvPr>
          <p:cNvSpPr/>
          <p:nvPr/>
        </p:nvSpPr>
        <p:spPr>
          <a:xfrm>
            <a:off x="7894788" y="3239681"/>
            <a:ext cx="1609019" cy="24247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Objeto Svm_clf</a:t>
            </a:r>
          </a:p>
        </p:txBody>
      </p:sp>
      <p:cxnSp>
        <p:nvCxnSpPr>
          <p:cNvPr id="182" name="Conector recto de flecha 181">
            <a:extLst>
              <a:ext uri="{FF2B5EF4-FFF2-40B4-BE49-F238E27FC236}">
                <a16:creationId xmlns:a16="http://schemas.microsoft.com/office/drawing/2014/main" id="{8A9665CF-B1E2-44EA-A402-CC621B42CA46}"/>
              </a:ext>
            </a:extLst>
          </p:cNvPr>
          <p:cNvCxnSpPr>
            <a:cxnSpLocks/>
            <a:stCxn id="18" idx="2"/>
            <a:endCxn id="180" idx="0"/>
          </p:cNvCxnSpPr>
          <p:nvPr/>
        </p:nvCxnSpPr>
        <p:spPr>
          <a:xfrm>
            <a:off x="8699297" y="3044479"/>
            <a:ext cx="1" cy="19520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95" name="Conector recto de flecha 194">
            <a:extLst>
              <a:ext uri="{FF2B5EF4-FFF2-40B4-BE49-F238E27FC236}">
                <a16:creationId xmlns:a16="http://schemas.microsoft.com/office/drawing/2014/main" id="{30084A2B-7AB8-4E24-8EEE-4E4A144D4AFB}"/>
              </a:ext>
            </a:extLst>
          </p:cNvPr>
          <p:cNvCxnSpPr>
            <a:stCxn id="180" idx="2"/>
            <a:endCxn id="86" idx="0"/>
          </p:cNvCxnSpPr>
          <p:nvPr/>
        </p:nvCxnSpPr>
        <p:spPr>
          <a:xfrm flipH="1">
            <a:off x="8699297" y="3482158"/>
            <a:ext cx="1" cy="20670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891675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6E68FB-D004-4CE6-A358-F46E99EFC3CD}"/>
              </a:ext>
            </a:extLst>
          </p:cNvPr>
          <p:cNvSpPr>
            <a:spLocks noGrp="1"/>
          </p:cNvSpPr>
          <p:nvPr>
            <p:ph type="title"/>
          </p:nvPr>
        </p:nvSpPr>
        <p:spPr/>
        <p:txBody>
          <a:bodyPr/>
          <a:lstStyle/>
          <a:p>
            <a:r>
              <a:rPr lang="es-EC" dirty="0"/>
              <a:t>Predicción - submódulo </a:t>
            </a:r>
          </a:p>
        </p:txBody>
      </p:sp>
      <p:sp>
        <p:nvSpPr>
          <p:cNvPr id="4" name="Marcador de número de diapositiva 3">
            <a:extLst>
              <a:ext uri="{FF2B5EF4-FFF2-40B4-BE49-F238E27FC236}">
                <a16:creationId xmlns:a16="http://schemas.microsoft.com/office/drawing/2014/main" id="{4C7EDB2D-5658-4CF1-A5DB-682B42089DF4}"/>
              </a:ext>
            </a:extLst>
          </p:cNvPr>
          <p:cNvSpPr>
            <a:spLocks noGrp="1"/>
          </p:cNvSpPr>
          <p:nvPr>
            <p:ph type="sldNum" sz="quarter" idx="12"/>
          </p:nvPr>
        </p:nvSpPr>
        <p:spPr/>
        <p:txBody>
          <a:bodyPr/>
          <a:lstStyle/>
          <a:p>
            <a:fld id="{4589A0F8-E702-44C7-BD07-F63FB80A2BF8}" type="slidenum">
              <a:rPr lang="es-EC" smtClean="0"/>
              <a:t>25</a:t>
            </a:fld>
            <a:endParaRPr lang="es-EC"/>
          </a:p>
        </p:txBody>
      </p:sp>
      <p:sp>
        <p:nvSpPr>
          <p:cNvPr id="10" name="Rectángulo: esquinas redondeadas 9">
            <a:extLst>
              <a:ext uri="{FF2B5EF4-FFF2-40B4-BE49-F238E27FC236}">
                <a16:creationId xmlns:a16="http://schemas.microsoft.com/office/drawing/2014/main" id="{C45A48E8-BB1F-4554-A4DC-C1B813846F86}"/>
              </a:ext>
            </a:extLst>
          </p:cNvPr>
          <p:cNvSpPr/>
          <p:nvPr/>
        </p:nvSpPr>
        <p:spPr>
          <a:xfrm>
            <a:off x="1284711" y="2576464"/>
            <a:ext cx="4169032" cy="26813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
            </a:pPr>
            <a:r>
              <a:rPr lang="es-ES" dirty="0"/>
              <a:t>Recepta la información de rostros, la procesa y de acuerdo al clasificador determina su identificación </a:t>
            </a:r>
          </a:p>
          <a:p>
            <a:pPr marL="285750" indent="-285750">
              <a:buFont typeface="Wingdings" panose="05000000000000000000" pitchFamily="2" charset="2"/>
              <a:buChar char="§"/>
            </a:pPr>
            <a:r>
              <a:rPr lang="es-ES" dirty="0"/>
              <a:t>Predice si el rostro es conocido o no en base a resultados previamente proporcionados</a:t>
            </a:r>
          </a:p>
          <a:p>
            <a:pPr marL="285750" indent="-285750">
              <a:buFont typeface="Wingdings" panose="05000000000000000000" pitchFamily="2" charset="2"/>
              <a:buChar char="§"/>
            </a:pPr>
            <a:r>
              <a:rPr lang="es-ES" dirty="0"/>
              <a:t>Conocido = etiqueta nombre</a:t>
            </a:r>
          </a:p>
          <a:p>
            <a:pPr marL="285750" indent="-285750">
              <a:buFont typeface="Wingdings" panose="05000000000000000000" pitchFamily="2" charset="2"/>
              <a:buChar char="§"/>
            </a:pPr>
            <a:r>
              <a:rPr lang="es-ES" dirty="0"/>
              <a:t>Desconocido = etiqueta desconocido</a:t>
            </a:r>
            <a:endParaRPr lang="es-EC" dirty="0"/>
          </a:p>
        </p:txBody>
      </p:sp>
      <p:pic>
        <p:nvPicPr>
          <p:cNvPr id="3" name="Imagen 2">
            <a:extLst>
              <a:ext uri="{FF2B5EF4-FFF2-40B4-BE49-F238E27FC236}">
                <a16:creationId xmlns:a16="http://schemas.microsoft.com/office/drawing/2014/main" id="{D333AC23-A6E4-4420-AA9E-B741246C022F}"/>
              </a:ext>
            </a:extLst>
          </p:cNvPr>
          <p:cNvPicPr>
            <a:picLocks noChangeAspect="1"/>
          </p:cNvPicPr>
          <p:nvPr/>
        </p:nvPicPr>
        <p:blipFill>
          <a:blip r:embed="rId2"/>
          <a:stretch>
            <a:fillRect/>
          </a:stretch>
        </p:blipFill>
        <p:spPr>
          <a:xfrm>
            <a:off x="6466114" y="1909084"/>
            <a:ext cx="3804360" cy="4378977"/>
          </a:xfrm>
          <a:prstGeom prst="rect">
            <a:avLst/>
          </a:prstGeom>
        </p:spPr>
      </p:pic>
    </p:spTree>
    <p:extLst>
      <p:ext uri="{BB962C8B-B14F-4D97-AF65-F5344CB8AC3E}">
        <p14:creationId xmlns:p14="http://schemas.microsoft.com/office/powerpoint/2010/main" val="4204325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6E68FB-D004-4CE6-A358-F46E99EFC3CD}"/>
              </a:ext>
            </a:extLst>
          </p:cNvPr>
          <p:cNvSpPr>
            <a:spLocks noGrp="1"/>
          </p:cNvSpPr>
          <p:nvPr>
            <p:ph type="title"/>
          </p:nvPr>
        </p:nvSpPr>
        <p:spPr/>
        <p:txBody>
          <a:bodyPr/>
          <a:lstStyle/>
          <a:p>
            <a:r>
              <a:rPr lang="es-EC" dirty="0"/>
              <a:t>Predicción - submódulo </a:t>
            </a:r>
          </a:p>
        </p:txBody>
      </p:sp>
      <p:sp>
        <p:nvSpPr>
          <p:cNvPr id="4" name="Marcador de número de diapositiva 3">
            <a:extLst>
              <a:ext uri="{FF2B5EF4-FFF2-40B4-BE49-F238E27FC236}">
                <a16:creationId xmlns:a16="http://schemas.microsoft.com/office/drawing/2014/main" id="{4C7EDB2D-5658-4CF1-A5DB-682B42089DF4}"/>
              </a:ext>
            </a:extLst>
          </p:cNvPr>
          <p:cNvSpPr>
            <a:spLocks noGrp="1"/>
          </p:cNvSpPr>
          <p:nvPr>
            <p:ph type="sldNum" sz="quarter" idx="12"/>
          </p:nvPr>
        </p:nvSpPr>
        <p:spPr/>
        <p:txBody>
          <a:bodyPr/>
          <a:lstStyle/>
          <a:p>
            <a:fld id="{4589A0F8-E702-44C7-BD07-F63FB80A2BF8}" type="slidenum">
              <a:rPr lang="es-EC" smtClean="0"/>
              <a:t>26</a:t>
            </a:fld>
            <a:endParaRPr lang="es-EC"/>
          </a:p>
        </p:txBody>
      </p:sp>
      <p:sp>
        <p:nvSpPr>
          <p:cNvPr id="6" name="Botón de acción: Documento 5">
            <a:hlinkClick r:id="" action="ppaction://noaction" highlightClick="1"/>
            <a:extLst>
              <a:ext uri="{FF2B5EF4-FFF2-40B4-BE49-F238E27FC236}">
                <a16:creationId xmlns:a16="http://schemas.microsoft.com/office/drawing/2014/main" id="{55410E73-DB43-40B5-969F-82AA9CFA8162}"/>
              </a:ext>
            </a:extLst>
          </p:cNvPr>
          <p:cNvSpPr/>
          <p:nvPr/>
        </p:nvSpPr>
        <p:spPr>
          <a:xfrm>
            <a:off x="352257" y="4513216"/>
            <a:ext cx="963131" cy="1450757"/>
          </a:xfrm>
          <a:prstGeom prst="actionButtonDocumen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8" name="CuadroTexto 7">
            <a:extLst>
              <a:ext uri="{FF2B5EF4-FFF2-40B4-BE49-F238E27FC236}">
                <a16:creationId xmlns:a16="http://schemas.microsoft.com/office/drawing/2014/main" id="{3FB9A0AD-C8CD-4999-9830-582D599C706C}"/>
              </a:ext>
            </a:extLst>
          </p:cNvPr>
          <p:cNvSpPr txBox="1"/>
          <p:nvPr/>
        </p:nvSpPr>
        <p:spPr>
          <a:xfrm>
            <a:off x="57915" y="4143884"/>
            <a:ext cx="1923988" cy="369332"/>
          </a:xfrm>
          <a:prstGeom prst="rect">
            <a:avLst/>
          </a:prstGeom>
          <a:noFill/>
        </p:spPr>
        <p:txBody>
          <a:bodyPr wrap="none" rtlCol="0">
            <a:spAutoFit/>
          </a:bodyPr>
          <a:lstStyle/>
          <a:p>
            <a:r>
              <a:rPr lang="es-EC" dirty="0"/>
              <a:t>face_recognize.py</a:t>
            </a:r>
          </a:p>
        </p:txBody>
      </p:sp>
      <p:sp>
        <p:nvSpPr>
          <p:cNvPr id="11" name="Botón de acción: Ayuda 10">
            <a:hlinkClick r:id="" action="ppaction://noaction" highlightClick="1"/>
            <a:extLst>
              <a:ext uri="{FF2B5EF4-FFF2-40B4-BE49-F238E27FC236}">
                <a16:creationId xmlns:a16="http://schemas.microsoft.com/office/drawing/2014/main" id="{D6008F9B-7549-4115-91B4-F241E449DFEA}"/>
              </a:ext>
            </a:extLst>
          </p:cNvPr>
          <p:cNvSpPr/>
          <p:nvPr/>
        </p:nvSpPr>
        <p:spPr>
          <a:xfrm>
            <a:off x="593039" y="3158154"/>
            <a:ext cx="481566" cy="440871"/>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Flecha: hacia abajo 12">
            <a:extLst>
              <a:ext uri="{FF2B5EF4-FFF2-40B4-BE49-F238E27FC236}">
                <a16:creationId xmlns:a16="http://schemas.microsoft.com/office/drawing/2014/main" id="{7431EA4C-6073-49C4-AF65-F013FF1A21E1}"/>
              </a:ext>
            </a:extLst>
          </p:cNvPr>
          <p:cNvSpPr/>
          <p:nvPr/>
        </p:nvSpPr>
        <p:spPr>
          <a:xfrm>
            <a:off x="694467" y="3778082"/>
            <a:ext cx="232442" cy="3521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esquinas redondeadas 14">
            <a:extLst>
              <a:ext uri="{FF2B5EF4-FFF2-40B4-BE49-F238E27FC236}">
                <a16:creationId xmlns:a16="http://schemas.microsoft.com/office/drawing/2014/main" id="{F6675CD2-6F15-42F7-B360-630414D08C54}"/>
              </a:ext>
            </a:extLst>
          </p:cNvPr>
          <p:cNvSpPr/>
          <p:nvPr/>
        </p:nvSpPr>
        <p:spPr>
          <a:xfrm>
            <a:off x="8108820" y="2040468"/>
            <a:ext cx="2357066" cy="3206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KNN</a:t>
            </a:r>
          </a:p>
        </p:txBody>
      </p:sp>
      <p:sp>
        <p:nvSpPr>
          <p:cNvPr id="23" name="Rectángulo: esquinas redondeadas 22">
            <a:extLst>
              <a:ext uri="{FF2B5EF4-FFF2-40B4-BE49-F238E27FC236}">
                <a16:creationId xmlns:a16="http://schemas.microsoft.com/office/drawing/2014/main" id="{BA34DAB2-8CCD-4F03-93AF-D0919E11339A}"/>
              </a:ext>
            </a:extLst>
          </p:cNvPr>
          <p:cNvSpPr/>
          <p:nvPr/>
        </p:nvSpPr>
        <p:spPr>
          <a:xfrm>
            <a:off x="6662061" y="2581107"/>
            <a:ext cx="5250584" cy="124899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
            </a:pPr>
            <a:r>
              <a:rPr lang="es-EC" sz="1600" dirty="0"/>
              <a:t>Encuentra las K caras más similares en el conjunto de entrenamiento (Dist.eu) </a:t>
            </a:r>
          </a:p>
          <a:p>
            <a:pPr marL="285750" indent="-285750">
              <a:buFont typeface="Wingdings" panose="05000000000000000000" pitchFamily="2" charset="2"/>
              <a:buChar char="§"/>
            </a:pPr>
            <a:r>
              <a:rPr lang="es-EC" sz="1600" dirty="0"/>
              <a:t>Realiza un voto mayoritario en su etiqueta</a:t>
            </a:r>
          </a:p>
          <a:p>
            <a:pPr marL="285750" indent="-285750">
              <a:buFont typeface="Wingdings" panose="05000000000000000000" pitchFamily="2" charset="2"/>
              <a:buChar char="§"/>
            </a:pPr>
            <a:r>
              <a:rPr lang="es-EC" sz="1600" dirty="0"/>
              <a:t>Valor umbral de decisión 0.4</a:t>
            </a:r>
          </a:p>
          <a:p>
            <a:pPr marL="285750" indent="-285750">
              <a:buFont typeface="Wingdings" panose="05000000000000000000" pitchFamily="2" charset="2"/>
              <a:buChar char="§"/>
            </a:pPr>
            <a:r>
              <a:rPr lang="es-EC" sz="1600" dirty="0"/>
              <a:t>Conversión de puntaje de distancia facial a un puntaje %</a:t>
            </a:r>
          </a:p>
        </p:txBody>
      </p:sp>
      <p:sp>
        <p:nvSpPr>
          <p:cNvPr id="25" name="Rectángulo: esquinas redondeadas 24">
            <a:extLst>
              <a:ext uri="{FF2B5EF4-FFF2-40B4-BE49-F238E27FC236}">
                <a16:creationId xmlns:a16="http://schemas.microsoft.com/office/drawing/2014/main" id="{9568C3AC-D34D-4884-BBFE-6C3ED74FF06B}"/>
              </a:ext>
            </a:extLst>
          </p:cNvPr>
          <p:cNvSpPr/>
          <p:nvPr/>
        </p:nvSpPr>
        <p:spPr>
          <a:xfrm>
            <a:off x="2175253" y="2367719"/>
            <a:ext cx="1494398" cy="370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Preprocesar</a:t>
            </a:r>
          </a:p>
        </p:txBody>
      </p:sp>
      <p:sp>
        <p:nvSpPr>
          <p:cNvPr id="27" name="Rectángulo: esquinas redondeadas 26">
            <a:extLst>
              <a:ext uri="{FF2B5EF4-FFF2-40B4-BE49-F238E27FC236}">
                <a16:creationId xmlns:a16="http://schemas.microsoft.com/office/drawing/2014/main" id="{69A691E0-5581-4FEC-8AA9-91A69E9E0F2A}"/>
              </a:ext>
            </a:extLst>
          </p:cNvPr>
          <p:cNvSpPr/>
          <p:nvPr/>
        </p:nvSpPr>
        <p:spPr>
          <a:xfrm>
            <a:off x="2175252" y="2984928"/>
            <a:ext cx="1494399" cy="65325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Extrae características</a:t>
            </a:r>
          </a:p>
        </p:txBody>
      </p:sp>
      <p:sp>
        <p:nvSpPr>
          <p:cNvPr id="29" name="Rectángulo: esquinas redondeadas 28">
            <a:extLst>
              <a:ext uri="{FF2B5EF4-FFF2-40B4-BE49-F238E27FC236}">
                <a16:creationId xmlns:a16="http://schemas.microsoft.com/office/drawing/2014/main" id="{3B5F49DE-488C-4A9D-86B0-4E5570EA1BBC}"/>
              </a:ext>
            </a:extLst>
          </p:cNvPr>
          <p:cNvSpPr/>
          <p:nvPr/>
        </p:nvSpPr>
        <p:spPr>
          <a:xfrm>
            <a:off x="2097237" y="3910733"/>
            <a:ext cx="1650428" cy="3693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i="1" dirty="0" err="1"/>
              <a:t>Knn_clf.predict</a:t>
            </a:r>
            <a:r>
              <a:rPr lang="es-EC" sz="1600" i="1" dirty="0"/>
              <a:t>()</a:t>
            </a:r>
          </a:p>
        </p:txBody>
      </p:sp>
      <p:sp>
        <p:nvSpPr>
          <p:cNvPr id="33" name="Cilindro 32">
            <a:extLst>
              <a:ext uri="{FF2B5EF4-FFF2-40B4-BE49-F238E27FC236}">
                <a16:creationId xmlns:a16="http://schemas.microsoft.com/office/drawing/2014/main" id="{C194D767-0A86-4249-B8B1-A4B54DDBEE0B}"/>
              </a:ext>
            </a:extLst>
          </p:cNvPr>
          <p:cNvSpPr/>
          <p:nvPr/>
        </p:nvSpPr>
        <p:spPr>
          <a:xfrm>
            <a:off x="2495505" y="4957820"/>
            <a:ext cx="835393" cy="65625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4" name="CuadroTexto 33">
            <a:extLst>
              <a:ext uri="{FF2B5EF4-FFF2-40B4-BE49-F238E27FC236}">
                <a16:creationId xmlns:a16="http://schemas.microsoft.com/office/drawing/2014/main" id="{2BFBF596-5C8E-4672-8A14-045B4FEF26CF}"/>
              </a:ext>
            </a:extLst>
          </p:cNvPr>
          <p:cNvSpPr txBox="1"/>
          <p:nvPr/>
        </p:nvSpPr>
        <p:spPr>
          <a:xfrm>
            <a:off x="2146051" y="5627448"/>
            <a:ext cx="1485150" cy="646331"/>
          </a:xfrm>
          <a:prstGeom prst="rect">
            <a:avLst/>
          </a:prstGeom>
          <a:noFill/>
        </p:spPr>
        <p:txBody>
          <a:bodyPr wrap="none" rtlCol="0">
            <a:spAutoFit/>
          </a:bodyPr>
          <a:lstStyle/>
          <a:p>
            <a:r>
              <a:rPr lang="es-EC" dirty="0"/>
              <a:t>Base de datos</a:t>
            </a:r>
          </a:p>
          <a:p>
            <a:r>
              <a:rPr lang="es-EC" dirty="0"/>
              <a:t>  entrenada</a:t>
            </a:r>
          </a:p>
        </p:txBody>
      </p:sp>
      <p:sp>
        <p:nvSpPr>
          <p:cNvPr id="35" name="Flecha: arriba y abajo 34">
            <a:extLst>
              <a:ext uri="{FF2B5EF4-FFF2-40B4-BE49-F238E27FC236}">
                <a16:creationId xmlns:a16="http://schemas.microsoft.com/office/drawing/2014/main" id="{D5419D18-0F30-4C63-908D-7D11D4B71C25}"/>
              </a:ext>
            </a:extLst>
          </p:cNvPr>
          <p:cNvSpPr/>
          <p:nvPr/>
        </p:nvSpPr>
        <p:spPr>
          <a:xfrm>
            <a:off x="2807065" y="4445027"/>
            <a:ext cx="212271" cy="36933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7" name="Rectángulo: esquinas redondeadas 36">
            <a:extLst>
              <a:ext uri="{FF2B5EF4-FFF2-40B4-BE49-F238E27FC236}">
                <a16:creationId xmlns:a16="http://schemas.microsoft.com/office/drawing/2014/main" id="{EC8482D7-BC2D-4ED0-A982-718A2BF871FE}"/>
              </a:ext>
            </a:extLst>
          </p:cNvPr>
          <p:cNvSpPr/>
          <p:nvPr/>
        </p:nvSpPr>
        <p:spPr>
          <a:xfrm>
            <a:off x="4050528" y="3830100"/>
            <a:ext cx="1285132" cy="53059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i="1" dirty="0"/>
              <a:t>Nombre /</a:t>
            </a:r>
          </a:p>
          <a:p>
            <a:pPr algn="ctr"/>
            <a:r>
              <a:rPr lang="es-EC" sz="1600" i="1" dirty="0"/>
              <a:t>Desconocido</a:t>
            </a:r>
          </a:p>
        </p:txBody>
      </p:sp>
      <p:cxnSp>
        <p:nvCxnSpPr>
          <p:cNvPr id="7" name="Conector: angular 6">
            <a:extLst>
              <a:ext uri="{FF2B5EF4-FFF2-40B4-BE49-F238E27FC236}">
                <a16:creationId xmlns:a16="http://schemas.microsoft.com/office/drawing/2014/main" id="{4D3B9DC5-EED6-43AF-9E44-6D0BA47197C3}"/>
              </a:ext>
            </a:extLst>
          </p:cNvPr>
          <p:cNvCxnSpPr>
            <a:stCxn id="6" idx="0"/>
            <a:endCxn id="25" idx="0"/>
          </p:cNvCxnSpPr>
          <p:nvPr/>
        </p:nvCxnSpPr>
        <p:spPr>
          <a:xfrm flipV="1">
            <a:off x="1315388" y="2367719"/>
            <a:ext cx="1607064" cy="2870876"/>
          </a:xfrm>
          <a:prstGeom prst="bentConnector4">
            <a:avLst>
              <a:gd name="adj1" fmla="val 33865"/>
              <a:gd name="adj2" fmla="val 107963"/>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2" name="Conector recto de flecha 11">
            <a:extLst>
              <a:ext uri="{FF2B5EF4-FFF2-40B4-BE49-F238E27FC236}">
                <a16:creationId xmlns:a16="http://schemas.microsoft.com/office/drawing/2014/main" id="{E6DEDCBA-B857-4500-A0BB-4EEE4BCDE2E7}"/>
              </a:ext>
            </a:extLst>
          </p:cNvPr>
          <p:cNvCxnSpPr>
            <a:stCxn id="25" idx="2"/>
            <a:endCxn id="27" idx="0"/>
          </p:cNvCxnSpPr>
          <p:nvPr/>
        </p:nvCxnSpPr>
        <p:spPr>
          <a:xfrm>
            <a:off x="2922452" y="2738519"/>
            <a:ext cx="0" cy="246409"/>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6" name="Conector recto de flecha 15">
            <a:extLst>
              <a:ext uri="{FF2B5EF4-FFF2-40B4-BE49-F238E27FC236}">
                <a16:creationId xmlns:a16="http://schemas.microsoft.com/office/drawing/2014/main" id="{A31F6C0A-4A08-4186-981E-1397D4EC9F92}"/>
              </a:ext>
            </a:extLst>
          </p:cNvPr>
          <p:cNvCxnSpPr>
            <a:stCxn id="27" idx="2"/>
            <a:endCxn id="29" idx="0"/>
          </p:cNvCxnSpPr>
          <p:nvPr/>
        </p:nvCxnSpPr>
        <p:spPr>
          <a:xfrm flipH="1">
            <a:off x="2922451" y="3638183"/>
            <a:ext cx="1" cy="27255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9" name="Conector recto de flecha 18">
            <a:extLst>
              <a:ext uri="{FF2B5EF4-FFF2-40B4-BE49-F238E27FC236}">
                <a16:creationId xmlns:a16="http://schemas.microsoft.com/office/drawing/2014/main" id="{7CC485BC-48CF-4BDB-9378-9CA8F4B316BD}"/>
              </a:ext>
            </a:extLst>
          </p:cNvPr>
          <p:cNvCxnSpPr>
            <a:stCxn id="29" idx="3"/>
            <a:endCxn id="37" idx="1"/>
          </p:cNvCxnSpPr>
          <p:nvPr/>
        </p:nvCxnSpPr>
        <p:spPr>
          <a:xfrm>
            <a:off x="3747665" y="4095399"/>
            <a:ext cx="302863"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4" name="Conector recto de flecha 23">
            <a:extLst>
              <a:ext uri="{FF2B5EF4-FFF2-40B4-BE49-F238E27FC236}">
                <a16:creationId xmlns:a16="http://schemas.microsoft.com/office/drawing/2014/main" id="{BC8EA49B-B9B0-44B4-B141-60297015FD4B}"/>
              </a:ext>
            </a:extLst>
          </p:cNvPr>
          <p:cNvCxnSpPr>
            <a:cxnSpLocks/>
            <a:stCxn id="15" idx="2"/>
            <a:endCxn id="23" idx="0"/>
          </p:cNvCxnSpPr>
          <p:nvPr/>
        </p:nvCxnSpPr>
        <p:spPr>
          <a:xfrm>
            <a:off x="9287353" y="2361144"/>
            <a:ext cx="0" cy="21996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pic>
        <p:nvPicPr>
          <p:cNvPr id="14" name="Imagen 13">
            <a:extLst>
              <a:ext uri="{FF2B5EF4-FFF2-40B4-BE49-F238E27FC236}">
                <a16:creationId xmlns:a16="http://schemas.microsoft.com/office/drawing/2014/main" id="{6169C376-765C-4CAD-9242-649D9F41681D}"/>
              </a:ext>
            </a:extLst>
          </p:cNvPr>
          <p:cNvPicPr>
            <a:picLocks noChangeAspect="1"/>
          </p:cNvPicPr>
          <p:nvPr/>
        </p:nvPicPr>
        <p:blipFill rotWithShape="1">
          <a:blip r:embed="rId2"/>
          <a:srcRect r="2387" b="6558"/>
          <a:stretch/>
        </p:blipFill>
        <p:spPr>
          <a:xfrm>
            <a:off x="5470070" y="4280065"/>
            <a:ext cx="6721929" cy="1976435"/>
          </a:xfrm>
          <a:prstGeom prst="rect">
            <a:avLst/>
          </a:prstGeom>
        </p:spPr>
      </p:pic>
    </p:spTree>
    <p:extLst>
      <p:ext uri="{BB962C8B-B14F-4D97-AF65-F5344CB8AC3E}">
        <p14:creationId xmlns:p14="http://schemas.microsoft.com/office/powerpoint/2010/main" val="456735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6E68FB-D004-4CE6-A358-F46E99EFC3CD}"/>
              </a:ext>
            </a:extLst>
          </p:cNvPr>
          <p:cNvSpPr>
            <a:spLocks noGrp="1"/>
          </p:cNvSpPr>
          <p:nvPr>
            <p:ph type="title"/>
          </p:nvPr>
        </p:nvSpPr>
        <p:spPr/>
        <p:txBody>
          <a:bodyPr/>
          <a:lstStyle/>
          <a:p>
            <a:r>
              <a:rPr lang="es-EC" dirty="0"/>
              <a:t>Predicción - submódulo </a:t>
            </a:r>
          </a:p>
        </p:txBody>
      </p:sp>
      <p:sp>
        <p:nvSpPr>
          <p:cNvPr id="4" name="Marcador de número de diapositiva 3">
            <a:extLst>
              <a:ext uri="{FF2B5EF4-FFF2-40B4-BE49-F238E27FC236}">
                <a16:creationId xmlns:a16="http://schemas.microsoft.com/office/drawing/2014/main" id="{4C7EDB2D-5658-4CF1-A5DB-682B42089DF4}"/>
              </a:ext>
            </a:extLst>
          </p:cNvPr>
          <p:cNvSpPr>
            <a:spLocks noGrp="1"/>
          </p:cNvSpPr>
          <p:nvPr>
            <p:ph type="sldNum" sz="quarter" idx="12"/>
          </p:nvPr>
        </p:nvSpPr>
        <p:spPr/>
        <p:txBody>
          <a:bodyPr/>
          <a:lstStyle/>
          <a:p>
            <a:fld id="{4589A0F8-E702-44C7-BD07-F63FB80A2BF8}" type="slidenum">
              <a:rPr lang="es-EC" smtClean="0"/>
              <a:t>27</a:t>
            </a:fld>
            <a:endParaRPr lang="es-EC"/>
          </a:p>
        </p:txBody>
      </p:sp>
      <p:sp>
        <p:nvSpPr>
          <p:cNvPr id="6" name="Botón de acción: Documento 5">
            <a:hlinkClick r:id="" action="ppaction://noaction" highlightClick="1"/>
            <a:extLst>
              <a:ext uri="{FF2B5EF4-FFF2-40B4-BE49-F238E27FC236}">
                <a16:creationId xmlns:a16="http://schemas.microsoft.com/office/drawing/2014/main" id="{55410E73-DB43-40B5-969F-82AA9CFA8162}"/>
              </a:ext>
            </a:extLst>
          </p:cNvPr>
          <p:cNvSpPr/>
          <p:nvPr/>
        </p:nvSpPr>
        <p:spPr>
          <a:xfrm>
            <a:off x="758494" y="4257136"/>
            <a:ext cx="963131" cy="1450757"/>
          </a:xfrm>
          <a:prstGeom prst="actionButtonDocumen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8" name="CuadroTexto 7">
            <a:extLst>
              <a:ext uri="{FF2B5EF4-FFF2-40B4-BE49-F238E27FC236}">
                <a16:creationId xmlns:a16="http://schemas.microsoft.com/office/drawing/2014/main" id="{3FB9A0AD-C8CD-4999-9830-582D599C706C}"/>
              </a:ext>
            </a:extLst>
          </p:cNvPr>
          <p:cNvSpPr txBox="1"/>
          <p:nvPr/>
        </p:nvSpPr>
        <p:spPr>
          <a:xfrm>
            <a:off x="380780" y="3846695"/>
            <a:ext cx="1678986" cy="338554"/>
          </a:xfrm>
          <a:prstGeom prst="rect">
            <a:avLst/>
          </a:prstGeom>
          <a:noFill/>
        </p:spPr>
        <p:txBody>
          <a:bodyPr wrap="none" rtlCol="0">
            <a:spAutoFit/>
          </a:bodyPr>
          <a:lstStyle/>
          <a:p>
            <a:r>
              <a:rPr lang="es-EC" sz="1600" dirty="0"/>
              <a:t>face_recognize.py</a:t>
            </a:r>
          </a:p>
        </p:txBody>
      </p:sp>
      <p:sp>
        <p:nvSpPr>
          <p:cNvPr id="11" name="Botón de acción: Ayuda 10">
            <a:hlinkClick r:id="" action="ppaction://noaction" highlightClick="1"/>
            <a:extLst>
              <a:ext uri="{FF2B5EF4-FFF2-40B4-BE49-F238E27FC236}">
                <a16:creationId xmlns:a16="http://schemas.microsoft.com/office/drawing/2014/main" id="{D6008F9B-7549-4115-91B4-F241E449DFEA}"/>
              </a:ext>
            </a:extLst>
          </p:cNvPr>
          <p:cNvSpPr/>
          <p:nvPr/>
        </p:nvSpPr>
        <p:spPr>
          <a:xfrm>
            <a:off x="999276" y="2902074"/>
            <a:ext cx="481566" cy="440871"/>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Flecha: hacia abajo 12">
            <a:extLst>
              <a:ext uri="{FF2B5EF4-FFF2-40B4-BE49-F238E27FC236}">
                <a16:creationId xmlns:a16="http://schemas.microsoft.com/office/drawing/2014/main" id="{7431EA4C-6073-49C4-AF65-F013FF1A21E1}"/>
              </a:ext>
            </a:extLst>
          </p:cNvPr>
          <p:cNvSpPr/>
          <p:nvPr/>
        </p:nvSpPr>
        <p:spPr>
          <a:xfrm>
            <a:off x="1100704" y="3522002"/>
            <a:ext cx="232442" cy="3521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esquinas redondeadas 14">
            <a:extLst>
              <a:ext uri="{FF2B5EF4-FFF2-40B4-BE49-F238E27FC236}">
                <a16:creationId xmlns:a16="http://schemas.microsoft.com/office/drawing/2014/main" id="{F6675CD2-6F15-42F7-B360-630414D08C54}"/>
              </a:ext>
            </a:extLst>
          </p:cNvPr>
          <p:cNvSpPr/>
          <p:nvPr/>
        </p:nvSpPr>
        <p:spPr>
          <a:xfrm>
            <a:off x="8093442" y="1819086"/>
            <a:ext cx="1394890" cy="3068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SVM</a:t>
            </a:r>
          </a:p>
        </p:txBody>
      </p:sp>
      <p:sp>
        <p:nvSpPr>
          <p:cNvPr id="23" name="Rectángulo: esquinas redondeadas 22">
            <a:extLst>
              <a:ext uri="{FF2B5EF4-FFF2-40B4-BE49-F238E27FC236}">
                <a16:creationId xmlns:a16="http://schemas.microsoft.com/office/drawing/2014/main" id="{BA34DAB2-8CCD-4F03-93AF-D0919E11339A}"/>
              </a:ext>
            </a:extLst>
          </p:cNvPr>
          <p:cNvSpPr/>
          <p:nvPr/>
        </p:nvSpPr>
        <p:spPr>
          <a:xfrm>
            <a:off x="7451190" y="2374913"/>
            <a:ext cx="2666082" cy="29658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
            </a:pPr>
            <a:r>
              <a:rPr lang="es-EC" sz="1600" dirty="0"/>
              <a:t>Realiza predicciones de probabilidad </a:t>
            </a:r>
          </a:p>
          <a:p>
            <a:pPr marL="285750" indent="-285750">
              <a:buFont typeface="Wingdings" panose="05000000000000000000" pitchFamily="2" charset="2"/>
              <a:buChar char="§"/>
            </a:pPr>
            <a:r>
              <a:rPr lang="es-ES" sz="1600" dirty="0"/>
              <a:t>Consigue este puntaje de </a:t>
            </a:r>
            <a:r>
              <a:rPr lang="es-ES" sz="1600" dirty="0" err="1"/>
              <a:t>prob</a:t>
            </a:r>
            <a:r>
              <a:rPr lang="es-ES" sz="1600" dirty="0"/>
              <a:t>. mediante la mayor cantidad de veces que se repita una etiqueta</a:t>
            </a:r>
          </a:p>
          <a:p>
            <a:pPr marL="285750" indent="-285750">
              <a:buFont typeface="Wingdings" panose="05000000000000000000" pitchFamily="2" charset="2"/>
              <a:buChar char="§"/>
            </a:pPr>
            <a:r>
              <a:rPr lang="es-ES" sz="1600" dirty="0"/>
              <a:t>99% alta </a:t>
            </a:r>
            <a:r>
              <a:rPr lang="es-ES" sz="1600" dirty="0" err="1"/>
              <a:t>prob</a:t>
            </a:r>
            <a:r>
              <a:rPr lang="es-ES" sz="1600" dirty="0"/>
              <a:t>. de coincidencia, mientras 40% baja </a:t>
            </a:r>
            <a:r>
              <a:rPr lang="es-ES" sz="1600" dirty="0" err="1"/>
              <a:t>prob</a:t>
            </a:r>
            <a:r>
              <a:rPr lang="es-ES" sz="1600" dirty="0"/>
              <a:t>. </a:t>
            </a:r>
            <a:endParaRPr lang="es-EC" sz="1600" dirty="0"/>
          </a:p>
        </p:txBody>
      </p:sp>
      <p:sp>
        <p:nvSpPr>
          <p:cNvPr id="25" name="Rectángulo: esquinas redondeadas 24">
            <a:extLst>
              <a:ext uri="{FF2B5EF4-FFF2-40B4-BE49-F238E27FC236}">
                <a16:creationId xmlns:a16="http://schemas.microsoft.com/office/drawing/2014/main" id="{9568C3AC-D34D-4884-BBFE-6C3ED74FF06B}"/>
              </a:ext>
            </a:extLst>
          </p:cNvPr>
          <p:cNvSpPr/>
          <p:nvPr/>
        </p:nvSpPr>
        <p:spPr>
          <a:xfrm>
            <a:off x="2706527" y="2125943"/>
            <a:ext cx="1270076" cy="3446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Preprocesar</a:t>
            </a:r>
          </a:p>
        </p:txBody>
      </p:sp>
      <p:sp>
        <p:nvSpPr>
          <p:cNvPr id="27" name="Rectángulo: esquinas redondeadas 26">
            <a:extLst>
              <a:ext uri="{FF2B5EF4-FFF2-40B4-BE49-F238E27FC236}">
                <a16:creationId xmlns:a16="http://schemas.microsoft.com/office/drawing/2014/main" id="{69A691E0-5581-4FEC-8AA9-91A69E9E0F2A}"/>
              </a:ext>
            </a:extLst>
          </p:cNvPr>
          <p:cNvSpPr/>
          <p:nvPr/>
        </p:nvSpPr>
        <p:spPr>
          <a:xfrm>
            <a:off x="2614637" y="2743151"/>
            <a:ext cx="1455949" cy="65325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Extrae características</a:t>
            </a:r>
          </a:p>
        </p:txBody>
      </p:sp>
      <p:sp>
        <p:nvSpPr>
          <p:cNvPr id="29" name="Rectángulo: esquinas redondeadas 28">
            <a:extLst>
              <a:ext uri="{FF2B5EF4-FFF2-40B4-BE49-F238E27FC236}">
                <a16:creationId xmlns:a16="http://schemas.microsoft.com/office/drawing/2014/main" id="{3B5F49DE-488C-4A9D-86B0-4E5570EA1BBC}"/>
              </a:ext>
            </a:extLst>
          </p:cNvPr>
          <p:cNvSpPr/>
          <p:nvPr/>
        </p:nvSpPr>
        <p:spPr>
          <a:xfrm>
            <a:off x="2503473" y="3654652"/>
            <a:ext cx="1676185" cy="53059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i="1" dirty="0"/>
              <a:t>Svm_clf.predict_proba()</a:t>
            </a:r>
          </a:p>
        </p:txBody>
      </p:sp>
      <p:sp>
        <p:nvSpPr>
          <p:cNvPr id="33" name="Cilindro 32">
            <a:extLst>
              <a:ext uri="{FF2B5EF4-FFF2-40B4-BE49-F238E27FC236}">
                <a16:creationId xmlns:a16="http://schemas.microsoft.com/office/drawing/2014/main" id="{C194D767-0A86-4249-B8B1-A4B54DDBEE0B}"/>
              </a:ext>
            </a:extLst>
          </p:cNvPr>
          <p:cNvSpPr/>
          <p:nvPr/>
        </p:nvSpPr>
        <p:spPr>
          <a:xfrm>
            <a:off x="2901742" y="4701740"/>
            <a:ext cx="835393" cy="65625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4" name="CuadroTexto 33">
            <a:extLst>
              <a:ext uri="{FF2B5EF4-FFF2-40B4-BE49-F238E27FC236}">
                <a16:creationId xmlns:a16="http://schemas.microsoft.com/office/drawing/2014/main" id="{2BFBF596-5C8E-4672-8A14-045B4FEF26CF}"/>
              </a:ext>
            </a:extLst>
          </p:cNvPr>
          <p:cNvSpPr txBox="1"/>
          <p:nvPr/>
        </p:nvSpPr>
        <p:spPr>
          <a:xfrm>
            <a:off x="2552288" y="5371368"/>
            <a:ext cx="1485150" cy="646331"/>
          </a:xfrm>
          <a:prstGeom prst="rect">
            <a:avLst/>
          </a:prstGeom>
          <a:noFill/>
        </p:spPr>
        <p:txBody>
          <a:bodyPr wrap="none" rtlCol="0">
            <a:spAutoFit/>
          </a:bodyPr>
          <a:lstStyle/>
          <a:p>
            <a:r>
              <a:rPr lang="es-EC" dirty="0"/>
              <a:t>Base de datos</a:t>
            </a:r>
          </a:p>
          <a:p>
            <a:r>
              <a:rPr lang="es-EC" dirty="0"/>
              <a:t>  entrenada</a:t>
            </a:r>
          </a:p>
        </p:txBody>
      </p:sp>
      <p:sp>
        <p:nvSpPr>
          <p:cNvPr id="35" name="Flecha: arriba y abajo 34">
            <a:extLst>
              <a:ext uri="{FF2B5EF4-FFF2-40B4-BE49-F238E27FC236}">
                <a16:creationId xmlns:a16="http://schemas.microsoft.com/office/drawing/2014/main" id="{D5419D18-0F30-4C63-908D-7D11D4B71C25}"/>
              </a:ext>
            </a:extLst>
          </p:cNvPr>
          <p:cNvSpPr/>
          <p:nvPr/>
        </p:nvSpPr>
        <p:spPr>
          <a:xfrm>
            <a:off x="3213302" y="4271862"/>
            <a:ext cx="212271" cy="36933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7" name="Rectángulo: esquinas redondeadas 36">
            <a:extLst>
              <a:ext uri="{FF2B5EF4-FFF2-40B4-BE49-F238E27FC236}">
                <a16:creationId xmlns:a16="http://schemas.microsoft.com/office/drawing/2014/main" id="{EC8482D7-BC2D-4ED0-A982-718A2BF871FE}"/>
              </a:ext>
            </a:extLst>
          </p:cNvPr>
          <p:cNvSpPr/>
          <p:nvPr/>
        </p:nvSpPr>
        <p:spPr>
          <a:xfrm>
            <a:off x="4456765" y="3654652"/>
            <a:ext cx="1285132" cy="53059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i="1" dirty="0"/>
              <a:t>Conocido /</a:t>
            </a:r>
          </a:p>
          <a:p>
            <a:pPr algn="ctr"/>
            <a:r>
              <a:rPr lang="es-EC" sz="1600" i="1" dirty="0"/>
              <a:t>Desconocido</a:t>
            </a:r>
          </a:p>
        </p:txBody>
      </p:sp>
      <p:cxnSp>
        <p:nvCxnSpPr>
          <p:cNvPr id="7" name="Conector: angular 6">
            <a:extLst>
              <a:ext uri="{FF2B5EF4-FFF2-40B4-BE49-F238E27FC236}">
                <a16:creationId xmlns:a16="http://schemas.microsoft.com/office/drawing/2014/main" id="{4D3B9DC5-EED6-43AF-9E44-6D0BA47197C3}"/>
              </a:ext>
            </a:extLst>
          </p:cNvPr>
          <p:cNvCxnSpPr>
            <a:cxnSpLocks/>
            <a:stCxn id="6" idx="0"/>
            <a:endCxn id="25" idx="0"/>
          </p:cNvCxnSpPr>
          <p:nvPr/>
        </p:nvCxnSpPr>
        <p:spPr>
          <a:xfrm flipV="1">
            <a:off x="1721625" y="2125943"/>
            <a:ext cx="1619940" cy="2856572"/>
          </a:xfrm>
          <a:prstGeom prst="bentConnector4">
            <a:avLst>
              <a:gd name="adj1" fmla="val 30399"/>
              <a:gd name="adj2" fmla="val 108003"/>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2" name="Conector recto de flecha 11">
            <a:extLst>
              <a:ext uri="{FF2B5EF4-FFF2-40B4-BE49-F238E27FC236}">
                <a16:creationId xmlns:a16="http://schemas.microsoft.com/office/drawing/2014/main" id="{E6DEDCBA-B857-4500-A0BB-4EEE4BCDE2E7}"/>
              </a:ext>
            </a:extLst>
          </p:cNvPr>
          <p:cNvCxnSpPr>
            <a:cxnSpLocks/>
            <a:stCxn id="25" idx="2"/>
            <a:endCxn id="27" idx="0"/>
          </p:cNvCxnSpPr>
          <p:nvPr/>
        </p:nvCxnSpPr>
        <p:spPr>
          <a:xfrm>
            <a:off x="3341565" y="2470603"/>
            <a:ext cx="1047" cy="27254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6" name="Conector recto de flecha 15">
            <a:extLst>
              <a:ext uri="{FF2B5EF4-FFF2-40B4-BE49-F238E27FC236}">
                <a16:creationId xmlns:a16="http://schemas.microsoft.com/office/drawing/2014/main" id="{A31F6C0A-4A08-4186-981E-1397D4EC9F92}"/>
              </a:ext>
            </a:extLst>
          </p:cNvPr>
          <p:cNvCxnSpPr>
            <a:cxnSpLocks/>
            <a:stCxn id="27" idx="2"/>
            <a:endCxn id="29" idx="0"/>
          </p:cNvCxnSpPr>
          <p:nvPr/>
        </p:nvCxnSpPr>
        <p:spPr>
          <a:xfrm flipH="1">
            <a:off x="3341566" y="3396406"/>
            <a:ext cx="1046" cy="25824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9" name="Conector recto de flecha 18">
            <a:extLst>
              <a:ext uri="{FF2B5EF4-FFF2-40B4-BE49-F238E27FC236}">
                <a16:creationId xmlns:a16="http://schemas.microsoft.com/office/drawing/2014/main" id="{7CC485BC-48CF-4BDB-9378-9CA8F4B316BD}"/>
              </a:ext>
            </a:extLst>
          </p:cNvPr>
          <p:cNvCxnSpPr>
            <a:cxnSpLocks/>
            <a:stCxn id="29" idx="3"/>
            <a:endCxn id="37" idx="1"/>
          </p:cNvCxnSpPr>
          <p:nvPr/>
        </p:nvCxnSpPr>
        <p:spPr>
          <a:xfrm>
            <a:off x="4179658" y="3919951"/>
            <a:ext cx="277107"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4" name="Conector recto de flecha 23">
            <a:extLst>
              <a:ext uri="{FF2B5EF4-FFF2-40B4-BE49-F238E27FC236}">
                <a16:creationId xmlns:a16="http://schemas.microsoft.com/office/drawing/2014/main" id="{BC8EA49B-B9B0-44B4-B141-60297015FD4B}"/>
              </a:ext>
            </a:extLst>
          </p:cNvPr>
          <p:cNvCxnSpPr>
            <a:cxnSpLocks/>
            <a:stCxn id="15" idx="2"/>
            <a:endCxn id="23" idx="0"/>
          </p:cNvCxnSpPr>
          <p:nvPr/>
        </p:nvCxnSpPr>
        <p:spPr>
          <a:xfrm flipH="1">
            <a:off x="8784231" y="2125943"/>
            <a:ext cx="6656" cy="24897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pic>
        <p:nvPicPr>
          <p:cNvPr id="39" name="Imagen 38">
            <a:extLst>
              <a:ext uri="{FF2B5EF4-FFF2-40B4-BE49-F238E27FC236}">
                <a16:creationId xmlns:a16="http://schemas.microsoft.com/office/drawing/2014/main" id="{B97EBCBC-C1E9-4B94-87C1-DEE97C11ECEA}"/>
              </a:ext>
            </a:extLst>
          </p:cNvPr>
          <p:cNvPicPr>
            <a:picLocks noChangeAspect="1"/>
          </p:cNvPicPr>
          <p:nvPr/>
        </p:nvPicPr>
        <p:blipFill>
          <a:blip r:embed="rId2"/>
          <a:stretch>
            <a:fillRect/>
          </a:stretch>
        </p:blipFill>
        <p:spPr>
          <a:xfrm>
            <a:off x="6022327" y="5465776"/>
            <a:ext cx="6169673" cy="858752"/>
          </a:xfrm>
          <a:prstGeom prst="rect">
            <a:avLst/>
          </a:prstGeom>
        </p:spPr>
      </p:pic>
      <p:pic>
        <p:nvPicPr>
          <p:cNvPr id="3" name="Imagen 2">
            <a:extLst>
              <a:ext uri="{FF2B5EF4-FFF2-40B4-BE49-F238E27FC236}">
                <a16:creationId xmlns:a16="http://schemas.microsoft.com/office/drawing/2014/main" id="{722789E3-D7E4-4C7D-AD6F-5795E99BCB5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09015" y="1819086"/>
            <a:ext cx="6169673" cy="3656944"/>
          </a:xfrm>
          <a:prstGeom prst="rect">
            <a:avLst/>
          </a:prstGeom>
          <a:noFill/>
          <a:ln>
            <a:noFill/>
          </a:ln>
        </p:spPr>
      </p:pic>
    </p:spTree>
    <p:extLst>
      <p:ext uri="{BB962C8B-B14F-4D97-AF65-F5344CB8AC3E}">
        <p14:creationId xmlns:p14="http://schemas.microsoft.com/office/powerpoint/2010/main" val="12017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4"/>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2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23" grpId="0" animBg="1"/>
      <p:bldP spid="2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E52E89-39EB-40F9-BCBE-4678AAC614D1}"/>
              </a:ext>
            </a:extLst>
          </p:cNvPr>
          <p:cNvSpPr>
            <a:spLocks noGrp="1"/>
          </p:cNvSpPr>
          <p:nvPr>
            <p:ph type="title"/>
          </p:nvPr>
        </p:nvSpPr>
        <p:spPr/>
        <p:txBody>
          <a:bodyPr/>
          <a:lstStyle/>
          <a:p>
            <a:r>
              <a:rPr lang="es-EC" dirty="0"/>
              <a:t>Módulo de Acceso</a:t>
            </a:r>
          </a:p>
        </p:txBody>
      </p:sp>
      <p:sp>
        <p:nvSpPr>
          <p:cNvPr id="4" name="Marcador de número de diapositiva 3">
            <a:extLst>
              <a:ext uri="{FF2B5EF4-FFF2-40B4-BE49-F238E27FC236}">
                <a16:creationId xmlns:a16="http://schemas.microsoft.com/office/drawing/2014/main" id="{11718781-4EC4-4439-82C8-745091FB7D53}"/>
              </a:ext>
            </a:extLst>
          </p:cNvPr>
          <p:cNvSpPr>
            <a:spLocks noGrp="1"/>
          </p:cNvSpPr>
          <p:nvPr>
            <p:ph type="sldNum" sz="quarter" idx="12"/>
          </p:nvPr>
        </p:nvSpPr>
        <p:spPr/>
        <p:txBody>
          <a:bodyPr/>
          <a:lstStyle/>
          <a:p>
            <a:fld id="{4589A0F8-E702-44C7-BD07-F63FB80A2BF8}" type="slidenum">
              <a:rPr lang="es-EC" smtClean="0"/>
              <a:t>28</a:t>
            </a:fld>
            <a:endParaRPr lang="es-EC"/>
          </a:p>
        </p:txBody>
      </p:sp>
      <p:sp>
        <p:nvSpPr>
          <p:cNvPr id="6" name="Rectángulo: esquinas redondeadas 5">
            <a:extLst>
              <a:ext uri="{FF2B5EF4-FFF2-40B4-BE49-F238E27FC236}">
                <a16:creationId xmlns:a16="http://schemas.microsoft.com/office/drawing/2014/main" id="{AABE1C21-3330-4FAE-B6E4-DF338DACC015}"/>
              </a:ext>
            </a:extLst>
          </p:cNvPr>
          <p:cNvSpPr/>
          <p:nvPr/>
        </p:nvSpPr>
        <p:spPr>
          <a:xfrm>
            <a:off x="1704619" y="1975762"/>
            <a:ext cx="8782761" cy="8494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
            </a:pPr>
            <a:r>
              <a:rPr lang="es-ES" dirty="0"/>
              <a:t>Representa la incorporación del sistema de reconocimiento facial a la chapa magnética</a:t>
            </a:r>
          </a:p>
          <a:p>
            <a:pPr marL="285750" indent="-285750">
              <a:buFont typeface="Wingdings" panose="05000000000000000000" pitchFamily="2" charset="2"/>
              <a:buChar char="§"/>
            </a:pPr>
            <a:r>
              <a:rPr lang="es-ES" dirty="0"/>
              <a:t>Elaboración de un historial de ingreso registrado en una base datos gestionada por MySQL </a:t>
            </a:r>
            <a:endParaRPr lang="es-EC" dirty="0"/>
          </a:p>
        </p:txBody>
      </p:sp>
      <p:sp>
        <p:nvSpPr>
          <p:cNvPr id="8" name="Botón de acción: Documento 7">
            <a:hlinkClick r:id="" action="ppaction://noaction" highlightClick="1"/>
            <a:extLst>
              <a:ext uri="{FF2B5EF4-FFF2-40B4-BE49-F238E27FC236}">
                <a16:creationId xmlns:a16="http://schemas.microsoft.com/office/drawing/2014/main" id="{B49A2280-3654-4E1C-BCE0-B87470B7FD7E}"/>
              </a:ext>
            </a:extLst>
          </p:cNvPr>
          <p:cNvSpPr/>
          <p:nvPr/>
        </p:nvSpPr>
        <p:spPr>
          <a:xfrm>
            <a:off x="3910692" y="3441282"/>
            <a:ext cx="963131" cy="1450757"/>
          </a:xfrm>
          <a:prstGeom prst="actionButtonDocumen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10" name="CuadroTexto 9">
            <a:extLst>
              <a:ext uri="{FF2B5EF4-FFF2-40B4-BE49-F238E27FC236}">
                <a16:creationId xmlns:a16="http://schemas.microsoft.com/office/drawing/2014/main" id="{D9EF2167-9402-4993-8BC3-2C6314F2A3F1}"/>
              </a:ext>
            </a:extLst>
          </p:cNvPr>
          <p:cNvSpPr txBox="1"/>
          <p:nvPr/>
        </p:nvSpPr>
        <p:spPr>
          <a:xfrm>
            <a:off x="3910692" y="3059668"/>
            <a:ext cx="1105239" cy="369332"/>
          </a:xfrm>
          <a:prstGeom prst="rect">
            <a:avLst/>
          </a:prstGeom>
          <a:noFill/>
        </p:spPr>
        <p:txBody>
          <a:bodyPr wrap="none" rtlCol="0">
            <a:spAutoFit/>
          </a:bodyPr>
          <a:lstStyle/>
          <a:p>
            <a:r>
              <a:rPr lang="es-EC" dirty="0"/>
              <a:t>enable.py</a:t>
            </a:r>
          </a:p>
        </p:txBody>
      </p:sp>
      <p:sp>
        <p:nvSpPr>
          <p:cNvPr id="12" name="Botón de acción: Documento 11">
            <a:hlinkClick r:id="" action="ppaction://noaction" highlightClick="1"/>
            <a:extLst>
              <a:ext uri="{FF2B5EF4-FFF2-40B4-BE49-F238E27FC236}">
                <a16:creationId xmlns:a16="http://schemas.microsoft.com/office/drawing/2014/main" id="{4CF1CBD4-1B87-47AC-9236-BAF724826910}"/>
              </a:ext>
            </a:extLst>
          </p:cNvPr>
          <p:cNvSpPr/>
          <p:nvPr/>
        </p:nvSpPr>
        <p:spPr>
          <a:xfrm>
            <a:off x="7140334" y="3429000"/>
            <a:ext cx="963131" cy="1450757"/>
          </a:xfrm>
          <a:prstGeom prst="actionButtonDocumen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14" name="CuadroTexto 13">
            <a:extLst>
              <a:ext uri="{FF2B5EF4-FFF2-40B4-BE49-F238E27FC236}">
                <a16:creationId xmlns:a16="http://schemas.microsoft.com/office/drawing/2014/main" id="{06A8F9DE-54EC-488D-BC98-B049AAA1C345}"/>
              </a:ext>
            </a:extLst>
          </p:cNvPr>
          <p:cNvSpPr txBox="1"/>
          <p:nvPr/>
        </p:nvSpPr>
        <p:spPr>
          <a:xfrm>
            <a:off x="6891059" y="3059668"/>
            <a:ext cx="1461682" cy="369332"/>
          </a:xfrm>
          <a:prstGeom prst="rect">
            <a:avLst/>
          </a:prstGeom>
          <a:noFill/>
        </p:spPr>
        <p:txBody>
          <a:bodyPr wrap="none" rtlCol="0">
            <a:spAutoFit/>
          </a:bodyPr>
          <a:lstStyle/>
          <a:p>
            <a:r>
              <a:rPr lang="es-EC" dirty="0"/>
              <a:t>Inscription.py</a:t>
            </a:r>
          </a:p>
        </p:txBody>
      </p:sp>
      <p:cxnSp>
        <p:nvCxnSpPr>
          <p:cNvPr id="16" name="Conector recto de flecha 15">
            <a:extLst>
              <a:ext uri="{FF2B5EF4-FFF2-40B4-BE49-F238E27FC236}">
                <a16:creationId xmlns:a16="http://schemas.microsoft.com/office/drawing/2014/main" id="{D6B57F71-541C-4426-9011-3043E13543F5}"/>
              </a:ext>
            </a:extLst>
          </p:cNvPr>
          <p:cNvCxnSpPr>
            <a:stCxn id="8" idx="0"/>
            <a:endCxn id="12" idx="2"/>
          </p:cNvCxnSpPr>
          <p:nvPr/>
        </p:nvCxnSpPr>
        <p:spPr>
          <a:xfrm flipV="1">
            <a:off x="4873823" y="4154379"/>
            <a:ext cx="2266511" cy="1228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2" name="Abrir llave 21">
            <a:extLst>
              <a:ext uri="{FF2B5EF4-FFF2-40B4-BE49-F238E27FC236}">
                <a16:creationId xmlns:a16="http://schemas.microsoft.com/office/drawing/2014/main" id="{CD4456E9-DE33-4B1D-B32C-45F59F1AC686}"/>
              </a:ext>
            </a:extLst>
          </p:cNvPr>
          <p:cNvSpPr/>
          <p:nvPr/>
        </p:nvSpPr>
        <p:spPr>
          <a:xfrm>
            <a:off x="3853541" y="5159828"/>
            <a:ext cx="171451" cy="1061357"/>
          </a:xfrm>
          <a:prstGeom prst="leftBrace">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s-EC"/>
          </a:p>
        </p:txBody>
      </p:sp>
      <p:sp>
        <p:nvSpPr>
          <p:cNvPr id="23" name="CuadroTexto 22">
            <a:extLst>
              <a:ext uri="{FF2B5EF4-FFF2-40B4-BE49-F238E27FC236}">
                <a16:creationId xmlns:a16="http://schemas.microsoft.com/office/drawing/2014/main" id="{2046681A-4510-4F0E-BAE8-473586D9B0F4}"/>
              </a:ext>
            </a:extLst>
          </p:cNvPr>
          <p:cNvSpPr txBox="1"/>
          <p:nvPr/>
        </p:nvSpPr>
        <p:spPr>
          <a:xfrm>
            <a:off x="2870387" y="5505840"/>
            <a:ext cx="983154" cy="369332"/>
          </a:xfrm>
          <a:prstGeom prst="rect">
            <a:avLst/>
          </a:prstGeom>
          <a:noFill/>
        </p:spPr>
        <p:txBody>
          <a:bodyPr wrap="none" rtlCol="0">
            <a:spAutoFit/>
          </a:bodyPr>
          <a:lstStyle/>
          <a:p>
            <a:r>
              <a:rPr lang="es-EC" dirty="0"/>
              <a:t>Librerías</a:t>
            </a:r>
          </a:p>
        </p:txBody>
      </p:sp>
      <p:sp>
        <p:nvSpPr>
          <p:cNvPr id="25" name="CuadroTexto 24">
            <a:extLst>
              <a:ext uri="{FF2B5EF4-FFF2-40B4-BE49-F238E27FC236}">
                <a16:creationId xmlns:a16="http://schemas.microsoft.com/office/drawing/2014/main" id="{CB9F46D1-C363-4185-943E-1BE5EDC35FC3}"/>
              </a:ext>
            </a:extLst>
          </p:cNvPr>
          <p:cNvSpPr txBox="1"/>
          <p:nvPr/>
        </p:nvSpPr>
        <p:spPr>
          <a:xfrm>
            <a:off x="4024992" y="5472839"/>
            <a:ext cx="1434303" cy="369332"/>
          </a:xfrm>
          <a:prstGeom prst="rect">
            <a:avLst/>
          </a:prstGeom>
          <a:noFill/>
        </p:spPr>
        <p:txBody>
          <a:bodyPr wrap="none" rtlCol="0">
            <a:spAutoFit/>
          </a:bodyPr>
          <a:lstStyle/>
          <a:p>
            <a:r>
              <a:rPr lang="es-EC" dirty="0"/>
              <a:t>- </a:t>
            </a:r>
            <a:r>
              <a:rPr lang="es-EC" dirty="0" err="1"/>
              <a:t>Jetson.GPIO</a:t>
            </a:r>
            <a:endParaRPr lang="es-EC" dirty="0"/>
          </a:p>
        </p:txBody>
      </p:sp>
      <p:sp>
        <p:nvSpPr>
          <p:cNvPr id="27" name="Abrir llave 26">
            <a:extLst>
              <a:ext uri="{FF2B5EF4-FFF2-40B4-BE49-F238E27FC236}">
                <a16:creationId xmlns:a16="http://schemas.microsoft.com/office/drawing/2014/main" id="{FEB3BA80-1DB3-4531-8D63-40CDF8C3F4CF}"/>
              </a:ext>
            </a:extLst>
          </p:cNvPr>
          <p:cNvSpPr/>
          <p:nvPr/>
        </p:nvSpPr>
        <p:spPr>
          <a:xfrm>
            <a:off x="6968883" y="5149842"/>
            <a:ext cx="171451" cy="1061357"/>
          </a:xfrm>
          <a:prstGeom prst="leftBrace">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s-EC"/>
          </a:p>
        </p:txBody>
      </p:sp>
      <p:sp>
        <p:nvSpPr>
          <p:cNvPr id="29" name="CuadroTexto 28">
            <a:extLst>
              <a:ext uri="{FF2B5EF4-FFF2-40B4-BE49-F238E27FC236}">
                <a16:creationId xmlns:a16="http://schemas.microsoft.com/office/drawing/2014/main" id="{B68051AC-5449-41EB-9E7B-FAE0F6661790}"/>
              </a:ext>
            </a:extLst>
          </p:cNvPr>
          <p:cNvSpPr txBox="1"/>
          <p:nvPr/>
        </p:nvSpPr>
        <p:spPr>
          <a:xfrm>
            <a:off x="5985729" y="5495854"/>
            <a:ext cx="983154" cy="369332"/>
          </a:xfrm>
          <a:prstGeom prst="rect">
            <a:avLst/>
          </a:prstGeom>
          <a:noFill/>
        </p:spPr>
        <p:txBody>
          <a:bodyPr wrap="none" rtlCol="0">
            <a:spAutoFit/>
          </a:bodyPr>
          <a:lstStyle/>
          <a:p>
            <a:r>
              <a:rPr lang="es-EC" dirty="0"/>
              <a:t>Librerías</a:t>
            </a:r>
          </a:p>
        </p:txBody>
      </p:sp>
      <p:sp>
        <p:nvSpPr>
          <p:cNvPr id="32" name="CuadroTexto 31">
            <a:extLst>
              <a:ext uri="{FF2B5EF4-FFF2-40B4-BE49-F238E27FC236}">
                <a16:creationId xmlns:a16="http://schemas.microsoft.com/office/drawing/2014/main" id="{434EDDCA-E42D-42C4-A395-2CCDE1946CB9}"/>
              </a:ext>
            </a:extLst>
          </p:cNvPr>
          <p:cNvSpPr txBox="1"/>
          <p:nvPr/>
        </p:nvSpPr>
        <p:spPr>
          <a:xfrm>
            <a:off x="7215619" y="5064423"/>
            <a:ext cx="1977464" cy="369332"/>
          </a:xfrm>
          <a:prstGeom prst="rect">
            <a:avLst/>
          </a:prstGeom>
          <a:noFill/>
        </p:spPr>
        <p:txBody>
          <a:bodyPr wrap="none" rtlCol="0">
            <a:spAutoFit/>
          </a:bodyPr>
          <a:lstStyle/>
          <a:p>
            <a:r>
              <a:rPr lang="es-EC" dirty="0"/>
              <a:t>- </a:t>
            </a:r>
            <a:r>
              <a:rPr lang="es-EC" sz="1800" b="0" i="0" u="none" strike="noStrike" baseline="0" dirty="0" err="1"/>
              <a:t>MySQL.connector</a:t>
            </a:r>
            <a:endParaRPr lang="es-EC" dirty="0"/>
          </a:p>
        </p:txBody>
      </p:sp>
      <p:sp>
        <p:nvSpPr>
          <p:cNvPr id="34" name="CuadroTexto 33">
            <a:extLst>
              <a:ext uri="{FF2B5EF4-FFF2-40B4-BE49-F238E27FC236}">
                <a16:creationId xmlns:a16="http://schemas.microsoft.com/office/drawing/2014/main" id="{F86D3E0D-EE4A-4929-B2B2-86F639AB0F16}"/>
              </a:ext>
            </a:extLst>
          </p:cNvPr>
          <p:cNvSpPr txBox="1"/>
          <p:nvPr/>
        </p:nvSpPr>
        <p:spPr>
          <a:xfrm>
            <a:off x="7292602" y="5840044"/>
            <a:ext cx="1318870" cy="369332"/>
          </a:xfrm>
          <a:prstGeom prst="rect">
            <a:avLst/>
          </a:prstGeom>
          <a:noFill/>
        </p:spPr>
        <p:txBody>
          <a:bodyPr wrap="square">
            <a:spAutoFit/>
          </a:bodyPr>
          <a:lstStyle/>
          <a:p>
            <a:r>
              <a:rPr lang="es-EC" sz="1800" b="0" i="0" u="none" strike="noStrike" baseline="0" dirty="0"/>
              <a:t>- </a:t>
            </a:r>
            <a:r>
              <a:rPr lang="es-EC" sz="1800" b="0" i="0" u="none" strike="noStrike" baseline="0" dirty="0" err="1"/>
              <a:t>Datatime</a:t>
            </a:r>
            <a:r>
              <a:rPr lang="es-EC" sz="1800" b="0" i="0" u="none" strike="noStrike" baseline="0" dirty="0"/>
              <a:t> </a:t>
            </a:r>
            <a:endParaRPr lang="es-EC" dirty="0"/>
          </a:p>
        </p:txBody>
      </p:sp>
    </p:spTree>
    <p:extLst>
      <p:ext uri="{BB962C8B-B14F-4D97-AF65-F5344CB8AC3E}">
        <p14:creationId xmlns:p14="http://schemas.microsoft.com/office/powerpoint/2010/main" val="3507887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E52E89-39EB-40F9-BCBE-4678AAC614D1}"/>
              </a:ext>
            </a:extLst>
          </p:cNvPr>
          <p:cNvSpPr>
            <a:spLocks noGrp="1"/>
          </p:cNvSpPr>
          <p:nvPr>
            <p:ph type="title"/>
          </p:nvPr>
        </p:nvSpPr>
        <p:spPr/>
        <p:txBody>
          <a:bodyPr/>
          <a:lstStyle/>
          <a:p>
            <a:r>
              <a:rPr lang="es-EC" dirty="0"/>
              <a:t>Incorporación sistema - chapa</a:t>
            </a:r>
          </a:p>
        </p:txBody>
      </p:sp>
      <p:sp>
        <p:nvSpPr>
          <p:cNvPr id="4" name="Marcador de número de diapositiva 3">
            <a:extLst>
              <a:ext uri="{FF2B5EF4-FFF2-40B4-BE49-F238E27FC236}">
                <a16:creationId xmlns:a16="http://schemas.microsoft.com/office/drawing/2014/main" id="{11718781-4EC4-4439-82C8-745091FB7D53}"/>
              </a:ext>
            </a:extLst>
          </p:cNvPr>
          <p:cNvSpPr>
            <a:spLocks noGrp="1"/>
          </p:cNvSpPr>
          <p:nvPr>
            <p:ph type="sldNum" sz="quarter" idx="12"/>
          </p:nvPr>
        </p:nvSpPr>
        <p:spPr/>
        <p:txBody>
          <a:bodyPr/>
          <a:lstStyle/>
          <a:p>
            <a:fld id="{4589A0F8-E702-44C7-BD07-F63FB80A2BF8}" type="slidenum">
              <a:rPr lang="es-EC" smtClean="0"/>
              <a:t>29</a:t>
            </a:fld>
            <a:endParaRPr lang="es-EC"/>
          </a:p>
        </p:txBody>
      </p:sp>
      <p:sp>
        <p:nvSpPr>
          <p:cNvPr id="8" name="Botón de acción: Documento 7">
            <a:hlinkClick r:id="" action="ppaction://noaction" highlightClick="1"/>
            <a:extLst>
              <a:ext uri="{FF2B5EF4-FFF2-40B4-BE49-F238E27FC236}">
                <a16:creationId xmlns:a16="http://schemas.microsoft.com/office/drawing/2014/main" id="{B49A2280-3654-4E1C-BCE0-B87470B7FD7E}"/>
              </a:ext>
            </a:extLst>
          </p:cNvPr>
          <p:cNvSpPr/>
          <p:nvPr/>
        </p:nvSpPr>
        <p:spPr>
          <a:xfrm>
            <a:off x="872291" y="3810614"/>
            <a:ext cx="963131" cy="1450757"/>
          </a:xfrm>
          <a:prstGeom prst="actionButtonDocumen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10" name="CuadroTexto 9">
            <a:extLst>
              <a:ext uri="{FF2B5EF4-FFF2-40B4-BE49-F238E27FC236}">
                <a16:creationId xmlns:a16="http://schemas.microsoft.com/office/drawing/2014/main" id="{D9EF2167-9402-4993-8BC3-2C6314F2A3F1}"/>
              </a:ext>
            </a:extLst>
          </p:cNvPr>
          <p:cNvSpPr txBox="1"/>
          <p:nvPr/>
        </p:nvSpPr>
        <p:spPr>
          <a:xfrm>
            <a:off x="872291" y="3429000"/>
            <a:ext cx="1105239" cy="369332"/>
          </a:xfrm>
          <a:prstGeom prst="rect">
            <a:avLst/>
          </a:prstGeom>
          <a:noFill/>
        </p:spPr>
        <p:txBody>
          <a:bodyPr wrap="none" rtlCol="0">
            <a:spAutoFit/>
          </a:bodyPr>
          <a:lstStyle/>
          <a:p>
            <a:r>
              <a:rPr lang="es-EC" dirty="0"/>
              <a:t>enable.py</a:t>
            </a:r>
          </a:p>
        </p:txBody>
      </p:sp>
      <p:sp>
        <p:nvSpPr>
          <p:cNvPr id="3" name="Rectángulo: esquinas redondeadas 2">
            <a:extLst>
              <a:ext uri="{FF2B5EF4-FFF2-40B4-BE49-F238E27FC236}">
                <a16:creationId xmlns:a16="http://schemas.microsoft.com/office/drawing/2014/main" id="{44F0E06C-3754-41A7-A4E7-6ED0977E8D42}"/>
              </a:ext>
            </a:extLst>
          </p:cNvPr>
          <p:cNvSpPr/>
          <p:nvPr/>
        </p:nvSpPr>
        <p:spPr>
          <a:xfrm>
            <a:off x="2645228" y="2191294"/>
            <a:ext cx="1698172" cy="3918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err="1"/>
              <a:t>Jetson.GPIO</a:t>
            </a:r>
            <a:endParaRPr lang="es-EC" dirty="0"/>
          </a:p>
        </p:txBody>
      </p:sp>
      <p:sp>
        <p:nvSpPr>
          <p:cNvPr id="5" name="Rectángulo: esquinas redondeadas 4">
            <a:extLst>
              <a:ext uri="{FF2B5EF4-FFF2-40B4-BE49-F238E27FC236}">
                <a16:creationId xmlns:a16="http://schemas.microsoft.com/office/drawing/2014/main" id="{10159E24-28B2-4B5D-BA25-FD2A039B9564}"/>
              </a:ext>
            </a:extLst>
          </p:cNvPr>
          <p:cNvSpPr/>
          <p:nvPr/>
        </p:nvSpPr>
        <p:spPr>
          <a:xfrm>
            <a:off x="2645228" y="3037113"/>
            <a:ext cx="1698172" cy="58782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Declaración de pines</a:t>
            </a:r>
          </a:p>
        </p:txBody>
      </p:sp>
      <p:sp>
        <p:nvSpPr>
          <p:cNvPr id="7" name="Rectángulo: esquinas redondeadas 6">
            <a:extLst>
              <a:ext uri="{FF2B5EF4-FFF2-40B4-BE49-F238E27FC236}">
                <a16:creationId xmlns:a16="http://schemas.microsoft.com/office/drawing/2014/main" id="{CF53C74A-5002-4C64-BD9B-72C94105CEEF}"/>
              </a:ext>
            </a:extLst>
          </p:cNvPr>
          <p:cNvSpPr/>
          <p:nvPr/>
        </p:nvSpPr>
        <p:spPr>
          <a:xfrm>
            <a:off x="4738551" y="3184069"/>
            <a:ext cx="1387929" cy="2939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2,6,12</a:t>
            </a:r>
          </a:p>
        </p:txBody>
      </p:sp>
      <p:sp>
        <p:nvSpPr>
          <p:cNvPr id="9" name="Rectángulo: esquinas redondeadas 8">
            <a:extLst>
              <a:ext uri="{FF2B5EF4-FFF2-40B4-BE49-F238E27FC236}">
                <a16:creationId xmlns:a16="http://schemas.microsoft.com/office/drawing/2014/main" id="{82D1E0DB-4231-4E85-8BFA-012BC6F9B993}"/>
              </a:ext>
            </a:extLst>
          </p:cNvPr>
          <p:cNvSpPr/>
          <p:nvPr/>
        </p:nvSpPr>
        <p:spPr>
          <a:xfrm>
            <a:off x="2645228" y="4908354"/>
            <a:ext cx="1698172" cy="58782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Escritura en alto/bajo</a:t>
            </a:r>
          </a:p>
        </p:txBody>
      </p:sp>
      <p:sp>
        <p:nvSpPr>
          <p:cNvPr id="18" name="Rectángulo: esquinas redondeadas 17">
            <a:extLst>
              <a:ext uri="{FF2B5EF4-FFF2-40B4-BE49-F238E27FC236}">
                <a16:creationId xmlns:a16="http://schemas.microsoft.com/office/drawing/2014/main" id="{88F5D196-A163-47A4-9125-29BCFE2403B5}"/>
              </a:ext>
            </a:extLst>
          </p:cNvPr>
          <p:cNvSpPr/>
          <p:nvPr/>
        </p:nvSpPr>
        <p:spPr>
          <a:xfrm>
            <a:off x="4666705" y="5055310"/>
            <a:ext cx="1531620" cy="2939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i="1" dirty="0" err="1"/>
              <a:t>GPIO.output</a:t>
            </a:r>
            <a:r>
              <a:rPr lang="es-EC" i="1" dirty="0"/>
              <a:t>()</a:t>
            </a:r>
          </a:p>
        </p:txBody>
      </p:sp>
      <p:cxnSp>
        <p:nvCxnSpPr>
          <p:cNvPr id="20" name="Conector recto 19">
            <a:extLst>
              <a:ext uri="{FF2B5EF4-FFF2-40B4-BE49-F238E27FC236}">
                <a16:creationId xmlns:a16="http://schemas.microsoft.com/office/drawing/2014/main" id="{73B3ACB5-93A9-474E-9701-7797B144DFE5}"/>
              </a:ext>
            </a:extLst>
          </p:cNvPr>
          <p:cNvCxnSpPr>
            <a:stCxn id="5" idx="3"/>
            <a:endCxn id="7" idx="1"/>
          </p:cNvCxnSpPr>
          <p:nvPr/>
        </p:nvCxnSpPr>
        <p:spPr>
          <a:xfrm flipV="1">
            <a:off x="4343400" y="3331027"/>
            <a:ext cx="395151" cy="1"/>
          </a:xfrm>
          <a:prstGeom prst="line">
            <a:avLst/>
          </a:prstGeom>
        </p:spPr>
        <p:style>
          <a:lnRef idx="1">
            <a:schemeClr val="accent6"/>
          </a:lnRef>
          <a:fillRef idx="0">
            <a:schemeClr val="accent6"/>
          </a:fillRef>
          <a:effectRef idx="0">
            <a:schemeClr val="accent6"/>
          </a:effectRef>
          <a:fontRef idx="minor">
            <a:schemeClr val="tx1"/>
          </a:fontRef>
        </p:style>
      </p:cxnSp>
      <p:cxnSp>
        <p:nvCxnSpPr>
          <p:cNvPr id="22" name="Conector recto 21">
            <a:extLst>
              <a:ext uri="{FF2B5EF4-FFF2-40B4-BE49-F238E27FC236}">
                <a16:creationId xmlns:a16="http://schemas.microsoft.com/office/drawing/2014/main" id="{53778CDD-790D-4FC8-B492-32DAC6B0208D}"/>
              </a:ext>
            </a:extLst>
          </p:cNvPr>
          <p:cNvCxnSpPr>
            <a:stCxn id="9" idx="3"/>
            <a:endCxn id="18" idx="1"/>
          </p:cNvCxnSpPr>
          <p:nvPr/>
        </p:nvCxnSpPr>
        <p:spPr>
          <a:xfrm flipV="1">
            <a:off x="4343400" y="5202268"/>
            <a:ext cx="323305" cy="1"/>
          </a:xfrm>
          <a:prstGeom prst="line">
            <a:avLst/>
          </a:prstGeom>
        </p:spPr>
        <p:style>
          <a:lnRef idx="1">
            <a:schemeClr val="accent6"/>
          </a:lnRef>
          <a:fillRef idx="0">
            <a:schemeClr val="accent6"/>
          </a:fillRef>
          <a:effectRef idx="0">
            <a:schemeClr val="accent6"/>
          </a:effectRef>
          <a:fontRef idx="minor">
            <a:schemeClr val="tx1"/>
          </a:fontRef>
        </p:style>
      </p:cxnSp>
      <p:sp>
        <p:nvSpPr>
          <p:cNvPr id="25" name="Rectángulo: esquinas redondeadas 24">
            <a:extLst>
              <a:ext uri="{FF2B5EF4-FFF2-40B4-BE49-F238E27FC236}">
                <a16:creationId xmlns:a16="http://schemas.microsoft.com/office/drawing/2014/main" id="{87228423-A6F1-4D14-B762-369AC35BED41}"/>
              </a:ext>
            </a:extLst>
          </p:cNvPr>
          <p:cNvSpPr/>
          <p:nvPr/>
        </p:nvSpPr>
        <p:spPr>
          <a:xfrm>
            <a:off x="2645228" y="3974370"/>
            <a:ext cx="1698172" cy="58782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Establecer pin salida</a:t>
            </a:r>
          </a:p>
        </p:txBody>
      </p:sp>
      <p:cxnSp>
        <p:nvCxnSpPr>
          <p:cNvPr id="31" name="Conector recto de flecha 30">
            <a:extLst>
              <a:ext uri="{FF2B5EF4-FFF2-40B4-BE49-F238E27FC236}">
                <a16:creationId xmlns:a16="http://schemas.microsoft.com/office/drawing/2014/main" id="{C1EC9478-5EEC-48EA-A920-BBEB885EC805}"/>
              </a:ext>
            </a:extLst>
          </p:cNvPr>
          <p:cNvCxnSpPr>
            <a:stCxn id="3" idx="2"/>
            <a:endCxn id="5" idx="0"/>
          </p:cNvCxnSpPr>
          <p:nvPr/>
        </p:nvCxnSpPr>
        <p:spPr>
          <a:xfrm>
            <a:off x="3494314" y="2583180"/>
            <a:ext cx="0" cy="45393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3" name="Conector recto de flecha 32">
            <a:extLst>
              <a:ext uri="{FF2B5EF4-FFF2-40B4-BE49-F238E27FC236}">
                <a16:creationId xmlns:a16="http://schemas.microsoft.com/office/drawing/2014/main" id="{F3BE5B83-C32A-48E2-B99E-93D508387D26}"/>
              </a:ext>
            </a:extLst>
          </p:cNvPr>
          <p:cNvCxnSpPr>
            <a:stCxn id="5" idx="2"/>
            <a:endCxn id="25" idx="0"/>
          </p:cNvCxnSpPr>
          <p:nvPr/>
        </p:nvCxnSpPr>
        <p:spPr>
          <a:xfrm>
            <a:off x="3494314" y="3624942"/>
            <a:ext cx="0" cy="34942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5" name="Conector recto de flecha 34">
            <a:extLst>
              <a:ext uri="{FF2B5EF4-FFF2-40B4-BE49-F238E27FC236}">
                <a16:creationId xmlns:a16="http://schemas.microsoft.com/office/drawing/2014/main" id="{DD214099-72B2-4028-A296-4F5CE9919D89}"/>
              </a:ext>
            </a:extLst>
          </p:cNvPr>
          <p:cNvCxnSpPr>
            <a:stCxn id="25" idx="2"/>
            <a:endCxn id="9" idx="0"/>
          </p:cNvCxnSpPr>
          <p:nvPr/>
        </p:nvCxnSpPr>
        <p:spPr>
          <a:xfrm>
            <a:off x="3494314" y="4562199"/>
            <a:ext cx="0" cy="34615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7" name="Conector: angular 36">
            <a:extLst>
              <a:ext uri="{FF2B5EF4-FFF2-40B4-BE49-F238E27FC236}">
                <a16:creationId xmlns:a16="http://schemas.microsoft.com/office/drawing/2014/main" id="{403B3995-6FFF-4F25-8DDD-9FBC2E88EA9D}"/>
              </a:ext>
            </a:extLst>
          </p:cNvPr>
          <p:cNvCxnSpPr>
            <a:stCxn id="8" idx="0"/>
            <a:endCxn id="3" idx="0"/>
          </p:cNvCxnSpPr>
          <p:nvPr/>
        </p:nvCxnSpPr>
        <p:spPr>
          <a:xfrm flipV="1">
            <a:off x="1835422" y="2191294"/>
            <a:ext cx="1658892" cy="2344699"/>
          </a:xfrm>
          <a:prstGeom prst="bentConnector4">
            <a:avLst>
              <a:gd name="adj1" fmla="val 24408"/>
              <a:gd name="adj2" fmla="val 109750"/>
            </a:avLst>
          </a:prstGeom>
          <a:ln>
            <a:tailEnd type="triangle"/>
          </a:ln>
        </p:spPr>
        <p:style>
          <a:lnRef idx="1">
            <a:schemeClr val="accent6"/>
          </a:lnRef>
          <a:fillRef idx="0">
            <a:schemeClr val="accent6"/>
          </a:fillRef>
          <a:effectRef idx="0">
            <a:schemeClr val="accent6"/>
          </a:effectRef>
          <a:fontRef idx="minor">
            <a:schemeClr val="tx1"/>
          </a:fontRef>
        </p:style>
      </p:cxnSp>
      <p:sp>
        <p:nvSpPr>
          <p:cNvPr id="39" name="Rectángulo: esquinas redondeadas 38">
            <a:extLst>
              <a:ext uri="{FF2B5EF4-FFF2-40B4-BE49-F238E27FC236}">
                <a16:creationId xmlns:a16="http://schemas.microsoft.com/office/drawing/2014/main" id="{9F1BBBD9-D551-4664-9095-6BBF77E8B6B5}"/>
              </a:ext>
            </a:extLst>
          </p:cNvPr>
          <p:cNvSpPr/>
          <p:nvPr/>
        </p:nvSpPr>
        <p:spPr>
          <a:xfrm>
            <a:off x="6923322" y="2899563"/>
            <a:ext cx="4637307" cy="14507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
            </a:pPr>
            <a:r>
              <a:rPr lang="es-EC" dirty="0"/>
              <a:t>La </a:t>
            </a:r>
            <a:r>
              <a:rPr lang="es-EC" dirty="0" err="1"/>
              <a:t>Jetson</a:t>
            </a:r>
            <a:r>
              <a:rPr lang="es-EC" dirty="0"/>
              <a:t> incluye una cabecera de 40 pines</a:t>
            </a:r>
          </a:p>
          <a:p>
            <a:pPr marL="285750" indent="-285750">
              <a:buFont typeface="Wingdings" panose="05000000000000000000" pitchFamily="2" charset="2"/>
              <a:buChar char="§"/>
            </a:pPr>
            <a:r>
              <a:rPr lang="es-EC" dirty="0"/>
              <a:t>Pin alimentación (2), </a:t>
            </a:r>
            <a:r>
              <a:rPr lang="es-EC" dirty="0" err="1"/>
              <a:t>gnd</a:t>
            </a:r>
            <a:r>
              <a:rPr lang="es-EC" dirty="0"/>
              <a:t>(6) y control (12)</a:t>
            </a:r>
          </a:p>
          <a:p>
            <a:pPr marL="285750" indent="-285750">
              <a:buFont typeface="Wingdings" panose="05000000000000000000" pitchFamily="2" charset="2"/>
              <a:buChar char="§"/>
            </a:pPr>
            <a:r>
              <a:rPr lang="es-EC" dirty="0"/>
              <a:t>Módulo </a:t>
            </a:r>
            <a:r>
              <a:rPr lang="es-EC" dirty="0" err="1"/>
              <a:t>rele</a:t>
            </a:r>
            <a:r>
              <a:rPr lang="es-EC" dirty="0"/>
              <a:t> 5V </a:t>
            </a:r>
          </a:p>
          <a:p>
            <a:pPr marL="285750" indent="-285750">
              <a:buFont typeface="Wingdings" panose="05000000000000000000" pitchFamily="2" charset="2"/>
              <a:buChar char="§"/>
            </a:pPr>
            <a:r>
              <a:rPr lang="es-EC" dirty="0"/>
              <a:t>Tiempo de escritura en alto 2 segundos </a:t>
            </a:r>
          </a:p>
        </p:txBody>
      </p:sp>
    </p:spTree>
    <p:extLst>
      <p:ext uri="{BB962C8B-B14F-4D97-AF65-F5344CB8AC3E}">
        <p14:creationId xmlns:p14="http://schemas.microsoft.com/office/powerpoint/2010/main" val="2773647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603FC4-1280-4F3E-8D7E-75B4362EBFA4}"/>
              </a:ext>
            </a:extLst>
          </p:cNvPr>
          <p:cNvSpPr>
            <a:spLocks noGrp="1"/>
          </p:cNvSpPr>
          <p:nvPr>
            <p:ph type="title"/>
          </p:nvPr>
        </p:nvSpPr>
        <p:spPr/>
        <p:txBody>
          <a:bodyPr/>
          <a:lstStyle/>
          <a:p>
            <a:r>
              <a:rPr lang="es-EC" dirty="0"/>
              <a:t>Introducción </a:t>
            </a:r>
          </a:p>
        </p:txBody>
      </p:sp>
      <p:sp>
        <p:nvSpPr>
          <p:cNvPr id="4" name="Marcador de número de diapositiva 3">
            <a:extLst>
              <a:ext uri="{FF2B5EF4-FFF2-40B4-BE49-F238E27FC236}">
                <a16:creationId xmlns:a16="http://schemas.microsoft.com/office/drawing/2014/main" id="{3C5370A8-4BC7-440A-B970-288FFC7A5371}"/>
              </a:ext>
            </a:extLst>
          </p:cNvPr>
          <p:cNvSpPr>
            <a:spLocks noGrp="1"/>
          </p:cNvSpPr>
          <p:nvPr>
            <p:ph type="sldNum" sz="quarter" idx="12"/>
          </p:nvPr>
        </p:nvSpPr>
        <p:spPr/>
        <p:txBody>
          <a:bodyPr/>
          <a:lstStyle/>
          <a:p>
            <a:fld id="{4589A0F8-E702-44C7-BD07-F63FB80A2BF8}" type="slidenum">
              <a:rPr lang="es-EC" smtClean="0"/>
              <a:t>3</a:t>
            </a:fld>
            <a:endParaRPr lang="es-EC"/>
          </a:p>
        </p:txBody>
      </p:sp>
      <p:graphicFrame>
        <p:nvGraphicFramePr>
          <p:cNvPr id="11" name="Diagrama 10">
            <a:extLst>
              <a:ext uri="{FF2B5EF4-FFF2-40B4-BE49-F238E27FC236}">
                <a16:creationId xmlns:a16="http://schemas.microsoft.com/office/drawing/2014/main" id="{611AB585-C795-48D2-BC86-8AAD7D49625A}"/>
              </a:ext>
            </a:extLst>
          </p:cNvPr>
          <p:cNvGraphicFramePr/>
          <p:nvPr>
            <p:extLst>
              <p:ext uri="{D42A27DB-BD31-4B8C-83A1-F6EECF244321}">
                <p14:modId xmlns:p14="http://schemas.microsoft.com/office/powerpoint/2010/main" val="130695940"/>
              </p:ext>
            </p:extLst>
          </p:nvPr>
        </p:nvGraphicFramePr>
        <p:xfrm>
          <a:off x="557365" y="1761060"/>
          <a:ext cx="4253948" cy="4509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Química La Ciencia Icono De - Gráficos vectoriales gratis en Pixabay">
            <a:extLst>
              <a:ext uri="{FF2B5EF4-FFF2-40B4-BE49-F238E27FC236}">
                <a16:creationId xmlns:a16="http://schemas.microsoft.com/office/drawing/2014/main" id="{1F31349F-1348-43C8-9E0E-FEAB4D4295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3984" y="2661301"/>
            <a:ext cx="301894" cy="3690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unción - Iconos gratis de educación">
            <a:extLst>
              <a:ext uri="{FF2B5EF4-FFF2-40B4-BE49-F238E27FC236}">
                <a16:creationId xmlns:a16="http://schemas.microsoft.com/office/drawing/2014/main" id="{FEF768EC-709D-4C8F-B410-CC8020C77E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2800" y="2701356"/>
            <a:ext cx="328983" cy="32898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Admin, avatar, men, people, person, profile, user icon">
            <a:extLst>
              <a:ext uri="{FF2B5EF4-FFF2-40B4-BE49-F238E27FC236}">
                <a16:creationId xmlns:a16="http://schemas.microsoft.com/office/drawing/2014/main" id="{7C27B513-D771-427E-896F-03DF482A604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64116" y="2625597"/>
            <a:ext cx="440446" cy="4404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iagrama 13">
            <a:extLst>
              <a:ext uri="{FF2B5EF4-FFF2-40B4-BE49-F238E27FC236}">
                <a16:creationId xmlns:a16="http://schemas.microsoft.com/office/drawing/2014/main" id="{716A4AEC-F35A-4CDC-9410-DADD81994FC6}"/>
              </a:ext>
            </a:extLst>
          </p:cNvPr>
          <p:cNvGraphicFramePr/>
          <p:nvPr>
            <p:extLst>
              <p:ext uri="{D42A27DB-BD31-4B8C-83A1-F6EECF244321}">
                <p14:modId xmlns:p14="http://schemas.microsoft.com/office/powerpoint/2010/main" val="4114249325"/>
              </p:ext>
            </p:extLst>
          </p:nvPr>
        </p:nvGraphicFramePr>
        <p:xfrm>
          <a:off x="4811313" y="1761060"/>
          <a:ext cx="7005983" cy="424607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074" name="Picture 50" descr="ID Card Isolated On White Background. Identification Card Icon ...">
            <a:extLst>
              <a:ext uri="{FF2B5EF4-FFF2-40B4-BE49-F238E27FC236}">
                <a16:creationId xmlns:a16="http://schemas.microsoft.com/office/drawing/2014/main" id="{ACD2CBD2-0786-4AB9-8044-33D28CFCE0D0}"/>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7717" t="14053" r="8219" b="14293"/>
          <a:stretch/>
        </p:blipFill>
        <p:spPr bwMode="auto">
          <a:xfrm>
            <a:off x="9524082" y="1967576"/>
            <a:ext cx="1196927" cy="762785"/>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descr="Icon Face Head Man PNG Transparent Background, Free Download ...">
            <a:extLst>
              <a:ext uri="{FF2B5EF4-FFF2-40B4-BE49-F238E27FC236}">
                <a16:creationId xmlns:a16="http://schemas.microsoft.com/office/drawing/2014/main" id="{ED99DBDA-2AF0-4CC6-8B7B-148BE79DCDB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356881" y="4794020"/>
            <a:ext cx="555507" cy="658379"/>
          </a:xfrm>
          <a:prstGeom prst="rect">
            <a:avLst/>
          </a:prstGeom>
          <a:noFill/>
          <a:extLst>
            <a:ext uri="{909E8E84-426E-40DD-AFC4-6F175D3DCCD1}">
              <a14:hiddenFill xmlns:a14="http://schemas.microsoft.com/office/drawing/2010/main">
                <a:solidFill>
                  <a:srgbClr val="FFFFFF"/>
                </a:solidFill>
              </a14:hiddenFill>
            </a:ext>
          </a:extLst>
        </p:spPr>
      </p:pic>
      <p:pic>
        <p:nvPicPr>
          <p:cNvPr id="1086" name="Picture 62" descr="Size Icon Key PNG Transparent Background, Free Download #26599 ...">
            <a:extLst>
              <a:ext uri="{FF2B5EF4-FFF2-40B4-BE49-F238E27FC236}">
                <a16:creationId xmlns:a16="http://schemas.microsoft.com/office/drawing/2014/main" id="{7E2F3D29-2AA8-4FDB-B374-C9C024A791E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2536501">
            <a:off x="6492227" y="1770169"/>
            <a:ext cx="1319878" cy="1319878"/>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descr="Secret Code Message Images, Stock Photos &amp; Vectors | Shutterstock">
            <a:extLst>
              <a:ext uri="{FF2B5EF4-FFF2-40B4-BE49-F238E27FC236}">
                <a16:creationId xmlns:a16="http://schemas.microsoft.com/office/drawing/2014/main" id="{C594DFB6-48DF-4E95-A7EE-8D04EFB0F558}"/>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4515" t="8882" r="2910" b="15093"/>
          <a:stretch/>
        </p:blipFill>
        <p:spPr bwMode="auto">
          <a:xfrm>
            <a:off x="5594737" y="4015693"/>
            <a:ext cx="1002525" cy="886620"/>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descr="Transparent Fingerprint Png - Transparent Fingerprint Icon Png ...">
            <a:extLst>
              <a:ext uri="{FF2B5EF4-FFF2-40B4-BE49-F238E27FC236}">
                <a16:creationId xmlns:a16="http://schemas.microsoft.com/office/drawing/2014/main" id="{C778D039-A3B9-4BCD-9AF9-1863A6BCF21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10987224" flipV="1">
            <a:off x="11432048" y="5491685"/>
            <a:ext cx="405173" cy="636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112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E52E89-39EB-40F9-BCBE-4678AAC614D1}"/>
              </a:ext>
            </a:extLst>
          </p:cNvPr>
          <p:cNvSpPr>
            <a:spLocks noGrp="1"/>
          </p:cNvSpPr>
          <p:nvPr>
            <p:ph type="title"/>
          </p:nvPr>
        </p:nvSpPr>
        <p:spPr/>
        <p:txBody>
          <a:bodyPr/>
          <a:lstStyle/>
          <a:p>
            <a:r>
              <a:rPr lang="es-EC" dirty="0"/>
              <a:t>Historial de ingreso</a:t>
            </a:r>
          </a:p>
        </p:txBody>
      </p:sp>
      <p:sp>
        <p:nvSpPr>
          <p:cNvPr id="4" name="Marcador de número de diapositiva 3">
            <a:extLst>
              <a:ext uri="{FF2B5EF4-FFF2-40B4-BE49-F238E27FC236}">
                <a16:creationId xmlns:a16="http://schemas.microsoft.com/office/drawing/2014/main" id="{11718781-4EC4-4439-82C8-745091FB7D53}"/>
              </a:ext>
            </a:extLst>
          </p:cNvPr>
          <p:cNvSpPr>
            <a:spLocks noGrp="1"/>
          </p:cNvSpPr>
          <p:nvPr>
            <p:ph type="sldNum" sz="quarter" idx="12"/>
          </p:nvPr>
        </p:nvSpPr>
        <p:spPr/>
        <p:txBody>
          <a:bodyPr/>
          <a:lstStyle/>
          <a:p>
            <a:fld id="{4589A0F8-E702-44C7-BD07-F63FB80A2BF8}" type="slidenum">
              <a:rPr lang="es-EC" smtClean="0"/>
              <a:t>30</a:t>
            </a:fld>
            <a:endParaRPr lang="es-EC"/>
          </a:p>
        </p:txBody>
      </p:sp>
      <p:sp>
        <p:nvSpPr>
          <p:cNvPr id="8" name="Botón de acción: Documento 7">
            <a:hlinkClick r:id="" action="ppaction://noaction" highlightClick="1"/>
            <a:extLst>
              <a:ext uri="{FF2B5EF4-FFF2-40B4-BE49-F238E27FC236}">
                <a16:creationId xmlns:a16="http://schemas.microsoft.com/office/drawing/2014/main" id="{B49A2280-3654-4E1C-BCE0-B87470B7FD7E}"/>
              </a:ext>
            </a:extLst>
          </p:cNvPr>
          <p:cNvSpPr/>
          <p:nvPr/>
        </p:nvSpPr>
        <p:spPr>
          <a:xfrm>
            <a:off x="4289931" y="4752481"/>
            <a:ext cx="963131" cy="1450757"/>
          </a:xfrm>
          <a:prstGeom prst="actionButtonDocumen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10" name="CuadroTexto 9">
            <a:extLst>
              <a:ext uri="{FF2B5EF4-FFF2-40B4-BE49-F238E27FC236}">
                <a16:creationId xmlns:a16="http://schemas.microsoft.com/office/drawing/2014/main" id="{D9EF2167-9402-4993-8BC3-2C6314F2A3F1}"/>
              </a:ext>
            </a:extLst>
          </p:cNvPr>
          <p:cNvSpPr txBox="1"/>
          <p:nvPr/>
        </p:nvSpPr>
        <p:spPr>
          <a:xfrm>
            <a:off x="4043060" y="4359210"/>
            <a:ext cx="1456874" cy="369332"/>
          </a:xfrm>
          <a:prstGeom prst="rect">
            <a:avLst/>
          </a:prstGeom>
          <a:noFill/>
        </p:spPr>
        <p:txBody>
          <a:bodyPr wrap="none" rtlCol="0">
            <a:spAutoFit/>
          </a:bodyPr>
          <a:lstStyle/>
          <a:p>
            <a:r>
              <a:rPr lang="es-EC" dirty="0"/>
              <a:t>inscription.py</a:t>
            </a:r>
          </a:p>
        </p:txBody>
      </p:sp>
      <p:sp>
        <p:nvSpPr>
          <p:cNvPr id="3" name="Rectángulo: esquinas redondeadas 2">
            <a:extLst>
              <a:ext uri="{FF2B5EF4-FFF2-40B4-BE49-F238E27FC236}">
                <a16:creationId xmlns:a16="http://schemas.microsoft.com/office/drawing/2014/main" id="{44F0E06C-3754-41A7-A4E7-6ED0977E8D42}"/>
              </a:ext>
            </a:extLst>
          </p:cNvPr>
          <p:cNvSpPr/>
          <p:nvPr/>
        </p:nvSpPr>
        <p:spPr>
          <a:xfrm>
            <a:off x="6175480" y="2368914"/>
            <a:ext cx="1972490" cy="3918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err="1"/>
              <a:t>MySQL.connector</a:t>
            </a:r>
            <a:endParaRPr lang="es-EC" dirty="0"/>
          </a:p>
        </p:txBody>
      </p:sp>
      <p:sp>
        <p:nvSpPr>
          <p:cNvPr id="5" name="Rectángulo: esquinas redondeadas 4">
            <a:extLst>
              <a:ext uri="{FF2B5EF4-FFF2-40B4-BE49-F238E27FC236}">
                <a16:creationId xmlns:a16="http://schemas.microsoft.com/office/drawing/2014/main" id="{10159E24-28B2-4B5D-BA25-FD2A039B9564}"/>
              </a:ext>
            </a:extLst>
          </p:cNvPr>
          <p:cNvSpPr/>
          <p:nvPr/>
        </p:nvSpPr>
        <p:spPr>
          <a:xfrm>
            <a:off x="6312639" y="3558185"/>
            <a:ext cx="1698172" cy="58782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Creación de la Base de Datos</a:t>
            </a:r>
          </a:p>
        </p:txBody>
      </p:sp>
      <p:sp>
        <p:nvSpPr>
          <p:cNvPr id="7" name="Rectángulo: esquinas redondeadas 6">
            <a:extLst>
              <a:ext uri="{FF2B5EF4-FFF2-40B4-BE49-F238E27FC236}">
                <a16:creationId xmlns:a16="http://schemas.microsoft.com/office/drawing/2014/main" id="{CF53C74A-5002-4C64-BD9B-72C94105CEEF}"/>
              </a:ext>
            </a:extLst>
          </p:cNvPr>
          <p:cNvSpPr/>
          <p:nvPr/>
        </p:nvSpPr>
        <p:spPr>
          <a:xfrm>
            <a:off x="8320189" y="3704246"/>
            <a:ext cx="1387929" cy="2939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“Registro”</a:t>
            </a:r>
          </a:p>
        </p:txBody>
      </p:sp>
      <p:cxnSp>
        <p:nvCxnSpPr>
          <p:cNvPr id="20" name="Conector recto 19">
            <a:extLst>
              <a:ext uri="{FF2B5EF4-FFF2-40B4-BE49-F238E27FC236}">
                <a16:creationId xmlns:a16="http://schemas.microsoft.com/office/drawing/2014/main" id="{73B3ACB5-93A9-474E-9701-7797B144DFE5}"/>
              </a:ext>
            </a:extLst>
          </p:cNvPr>
          <p:cNvCxnSpPr>
            <a:stCxn id="5" idx="3"/>
            <a:endCxn id="7" idx="1"/>
          </p:cNvCxnSpPr>
          <p:nvPr/>
        </p:nvCxnSpPr>
        <p:spPr>
          <a:xfrm flipV="1">
            <a:off x="8010811" y="3851204"/>
            <a:ext cx="309378" cy="896"/>
          </a:xfrm>
          <a:prstGeom prst="line">
            <a:avLst/>
          </a:prstGeom>
        </p:spPr>
        <p:style>
          <a:lnRef idx="1">
            <a:schemeClr val="accent6"/>
          </a:lnRef>
          <a:fillRef idx="0">
            <a:schemeClr val="accent6"/>
          </a:fillRef>
          <a:effectRef idx="0">
            <a:schemeClr val="accent6"/>
          </a:effectRef>
          <a:fontRef idx="minor">
            <a:schemeClr val="tx1"/>
          </a:fontRef>
        </p:style>
      </p:cxnSp>
      <p:sp>
        <p:nvSpPr>
          <p:cNvPr id="25" name="Rectángulo: esquinas redondeadas 24">
            <a:extLst>
              <a:ext uri="{FF2B5EF4-FFF2-40B4-BE49-F238E27FC236}">
                <a16:creationId xmlns:a16="http://schemas.microsoft.com/office/drawing/2014/main" id="{87228423-A6F1-4D14-B762-369AC35BED41}"/>
              </a:ext>
            </a:extLst>
          </p:cNvPr>
          <p:cNvSpPr/>
          <p:nvPr/>
        </p:nvSpPr>
        <p:spPr>
          <a:xfrm>
            <a:off x="6316003" y="5347499"/>
            <a:ext cx="1698172" cy="58782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Inscripción de datos </a:t>
            </a:r>
          </a:p>
        </p:txBody>
      </p:sp>
      <p:cxnSp>
        <p:nvCxnSpPr>
          <p:cNvPr id="31" name="Conector recto de flecha 30">
            <a:extLst>
              <a:ext uri="{FF2B5EF4-FFF2-40B4-BE49-F238E27FC236}">
                <a16:creationId xmlns:a16="http://schemas.microsoft.com/office/drawing/2014/main" id="{C1EC9478-5EEC-48EA-A920-BBEB885EC805}"/>
              </a:ext>
            </a:extLst>
          </p:cNvPr>
          <p:cNvCxnSpPr>
            <a:cxnSpLocks/>
            <a:stCxn id="3" idx="2"/>
            <a:endCxn id="5" idx="0"/>
          </p:cNvCxnSpPr>
          <p:nvPr/>
        </p:nvCxnSpPr>
        <p:spPr>
          <a:xfrm>
            <a:off x="7161725" y="2760800"/>
            <a:ext cx="0" cy="79738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3" name="Conector recto de flecha 32">
            <a:extLst>
              <a:ext uri="{FF2B5EF4-FFF2-40B4-BE49-F238E27FC236}">
                <a16:creationId xmlns:a16="http://schemas.microsoft.com/office/drawing/2014/main" id="{F3BE5B83-C32A-48E2-B99E-93D508387D26}"/>
              </a:ext>
            </a:extLst>
          </p:cNvPr>
          <p:cNvCxnSpPr>
            <a:stCxn id="5" idx="2"/>
            <a:endCxn id="25" idx="0"/>
          </p:cNvCxnSpPr>
          <p:nvPr/>
        </p:nvCxnSpPr>
        <p:spPr>
          <a:xfrm>
            <a:off x="7161725" y="4146014"/>
            <a:ext cx="3364" cy="120148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7" name="Conector: angular 36">
            <a:extLst>
              <a:ext uri="{FF2B5EF4-FFF2-40B4-BE49-F238E27FC236}">
                <a16:creationId xmlns:a16="http://schemas.microsoft.com/office/drawing/2014/main" id="{403B3995-6FFF-4F25-8DDD-9FBC2E88EA9D}"/>
              </a:ext>
            </a:extLst>
          </p:cNvPr>
          <p:cNvCxnSpPr>
            <a:cxnSpLocks/>
            <a:stCxn id="8" idx="0"/>
            <a:endCxn id="3" idx="0"/>
          </p:cNvCxnSpPr>
          <p:nvPr/>
        </p:nvCxnSpPr>
        <p:spPr>
          <a:xfrm flipV="1">
            <a:off x="5253062" y="2368914"/>
            <a:ext cx="1908663" cy="3108946"/>
          </a:xfrm>
          <a:prstGeom prst="bentConnector4">
            <a:avLst>
              <a:gd name="adj1" fmla="val 24164"/>
              <a:gd name="adj2" fmla="val 107353"/>
            </a:avLst>
          </a:prstGeom>
          <a:ln>
            <a:tailEnd type="triangle"/>
          </a:ln>
        </p:spPr>
        <p:style>
          <a:lnRef idx="1">
            <a:schemeClr val="accent6"/>
          </a:lnRef>
          <a:fillRef idx="0">
            <a:schemeClr val="accent6"/>
          </a:fillRef>
          <a:effectRef idx="0">
            <a:schemeClr val="accent6"/>
          </a:effectRef>
          <a:fontRef idx="minor">
            <a:schemeClr val="tx1"/>
          </a:fontRef>
        </p:style>
      </p:cxnSp>
      <p:sp>
        <p:nvSpPr>
          <p:cNvPr id="6" name="Rectángulo: esquinas redondeadas 5">
            <a:extLst>
              <a:ext uri="{FF2B5EF4-FFF2-40B4-BE49-F238E27FC236}">
                <a16:creationId xmlns:a16="http://schemas.microsoft.com/office/drawing/2014/main" id="{83C0FC23-B520-46B4-AB97-C5E815CB8BBD}"/>
              </a:ext>
            </a:extLst>
          </p:cNvPr>
          <p:cNvSpPr/>
          <p:nvPr/>
        </p:nvSpPr>
        <p:spPr>
          <a:xfrm>
            <a:off x="1097279" y="2019843"/>
            <a:ext cx="1972491" cy="3918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Software instalado</a:t>
            </a:r>
          </a:p>
        </p:txBody>
      </p:sp>
      <p:sp>
        <p:nvSpPr>
          <p:cNvPr id="11" name="Rectángulo: esquinas redondeadas 10">
            <a:extLst>
              <a:ext uri="{FF2B5EF4-FFF2-40B4-BE49-F238E27FC236}">
                <a16:creationId xmlns:a16="http://schemas.microsoft.com/office/drawing/2014/main" id="{E6552B17-9557-4B08-9949-0F3C0F2AA7CB}"/>
              </a:ext>
            </a:extLst>
          </p:cNvPr>
          <p:cNvSpPr/>
          <p:nvPr/>
        </p:nvSpPr>
        <p:spPr>
          <a:xfrm>
            <a:off x="1097276" y="2663189"/>
            <a:ext cx="1972491" cy="3918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Apache </a:t>
            </a:r>
          </a:p>
        </p:txBody>
      </p:sp>
      <p:sp>
        <p:nvSpPr>
          <p:cNvPr id="12" name="Rectángulo: esquinas redondeadas 11">
            <a:extLst>
              <a:ext uri="{FF2B5EF4-FFF2-40B4-BE49-F238E27FC236}">
                <a16:creationId xmlns:a16="http://schemas.microsoft.com/office/drawing/2014/main" id="{CA6ADAAF-B3F0-4E83-A05B-1B034FD7F5A8}"/>
              </a:ext>
            </a:extLst>
          </p:cNvPr>
          <p:cNvSpPr/>
          <p:nvPr/>
        </p:nvSpPr>
        <p:spPr>
          <a:xfrm>
            <a:off x="1097275" y="3306533"/>
            <a:ext cx="1972491" cy="3918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MySQL </a:t>
            </a:r>
          </a:p>
        </p:txBody>
      </p:sp>
      <p:sp>
        <p:nvSpPr>
          <p:cNvPr id="13" name="Rectángulo: esquinas redondeadas 12">
            <a:extLst>
              <a:ext uri="{FF2B5EF4-FFF2-40B4-BE49-F238E27FC236}">
                <a16:creationId xmlns:a16="http://schemas.microsoft.com/office/drawing/2014/main" id="{B1859401-164C-4CEC-B896-E7976D6682BB}"/>
              </a:ext>
            </a:extLst>
          </p:cNvPr>
          <p:cNvSpPr/>
          <p:nvPr/>
        </p:nvSpPr>
        <p:spPr>
          <a:xfrm>
            <a:off x="1097275" y="3949877"/>
            <a:ext cx="1972491" cy="3918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err="1"/>
              <a:t>phpMyAdmin</a:t>
            </a:r>
            <a:r>
              <a:rPr lang="es-EC" dirty="0"/>
              <a:t> </a:t>
            </a:r>
          </a:p>
        </p:txBody>
      </p:sp>
      <p:cxnSp>
        <p:nvCxnSpPr>
          <p:cNvPr id="15" name="Conector recto de flecha 14">
            <a:extLst>
              <a:ext uri="{FF2B5EF4-FFF2-40B4-BE49-F238E27FC236}">
                <a16:creationId xmlns:a16="http://schemas.microsoft.com/office/drawing/2014/main" id="{A554E4EE-D82A-4191-81F4-A5FC7CD53608}"/>
              </a:ext>
            </a:extLst>
          </p:cNvPr>
          <p:cNvCxnSpPr>
            <a:stCxn id="6" idx="2"/>
            <a:endCxn id="11" idx="0"/>
          </p:cNvCxnSpPr>
          <p:nvPr/>
        </p:nvCxnSpPr>
        <p:spPr>
          <a:xfrm flipH="1">
            <a:off x="2083522" y="2411729"/>
            <a:ext cx="3" cy="25146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7" name="Conector recto de flecha 16">
            <a:extLst>
              <a:ext uri="{FF2B5EF4-FFF2-40B4-BE49-F238E27FC236}">
                <a16:creationId xmlns:a16="http://schemas.microsoft.com/office/drawing/2014/main" id="{277B1BE4-6A5F-4B21-A6BD-8B22BAB8109A}"/>
              </a:ext>
            </a:extLst>
          </p:cNvPr>
          <p:cNvCxnSpPr>
            <a:stCxn id="11" idx="2"/>
            <a:endCxn id="12" idx="0"/>
          </p:cNvCxnSpPr>
          <p:nvPr/>
        </p:nvCxnSpPr>
        <p:spPr>
          <a:xfrm flipH="1">
            <a:off x="2083521" y="3055075"/>
            <a:ext cx="1" cy="25145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7" name="Conector recto de flecha 26">
            <a:extLst>
              <a:ext uri="{FF2B5EF4-FFF2-40B4-BE49-F238E27FC236}">
                <a16:creationId xmlns:a16="http://schemas.microsoft.com/office/drawing/2014/main" id="{6D279DAA-EA00-4C7B-8DDC-C84FBC54DBF9}"/>
              </a:ext>
            </a:extLst>
          </p:cNvPr>
          <p:cNvCxnSpPr>
            <a:stCxn id="12" idx="2"/>
            <a:endCxn id="13" idx="0"/>
          </p:cNvCxnSpPr>
          <p:nvPr/>
        </p:nvCxnSpPr>
        <p:spPr>
          <a:xfrm>
            <a:off x="2083521" y="3698419"/>
            <a:ext cx="0" cy="25145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43" name="Rectángulo: esquinas redondeadas 42">
            <a:extLst>
              <a:ext uri="{FF2B5EF4-FFF2-40B4-BE49-F238E27FC236}">
                <a16:creationId xmlns:a16="http://schemas.microsoft.com/office/drawing/2014/main" id="{5B987631-B1EA-4C13-A9EA-BFBF36751DA7}"/>
              </a:ext>
            </a:extLst>
          </p:cNvPr>
          <p:cNvSpPr/>
          <p:nvPr/>
        </p:nvSpPr>
        <p:spPr>
          <a:xfrm>
            <a:off x="8534596" y="1874674"/>
            <a:ext cx="1573882" cy="3918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host=localhost</a:t>
            </a:r>
          </a:p>
        </p:txBody>
      </p:sp>
      <p:sp>
        <p:nvSpPr>
          <p:cNvPr id="45" name="Rectángulo: esquinas redondeadas 44">
            <a:extLst>
              <a:ext uri="{FF2B5EF4-FFF2-40B4-BE49-F238E27FC236}">
                <a16:creationId xmlns:a16="http://schemas.microsoft.com/office/drawing/2014/main" id="{914139C5-EF8A-4AC2-A0BA-C929EACF03D5}"/>
              </a:ext>
            </a:extLst>
          </p:cNvPr>
          <p:cNvSpPr/>
          <p:nvPr/>
        </p:nvSpPr>
        <p:spPr>
          <a:xfrm>
            <a:off x="8534596" y="2368914"/>
            <a:ext cx="1288118" cy="3918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err="1"/>
              <a:t>user</a:t>
            </a:r>
            <a:r>
              <a:rPr lang="es-EC" dirty="0"/>
              <a:t>=</a:t>
            </a:r>
            <a:r>
              <a:rPr lang="es-EC" dirty="0" err="1"/>
              <a:t>root</a:t>
            </a:r>
            <a:endParaRPr lang="es-EC" dirty="0"/>
          </a:p>
        </p:txBody>
      </p:sp>
      <p:sp>
        <p:nvSpPr>
          <p:cNvPr id="48" name="Rectángulo: esquinas redondeadas 47">
            <a:extLst>
              <a:ext uri="{FF2B5EF4-FFF2-40B4-BE49-F238E27FC236}">
                <a16:creationId xmlns:a16="http://schemas.microsoft.com/office/drawing/2014/main" id="{5CBEFBFD-8BE4-42B9-A370-4124B66B8D0A}"/>
              </a:ext>
            </a:extLst>
          </p:cNvPr>
          <p:cNvSpPr/>
          <p:nvPr/>
        </p:nvSpPr>
        <p:spPr>
          <a:xfrm>
            <a:off x="8534596" y="2924354"/>
            <a:ext cx="1233120" cy="3918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err="1"/>
              <a:t>pass</a:t>
            </a:r>
            <a:r>
              <a:rPr lang="es-EC" dirty="0"/>
              <a:t>=</a:t>
            </a:r>
            <a:r>
              <a:rPr lang="es-EC" dirty="0" err="1"/>
              <a:t>root</a:t>
            </a:r>
            <a:endParaRPr lang="es-EC" dirty="0"/>
          </a:p>
        </p:txBody>
      </p:sp>
      <p:cxnSp>
        <p:nvCxnSpPr>
          <p:cNvPr id="50" name="Conector recto 49">
            <a:extLst>
              <a:ext uri="{FF2B5EF4-FFF2-40B4-BE49-F238E27FC236}">
                <a16:creationId xmlns:a16="http://schemas.microsoft.com/office/drawing/2014/main" id="{9B558C96-771C-412B-9691-2727D65A5219}"/>
              </a:ext>
            </a:extLst>
          </p:cNvPr>
          <p:cNvCxnSpPr>
            <a:stCxn id="3" idx="3"/>
            <a:endCxn id="43" idx="1"/>
          </p:cNvCxnSpPr>
          <p:nvPr/>
        </p:nvCxnSpPr>
        <p:spPr>
          <a:xfrm flipV="1">
            <a:off x="8147970" y="2070617"/>
            <a:ext cx="386626" cy="494240"/>
          </a:xfrm>
          <a:prstGeom prst="line">
            <a:avLst/>
          </a:prstGeom>
        </p:spPr>
        <p:style>
          <a:lnRef idx="1">
            <a:schemeClr val="accent6"/>
          </a:lnRef>
          <a:fillRef idx="0">
            <a:schemeClr val="accent6"/>
          </a:fillRef>
          <a:effectRef idx="0">
            <a:schemeClr val="accent6"/>
          </a:effectRef>
          <a:fontRef idx="minor">
            <a:schemeClr val="tx1"/>
          </a:fontRef>
        </p:style>
      </p:cxnSp>
      <p:cxnSp>
        <p:nvCxnSpPr>
          <p:cNvPr id="52" name="Conector recto 51">
            <a:extLst>
              <a:ext uri="{FF2B5EF4-FFF2-40B4-BE49-F238E27FC236}">
                <a16:creationId xmlns:a16="http://schemas.microsoft.com/office/drawing/2014/main" id="{8E886B08-2DEF-4403-98BD-E2C72E35B1B3}"/>
              </a:ext>
            </a:extLst>
          </p:cNvPr>
          <p:cNvCxnSpPr>
            <a:stCxn id="3" idx="3"/>
            <a:endCxn id="45" idx="1"/>
          </p:cNvCxnSpPr>
          <p:nvPr/>
        </p:nvCxnSpPr>
        <p:spPr>
          <a:xfrm>
            <a:off x="8147970" y="2564857"/>
            <a:ext cx="386626"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54" name="Conector recto 53">
            <a:extLst>
              <a:ext uri="{FF2B5EF4-FFF2-40B4-BE49-F238E27FC236}">
                <a16:creationId xmlns:a16="http://schemas.microsoft.com/office/drawing/2014/main" id="{79303AB3-CC7B-48D1-9D21-D607D33074A9}"/>
              </a:ext>
            </a:extLst>
          </p:cNvPr>
          <p:cNvCxnSpPr>
            <a:stCxn id="3" idx="3"/>
            <a:endCxn id="48" idx="1"/>
          </p:cNvCxnSpPr>
          <p:nvPr/>
        </p:nvCxnSpPr>
        <p:spPr>
          <a:xfrm>
            <a:off x="8147970" y="2564857"/>
            <a:ext cx="386626" cy="555440"/>
          </a:xfrm>
          <a:prstGeom prst="line">
            <a:avLst/>
          </a:prstGeom>
        </p:spPr>
        <p:style>
          <a:lnRef idx="1">
            <a:schemeClr val="accent6"/>
          </a:lnRef>
          <a:fillRef idx="0">
            <a:schemeClr val="accent6"/>
          </a:fillRef>
          <a:effectRef idx="0">
            <a:schemeClr val="accent6"/>
          </a:effectRef>
          <a:fontRef idx="minor">
            <a:schemeClr val="tx1"/>
          </a:fontRef>
        </p:style>
      </p:cxnSp>
      <p:sp>
        <p:nvSpPr>
          <p:cNvPr id="65" name="Rectángulo: esquinas redondeadas 64">
            <a:extLst>
              <a:ext uri="{FF2B5EF4-FFF2-40B4-BE49-F238E27FC236}">
                <a16:creationId xmlns:a16="http://schemas.microsoft.com/office/drawing/2014/main" id="{4A06F288-A6DE-4C98-88DA-2A3444FDFFC0}"/>
              </a:ext>
            </a:extLst>
          </p:cNvPr>
          <p:cNvSpPr/>
          <p:nvPr/>
        </p:nvSpPr>
        <p:spPr>
          <a:xfrm>
            <a:off x="8379787" y="5120314"/>
            <a:ext cx="1387929" cy="2939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Nombre</a:t>
            </a:r>
          </a:p>
        </p:txBody>
      </p:sp>
      <p:sp>
        <p:nvSpPr>
          <p:cNvPr id="67" name="Rectángulo: esquinas redondeadas 66">
            <a:extLst>
              <a:ext uri="{FF2B5EF4-FFF2-40B4-BE49-F238E27FC236}">
                <a16:creationId xmlns:a16="http://schemas.microsoft.com/office/drawing/2014/main" id="{D4C8A47B-F610-4982-A6CC-7B9A07010042}"/>
              </a:ext>
            </a:extLst>
          </p:cNvPr>
          <p:cNvSpPr/>
          <p:nvPr/>
        </p:nvSpPr>
        <p:spPr>
          <a:xfrm>
            <a:off x="8379787" y="5500452"/>
            <a:ext cx="1387929" cy="2939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Fecha</a:t>
            </a:r>
          </a:p>
        </p:txBody>
      </p:sp>
      <p:sp>
        <p:nvSpPr>
          <p:cNvPr id="69" name="Rectángulo: esquinas redondeadas 68">
            <a:extLst>
              <a:ext uri="{FF2B5EF4-FFF2-40B4-BE49-F238E27FC236}">
                <a16:creationId xmlns:a16="http://schemas.microsoft.com/office/drawing/2014/main" id="{E607FD50-C011-467D-9C28-856EDDE676FC}"/>
              </a:ext>
            </a:extLst>
          </p:cNvPr>
          <p:cNvSpPr/>
          <p:nvPr/>
        </p:nvSpPr>
        <p:spPr>
          <a:xfrm>
            <a:off x="8375091" y="5868598"/>
            <a:ext cx="1387929" cy="2939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Hora</a:t>
            </a:r>
          </a:p>
        </p:txBody>
      </p:sp>
      <p:cxnSp>
        <p:nvCxnSpPr>
          <p:cNvPr id="71" name="Conector recto 70">
            <a:extLst>
              <a:ext uri="{FF2B5EF4-FFF2-40B4-BE49-F238E27FC236}">
                <a16:creationId xmlns:a16="http://schemas.microsoft.com/office/drawing/2014/main" id="{B7E72EB7-0721-4E47-BF87-0AFA5BA5A143}"/>
              </a:ext>
            </a:extLst>
          </p:cNvPr>
          <p:cNvCxnSpPr>
            <a:stCxn id="25" idx="3"/>
            <a:endCxn id="65" idx="1"/>
          </p:cNvCxnSpPr>
          <p:nvPr/>
        </p:nvCxnSpPr>
        <p:spPr>
          <a:xfrm flipV="1">
            <a:off x="8014175" y="5267272"/>
            <a:ext cx="365612" cy="374142"/>
          </a:xfrm>
          <a:prstGeom prst="line">
            <a:avLst/>
          </a:prstGeom>
        </p:spPr>
        <p:style>
          <a:lnRef idx="1">
            <a:schemeClr val="accent6"/>
          </a:lnRef>
          <a:fillRef idx="0">
            <a:schemeClr val="accent6"/>
          </a:fillRef>
          <a:effectRef idx="0">
            <a:schemeClr val="accent6"/>
          </a:effectRef>
          <a:fontRef idx="minor">
            <a:schemeClr val="tx1"/>
          </a:fontRef>
        </p:style>
      </p:cxnSp>
      <p:cxnSp>
        <p:nvCxnSpPr>
          <p:cNvPr id="73" name="Conector recto 72">
            <a:extLst>
              <a:ext uri="{FF2B5EF4-FFF2-40B4-BE49-F238E27FC236}">
                <a16:creationId xmlns:a16="http://schemas.microsoft.com/office/drawing/2014/main" id="{CB9263F4-A58C-4840-94B6-0269EBEA81D4}"/>
              </a:ext>
            </a:extLst>
          </p:cNvPr>
          <p:cNvCxnSpPr>
            <a:stCxn id="25" idx="3"/>
            <a:endCxn id="67" idx="1"/>
          </p:cNvCxnSpPr>
          <p:nvPr/>
        </p:nvCxnSpPr>
        <p:spPr>
          <a:xfrm>
            <a:off x="8014175" y="5641414"/>
            <a:ext cx="365612" cy="5996"/>
          </a:xfrm>
          <a:prstGeom prst="line">
            <a:avLst/>
          </a:prstGeom>
        </p:spPr>
        <p:style>
          <a:lnRef idx="1">
            <a:schemeClr val="accent6"/>
          </a:lnRef>
          <a:fillRef idx="0">
            <a:schemeClr val="accent6"/>
          </a:fillRef>
          <a:effectRef idx="0">
            <a:schemeClr val="accent6"/>
          </a:effectRef>
          <a:fontRef idx="minor">
            <a:schemeClr val="tx1"/>
          </a:fontRef>
        </p:style>
      </p:cxnSp>
      <p:cxnSp>
        <p:nvCxnSpPr>
          <p:cNvPr id="75" name="Conector recto 74">
            <a:extLst>
              <a:ext uri="{FF2B5EF4-FFF2-40B4-BE49-F238E27FC236}">
                <a16:creationId xmlns:a16="http://schemas.microsoft.com/office/drawing/2014/main" id="{037E295A-6467-477F-BC97-8DE653A9B7A0}"/>
              </a:ext>
            </a:extLst>
          </p:cNvPr>
          <p:cNvCxnSpPr>
            <a:stCxn id="25" idx="3"/>
            <a:endCxn id="69" idx="1"/>
          </p:cNvCxnSpPr>
          <p:nvPr/>
        </p:nvCxnSpPr>
        <p:spPr>
          <a:xfrm>
            <a:off x="8014175" y="5641414"/>
            <a:ext cx="360916" cy="374142"/>
          </a:xfrm>
          <a:prstGeom prst="line">
            <a:avLst/>
          </a:prstGeom>
        </p:spPr>
        <p:style>
          <a:lnRef idx="1">
            <a:schemeClr val="accent6"/>
          </a:lnRef>
          <a:fillRef idx="0">
            <a:schemeClr val="accent6"/>
          </a:fillRef>
          <a:effectRef idx="0">
            <a:schemeClr val="accent6"/>
          </a:effectRef>
          <a:fontRef idx="minor">
            <a:schemeClr val="tx1"/>
          </a:fontRef>
        </p:style>
      </p:cxnSp>
      <p:sp>
        <p:nvSpPr>
          <p:cNvPr id="86" name="Rectángulo: esquinas redondeadas 85">
            <a:extLst>
              <a:ext uri="{FF2B5EF4-FFF2-40B4-BE49-F238E27FC236}">
                <a16:creationId xmlns:a16="http://schemas.microsoft.com/office/drawing/2014/main" id="{898DF2E7-4F35-4DA3-BF6D-D85DB989D6F1}"/>
              </a:ext>
            </a:extLst>
          </p:cNvPr>
          <p:cNvSpPr/>
          <p:nvPr/>
        </p:nvSpPr>
        <p:spPr>
          <a:xfrm>
            <a:off x="6312639" y="4363666"/>
            <a:ext cx="1698172" cy="58782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Creación de la Tabla</a:t>
            </a:r>
          </a:p>
        </p:txBody>
      </p:sp>
      <p:sp>
        <p:nvSpPr>
          <p:cNvPr id="88" name="Rectángulo: esquinas redondeadas 87">
            <a:extLst>
              <a:ext uri="{FF2B5EF4-FFF2-40B4-BE49-F238E27FC236}">
                <a16:creationId xmlns:a16="http://schemas.microsoft.com/office/drawing/2014/main" id="{F48246C2-1445-4EFD-B345-53B51824E919}"/>
              </a:ext>
            </a:extLst>
          </p:cNvPr>
          <p:cNvSpPr/>
          <p:nvPr/>
        </p:nvSpPr>
        <p:spPr>
          <a:xfrm>
            <a:off x="8341283" y="4510622"/>
            <a:ext cx="1387929" cy="2939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“Personal”</a:t>
            </a:r>
          </a:p>
        </p:txBody>
      </p:sp>
      <p:cxnSp>
        <p:nvCxnSpPr>
          <p:cNvPr id="90" name="Conector recto 89">
            <a:extLst>
              <a:ext uri="{FF2B5EF4-FFF2-40B4-BE49-F238E27FC236}">
                <a16:creationId xmlns:a16="http://schemas.microsoft.com/office/drawing/2014/main" id="{653AD3DF-1532-4981-A3E5-D2C8B71D3D71}"/>
              </a:ext>
            </a:extLst>
          </p:cNvPr>
          <p:cNvCxnSpPr>
            <a:stCxn id="86" idx="3"/>
            <a:endCxn id="88" idx="1"/>
          </p:cNvCxnSpPr>
          <p:nvPr/>
        </p:nvCxnSpPr>
        <p:spPr>
          <a:xfrm flipV="1">
            <a:off x="8010811" y="4657580"/>
            <a:ext cx="330472" cy="1"/>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383366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E52E89-39EB-40F9-BCBE-4678AAC614D1}"/>
              </a:ext>
            </a:extLst>
          </p:cNvPr>
          <p:cNvSpPr>
            <a:spLocks noGrp="1"/>
          </p:cNvSpPr>
          <p:nvPr>
            <p:ph type="title"/>
          </p:nvPr>
        </p:nvSpPr>
        <p:spPr/>
        <p:txBody>
          <a:bodyPr/>
          <a:lstStyle/>
          <a:p>
            <a:r>
              <a:rPr lang="es-EC" dirty="0"/>
              <a:t>Historial de ingreso</a:t>
            </a:r>
          </a:p>
        </p:txBody>
      </p:sp>
      <p:sp>
        <p:nvSpPr>
          <p:cNvPr id="4" name="Marcador de número de diapositiva 3">
            <a:extLst>
              <a:ext uri="{FF2B5EF4-FFF2-40B4-BE49-F238E27FC236}">
                <a16:creationId xmlns:a16="http://schemas.microsoft.com/office/drawing/2014/main" id="{11718781-4EC4-4439-82C8-745091FB7D53}"/>
              </a:ext>
            </a:extLst>
          </p:cNvPr>
          <p:cNvSpPr>
            <a:spLocks noGrp="1"/>
          </p:cNvSpPr>
          <p:nvPr>
            <p:ph type="sldNum" sz="quarter" idx="12"/>
          </p:nvPr>
        </p:nvSpPr>
        <p:spPr/>
        <p:txBody>
          <a:bodyPr/>
          <a:lstStyle/>
          <a:p>
            <a:fld id="{4589A0F8-E702-44C7-BD07-F63FB80A2BF8}" type="slidenum">
              <a:rPr lang="es-EC" smtClean="0"/>
              <a:t>31</a:t>
            </a:fld>
            <a:endParaRPr lang="es-EC"/>
          </a:p>
        </p:txBody>
      </p:sp>
      <p:pic>
        <p:nvPicPr>
          <p:cNvPr id="38" name="Imagen 37">
            <a:extLst>
              <a:ext uri="{FF2B5EF4-FFF2-40B4-BE49-F238E27FC236}">
                <a16:creationId xmlns:a16="http://schemas.microsoft.com/office/drawing/2014/main" id="{1C985963-E9B3-4B59-86C4-072E8ADE2530}"/>
              </a:ext>
            </a:extLst>
          </p:cNvPr>
          <p:cNvPicPr>
            <a:picLocks noChangeAspect="1"/>
          </p:cNvPicPr>
          <p:nvPr/>
        </p:nvPicPr>
        <p:blipFill>
          <a:blip r:embed="rId2"/>
          <a:stretch>
            <a:fillRect/>
          </a:stretch>
        </p:blipFill>
        <p:spPr>
          <a:xfrm>
            <a:off x="1040472" y="1801193"/>
            <a:ext cx="10115208" cy="4523895"/>
          </a:xfrm>
          <a:prstGeom prst="rect">
            <a:avLst/>
          </a:prstGeom>
        </p:spPr>
      </p:pic>
    </p:spTree>
    <p:extLst>
      <p:ext uri="{BB962C8B-B14F-4D97-AF65-F5344CB8AC3E}">
        <p14:creationId xmlns:p14="http://schemas.microsoft.com/office/powerpoint/2010/main" val="40467243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21E032-12C6-4907-8085-852BCB0CF03D}"/>
              </a:ext>
            </a:extLst>
          </p:cNvPr>
          <p:cNvSpPr>
            <a:spLocks noGrp="1"/>
          </p:cNvSpPr>
          <p:nvPr>
            <p:ph type="title"/>
          </p:nvPr>
        </p:nvSpPr>
        <p:spPr/>
        <p:txBody>
          <a:bodyPr/>
          <a:lstStyle/>
          <a:p>
            <a:r>
              <a:rPr lang="es-EC" dirty="0"/>
              <a:t>Funcionamiento del Sistema</a:t>
            </a:r>
          </a:p>
        </p:txBody>
      </p:sp>
      <p:sp>
        <p:nvSpPr>
          <p:cNvPr id="4" name="Marcador de número de diapositiva 3">
            <a:extLst>
              <a:ext uri="{FF2B5EF4-FFF2-40B4-BE49-F238E27FC236}">
                <a16:creationId xmlns:a16="http://schemas.microsoft.com/office/drawing/2014/main" id="{2B61A6D0-228A-4746-B015-3BDC57FD9B64}"/>
              </a:ext>
            </a:extLst>
          </p:cNvPr>
          <p:cNvSpPr>
            <a:spLocks noGrp="1"/>
          </p:cNvSpPr>
          <p:nvPr>
            <p:ph type="sldNum" sz="quarter" idx="12"/>
          </p:nvPr>
        </p:nvSpPr>
        <p:spPr/>
        <p:txBody>
          <a:bodyPr/>
          <a:lstStyle/>
          <a:p>
            <a:fld id="{4589A0F8-E702-44C7-BD07-F63FB80A2BF8}" type="slidenum">
              <a:rPr lang="es-EC" smtClean="0"/>
              <a:t>32</a:t>
            </a:fld>
            <a:endParaRPr lang="es-EC"/>
          </a:p>
        </p:txBody>
      </p:sp>
      <p:pic>
        <p:nvPicPr>
          <p:cNvPr id="5" name="Imagen 4">
            <a:extLst>
              <a:ext uri="{FF2B5EF4-FFF2-40B4-BE49-F238E27FC236}">
                <a16:creationId xmlns:a16="http://schemas.microsoft.com/office/drawing/2014/main" id="{F3BBB8E7-FA66-492D-959B-5BF3DB92CE1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474029" y="2041071"/>
            <a:ext cx="6857985" cy="4193974"/>
          </a:xfrm>
          <a:prstGeom prst="rect">
            <a:avLst/>
          </a:prstGeom>
          <a:noFill/>
          <a:ln>
            <a:noFill/>
          </a:ln>
        </p:spPr>
      </p:pic>
      <p:sp>
        <p:nvSpPr>
          <p:cNvPr id="7" name="Rectángulo: esquinas redondeadas 6">
            <a:extLst>
              <a:ext uri="{FF2B5EF4-FFF2-40B4-BE49-F238E27FC236}">
                <a16:creationId xmlns:a16="http://schemas.microsoft.com/office/drawing/2014/main" id="{C49A22A9-D3FA-48D5-96D1-0B6A5FE368D9}"/>
              </a:ext>
            </a:extLst>
          </p:cNvPr>
          <p:cNvSpPr/>
          <p:nvPr/>
        </p:nvSpPr>
        <p:spPr>
          <a:xfrm>
            <a:off x="1404652" y="1863557"/>
            <a:ext cx="2291740" cy="24734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400" dirty="0"/>
              <a:t>Espera señal de audio</a:t>
            </a:r>
          </a:p>
        </p:txBody>
      </p:sp>
      <p:sp>
        <p:nvSpPr>
          <p:cNvPr id="9" name="Rectángulo: esquinas redondeadas 8">
            <a:extLst>
              <a:ext uri="{FF2B5EF4-FFF2-40B4-BE49-F238E27FC236}">
                <a16:creationId xmlns:a16="http://schemas.microsoft.com/office/drawing/2014/main" id="{8BB2ECB7-1306-46C5-9FFD-F8AC81079E5C}"/>
              </a:ext>
            </a:extLst>
          </p:cNvPr>
          <p:cNvSpPr/>
          <p:nvPr/>
        </p:nvSpPr>
        <p:spPr>
          <a:xfrm>
            <a:off x="1404649" y="3337219"/>
            <a:ext cx="2291740" cy="45160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400" dirty="0"/>
              <a:t>Activa cámara </a:t>
            </a:r>
          </a:p>
          <a:p>
            <a:pPr algn="ctr"/>
            <a:r>
              <a:rPr lang="es-EC" sz="1400" dirty="0"/>
              <a:t>captura rostro 	</a:t>
            </a:r>
          </a:p>
        </p:txBody>
      </p:sp>
      <p:sp>
        <p:nvSpPr>
          <p:cNvPr id="12" name="Rombo 11">
            <a:extLst>
              <a:ext uri="{FF2B5EF4-FFF2-40B4-BE49-F238E27FC236}">
                <a16:creationId xmlns:a16="http://schemas.microsoft.com/office/drawing/2014/main" id="{E13B0B4E-7E27-4DD8-8917-8421F4B0E1BB}"/>
              </a:ext>
            </a:extLst>
          </p:cNvPr>
          <p:cNvSpPr/>
          <p:nvPr/>
        </p:nvSpPr>
        <p:spPr>
          <a:xfrm>
            <a:off x="1423703" y="4131538"/>
            <a:ext cx="2266336" cy="854087"/>
          </a:xfrm>
          <a:prstGeom prst="diamon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400" dirty="0"/>
              <a:t>Coincidencia </a:t>
            </a:r>
          </a:p>
        </p:txBody>
      </p:sp>
      <p:sp>
        <p:nvSpPr>
          <p:cNvPr id="14" name="Rectángulo: esquinas redondeadas 13">
            <a:extLst>
              <a:ext uri="{FF2B5EF4-FFF2-40B4-BE49-F238E27FC236}">
                <a16:creationId xmlns:a16="http://schemas.microsoft.com/office/drawing/2014/main" id="{180976EC-A210-44CE-AD35-A7E1F5CA1FBC}"/>
              </a:ext>
            </a:extLst>
          </p:cNvPr>
          <p:cNvSpPr/>
          <p:nvPr/>
        </p:nvSpPr>
        <p:spPr>
          <a:xfrm>
            <a:off x="1404652" y="5277653"/>
            <a:ext cx="2291740" cy="27003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400" dirty="0"/>
              <a:t>Activa chapa magnética</a:t>
            </a:r>
          </a:p>
        </p:txBody>
      </p:sp>
      <p:sp>
        <p:nvSpPr>
          <p:cNvPr id="16" name="Rectángulo: esquinas redondeadas 15">
            <a:extLst>
              <a:ext uri="{FF2B5EF4-FFF2-40B4-BE49-F238E27FC236}">
                <a16:creationId xmlns:a16="http://schemas.microsoft.com/office/drawing/2014/main" id="{C9895D45-5248-4FD7-A703-06A4E7754399}"/>
              </a:ext>
            </a:extLst>
          </p:cNvPr>
          <p:cNvSpPr/>
          <p:nvPr/>
        </p:nvSpPr>
        <p:spPr>
          <a:xfrm>
            <a:off x="1404652" y="5965014"/>
            <a:ext cx="2291740" cy="27003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400" dirty="0"/>
              <a:t>Registra ingreso</a:t>
            </a:r>
          </a:p>
        </p:txBody>
      </p:sp>
      <p:cxnSp>
        <p:nvCxnSpPr>
          <p:cNvPr id="20" name="Conector recto de flecha 19">
            <a:extLst>
              <a:ext uri="{FF2B5EF4-FFF2-40B4-BE49-F238E27FC236}">
                <a16:creationId xmlns:a16="http://schemas.microsoft.com/office/drawing/2014/main" id="{3570FBA0-3626-4761-9594-7B3647F1C950}"/>
              </a:ext>
            </a:extLst>
          </p:cNvPr>
          <p:cNvCxnSpPr>
            <a:cxnSpLocks/>
            <a:stCxn id="9" idx="2"/>
            <a:endCxn id="12" idx="0"/>
          </p:cNvCxnSpPr>
          <p:nvPr/>
        </p:nvCxnSpPr>
        <p:spPr>
          <a:xfrm>
            <a:off x="2550519" y="3788824"/>
            <a:ext cx="6352" cy="34271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2" name="Conector recto de flecha 21">
            <a:extLst>
              <a:ext uri="{FF2B5EF4-FFF2-40B4-BE49-F238E27FC236}">
                <a16:creationId xmlns:a16="http://schemas.microsoft.com/office/drawing/2014/main" id="{55FC7987-2FBB-47B9-86A6-841FFF757DC0}"/>
              </a:ext>
            </a:extLst>
          </p:cNvPr>
          <p:cNvCxnSpPr>
            <a:cxnSpLocks/>
            <a:stCxn id="12" idx="2"/>
            <a:endCxn id="14" idx="0"/>
          </p:cNvCxnSpPr>
          <p:nvPr/>
        </p:nvCxnSpPr>
        <p:spPr>
          <a:xfrm flipH="1">
            <a:off x="2550522" y="4985625"/>
            <a:ext cx="6349" cy="29202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9" name="Conector recto de flecha 28">
            <a:extLst>
              <a:ext uri="{FF2B5EF4-FFF2-40B4-BE49-F238E27FC236}">
                <a16:creationId xmlns:a16="http://schemas.microsoft.com/office/drawing/2014/main" id="{A384E318-E0AF-49EE-ACF2-1AFA1167997C}"/>
              </a:ext>
            </a:extLst>
          </p:cNvPr>
          <p:cNvCxnSpPr>
            <a:cxnSpLocks/>
            <a:stCxn id="14" idx="2"/>
            <a:endCxn id="16" idx="0"/>
          </p:cNvCxnSpPr>
          <p:nvPr/>
        </p:nvCxnSpPr>
        <p:spPr>
          <a:xfrm>
            <a:off x="2550522" y="5547684"/>
            <a:ext cx="0" cy="41733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9" name="Conector: angular 38">
            <a:extLst>
              <a:ext uri="{FF2B5EF4-FFF2-40B4-BE49-F238E27FC236}">
                <a16:creationId xmlns:a16="http://schemas.microsoft.com/office/drawing/2014/main" id="{FEF228F8-3675-4431-99C0-56DBD9222428}"/>
              </a:ext>
            </a:extLst>
          </p:cNvPr>
          <p:cNvCxnSpPr>
            <a:cxnSpLocks/>
            <a:stCxn id="12" idx="3"/>
            <a:endCxn id="7" idx="3"/>
          </p:cNvCxnSpPr>
          <p:nvPr/>
        </p:nvCxnSpPr>
        <p:spPr>
          <a:xfrm flipV="1">
            <a:off x="3690039" y="1987231"/>
            <a:ext cx="6353" cy="2571351"/>
          </a:xfrm>
          <a:prstGeom prst="bentConnector3">
            <a:avLst>
              <a:gd name="adj1" fmla="val 3698300"/>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44" name="Conector: angular 43">
            <a:extLst>
              <a:ext uri="{FF2B5EF4-FFF2-40B4-BE49-F238E27FC236}">
                <a16:creationId xmlns:a16="http://schemas.microsoft.com/office/drawing/2014/main" id="{EEB25D1C-F3A3-4CCC-B518-86AF32A33709}"/>
              </a:ext>
            </a:extLst>
          </p:cNvPr>
          <p:cNvCxnSpPr>
            <a:cxnSpLocks/>
            <a:stCxn id="16" idx="1"/>
            <a:endCxn id="7" idx="1"/>
          </p:cNvCxnSpPr>
          <p:nvPr/>
        </p:nvCxnSpPr>
        <p:spPr>
          <a:xfrm rot="10800000">
            <a:off x="1404652" y="1987232"/>
            <a:ext cx="12700" cy="4112799"/>
          </a:xfrm>
          <a:prstGeom prst="bentConnector3">
            <a:avLst>
              <a:gd name="adj1" fmla="val 1800000"/>
            </a:avLst>
          </a:prstGeom>
          <a:ln>
            <a:tailEnd type="triangle"/>
          </a:ln>
        </p:spPr>
        <p:style>
          <a:lnRef idx="1">
            <a:schemeClr val="accent6"/>
          </a:lnRef>
          <a:fillRef idx="0">
            <a:schemeClr val="accent6"/>
          </a:fillRef>
          <a:effectRef idx="0">
            <a:schemeClr val="accent6"/>
          </a:effectRef>
          <a:fontRef idx="minor">
            <a:schemeClr val="tx1"/>
          </a:fontRef>
        </p:style>
      </p:cxnSp>
      <p:sp>
        <p:nvSpPr>
          <p:cNvPr id="57" name="Rombo 56">
            <a:extLst>
              <a:ext uri="{FF2B5EF4-FFF2-40B4-BE49-F238E27FC236}">
                <a16:creationId xmlns:a16="http://schemas.microsoft.com/office/drawing/2014/main" id="{A18D5362-E718-4CA6-A6E6-ADBEEE1B7B64}"/>
              </a:ext>
            </a:extLst>
          </p:cNvPr>
          <p:cNvSpPr/>
          <p:nvPr/>
        </p:nvSpPr>
        <p:spPr>
          <a:xfrm>
            <a:off x="1637679" y="2425704"/>
            <a:ext cx="1825681" cy="671230"/>
          </a:xfrm>
          <a:prstGeom prst="diamon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400" dirty="0"/>
              <a:t>Detección </a:t>
            </a:r>
          </a:p>
        </p:txBody>
      </p:sp>
      <p:cxnSp>
        <p:nvCxnSpPr>
          <p:cNvPr id="77" name="Conector recto de flecha 76">
            <a:extLst>
              <a:ext uri="{FF2B5EF4-FFF2-40B4-BE49-F238E27FC236}">
                <a16:creationId xmlns:a16="http://schemas.microsoft.com/office/drawing/2014/main" id="{A549560D-72C3-4BFD-B717-F755DB7815CE}"/>
              </a:ext>
            </a:extLst>
          </p:cNvPr>
          <p:cNvCxnSpPr>
            <a:stCxn id="7" idx="2"/>
            <a:endCxn id="57" idx="0"/>
          </p:cNvCxnSpPr>
          <p:nvPr/>
        </p:nvCxnSpPr>
        <p:spPr>
          <a:xfrm flipH="1">
            <a:off x="2550520" y="2110904"/>
            <a:ext cx="2" cy="31480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79" name="Conector recto de flecha 78">
            <a:extLst>
              <a:ext uri="{FF2B5EF4-FFF2-40B4-BE49-F238E27FC236}">
                <a16:creationId xmlns:a16="http://schemas.microsoft.com/office/drawing/2014/main" id="{793AA807-37EB-4520-A14A-2726CB9510FF}"/>
              </a:ext>
            </a:extLst>
          </p:cNvPr>
          <p:cNvCxnSpPr>
            <a:stCxn id="57" idx="2"/>
            <a:endCxn id="9" idx="0"/>
          </p:cNvCxnSpPr>
          <p:nvPr/>
        </p:nvCxnSpPr>
        <p:spPr>
          <a:xfrm flipH="1">
            <a:off x="2550519" y="3096934"/>
            <a:ext cx="1" cy="24028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81" name="Conector: angular 80">
            <a:extLst>
              <a:ext uri="{FF2B5EF4-FFF2-40B4-BE49-F238E27FC236}">
                <a16:creationId xmlns:a16="http://schemas.microsoft.com/office/drawing/2014/main" id="{C69839D2-D23F-4627-8115-B0ABA4B849E8}"/>
              </a:ext>
            </a:extLst>
          </p:cNvPr>
          <p:cNvCxnSpPr>
            <a:stCxn id="57" idx="3"/>
            <a:endCxn id="7" idx="3"/>
          </p:cNvCxnSpPr>
          <p:nvPr/>
        </p:nvCxnSpPr>
        <p:spPr>
          <a:xfrm flipV="1">
            <a:off x="3463360" y="1987231"/>
            <a:ext cx="233032" cy="774088"/>
          </a:xfrm>
          <a:prstGeom prst="bentConnector3">
            <a:avLst>
              <a:gd name="adj1" fmla="val 198098"/>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8097858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3C6A9A-1D2A-4CD0-9F33-03F307FC3CCF}"/>
              </a:ext>
            </a:extLst>
          </p:cNvPr>
          <p:cNvSpPr>
            <a:spLocks noGrp="1"/>
          </p:cNvSpPr>
          <p:nvPr>
            <p:ph type="title"/>
          </p:nvPr>
        </p:nvSpPr>
        <p:spPr/>
        <p:txBody>
          <a:bodyPr/>
          <a:lstStyle/>
          <a:p>
            <a:r>
              <a:rPr lang="es-EC" dirty="0"/>
              <a:t>Sistema de control de acceso </a:t>
            </a:r>
          </a:p>
        </p:txBody>
      </p:sp>
      <p:sp>
        <p:nvSpPr>
          <p:cNvPr id="4" name="Marcador de número de diapositiva 3">
            <a:extLst>
              <a:ext uri="{FF2B5EF4-FFF2-40B4-BE49-F238E27FC236}">
                <a16:creationId xmlns:a16="http://schemas.microsoft.com/office/drawing/2014/main" id="{F2F3FE35-018F-4C21-AC8A-7050BCC41BFF}"/>
              </a:ext>
            </a:extLst>
          </p:cNvPr>
          <p:cNvSpPr>
            <a:spLocks noGrp="1"/>
          </p:cNvSpPr>
          <p:nvPr>
            <p:ph type="sldNum" sz="quarter" idx="12"/>
          </p:nvPr>
        </p:nvSpPr>
        <p:spPr/>
        <p:txBody>
          <a:bodyPr/>
          <a:lstStyle/>
          <a:p>
            <a:fld id="{4589A0F8-E702-44C7-BD07-F63FB80A2BF8}" type="slidenum">
              <a:rPr lang="es-EC" smtClean="0"/>
              <a:t>33</a:t>
            </a:fld>
            <a:endParaRPr lang="es-EC"/>
          </a:p>
        </p:txBody>
      </p:sp>
      <p:pic>
        <p:nvPicPr>
          <p:cNvPr id="5" name="Imagen 4">
            <a:extLst>
              <a:ext uri="{FF2B5EF4-FFF2-40B4-BE49-F238E27FC236}">
                <a16:creationId xmlns:a16="http://schemas.microsoft.com/office/drawing/2014/main" id="{0683387B-6556-47AA-9F6E-EE2FC434275F}"/>
              </a:ext>
            </a:extLst>
          </p:cNvPr>
          <p:cNvPicPr>
            <a:picLocks noChangeAspect="1"/>
          </p:cNvPicPr>
          <p:nvPr/>
        </p:nvPicPr>
        <p:blipFill>
          <a:blip r:embed="rId2"/>
          <a:stretch>
            <a:fillRect/>
          </a:stretch>
        </p:blipFill>
        <p:spPr>
          <a:xfrm>
            <a:off x="1649186" y="1917812"/>
            <a:ext cx="3107871" cy="4068651"/>
          </a:xfrm>
          <a:prstGeom prst="rect">
            <a:avLst/>
          </a:prstGeom>
        </p:spPr>
      </p:pic>
      <p:pic>
        <p:nvPicPr>
          <p:cNvPr id="6" name="Imagen 5">
            <a:extLst>
              <a:ext uri="{FF2B5EF4-FFF2-40B4-BE49-F238E27FC236}">
                <a16:creationId xmlns:a16="http://schemas.microsoft.com/office/drawing/2014/main" id="{DD0AF498-D692-4AC8-A732-36BA63FAF8A0}"/>
              </a:ext>
            </a:extLst>
          </p:cNvPr>
          <p:cNvPicPr>
            <a:picLocks noChangeAspect="1"/>
          </p:cNvPicPr>
          <p:nvPr/>
        </p:nvPicPr>
        <p:blipFill>
          <a:blip r:embed="rId3"/>
          <a:stretch>
            <a:fillRect/>
          </a:stretch>
        </p:blipFill>
        <p:spPr>
          <a:xfrm>
            <a:off x="6621780" y="2199070"/>
            <a:ext cx="4533900" cy="3506134"/>
          </a:xfrm>
          <a:prstGeom prst="rect">
            <a:avLst/>
          </a:prstGeom>
        </p:spPr>
      </p:pic>
    </p:spTree>
    <p:extLst>
      <p:ext uri="{BB962C8B-B14F-4D97-AF65-F5344CB8AC3E}">
        <p14:creationId xmlns:p14="http://schemas.microsoft.com/office/powerpoint/2010/main" val="377477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7628CF-AE8D-4E23-B0ED-8A1476B71F73}"/>
              </a:ext>
            </a:extLst>
          </p:cNvPr>
          <p:cNvSpPr>
            <a:spLocks noGrp="1"/>
          </p:cNvSpPr>
          <p:nvPr>
            <p:ph type="title"/>
          </p:nvPr>
        </p:nvSpPr>
        <p:spPr/>
        <p:txBody>
          <a:bodyPr/>
          <a:lstStyle/>
          <a:p>
            <a:r>
              <a:rPr lang="es-EC" dirty="0"/>
              <a:t>Contenidos </a:t>
            </a:r>
          </a:p>
        </p:txBody>
      </p:sp>
      <p:sp>
        <p:nvSpPr>
          <p:cNvPr id="3" name="Marcador de contenido 2">
            <a:extLst>
              <a:ext uri="{FF2B5EF4-FFF2-40B4-BE49-F238E27FC236}">
                <a16:creationId xmlns:a16="http://schemas.microsoft.com/office/drawing/2014/main" id="{67551F70-8275-4A05-8B81-C51727E54EC0}"/>
              </a:ext>
            </a:extLst>
          </p:cNvPr>
          <p:cNvSpPr>
            <a:spLocks noGrp="1"/>
          </p:cNvSpPr>
          <p:nvPr>
            <p:ph idx="1"/>
          </p:nvPr>
        </p:nvSpPr>
        <p:spPr/>
        <p:txBody>
          <a:bodyPr/>
          <a:lstStyle/>
          <a:p>
            <a:pPr>
              <a:buFont typeface="Wingdings" panose="05000000000000000000" pitchFamily="2" charset="2"/>
              <a:buChar char="q"/>
            </a:pPr>
            <a:r>
              <a:rPr lang="es-EC" dirty="0"/>
              <a:t>Introducción </a:t>
            </a:r>
          </a:p>
          <a:p>
            <a:pPr>
              <a:buFont typeface="Wingdings" panose="05000000000000000000" pitchFamily="2" charset="2"/>
              <a:buChar char="q"/>
            </a:pPr>
            <a:r>
              <a:rPr lang="es-EC" dirty="0"/>
              <a:t>Objetivos </a:t>
            </a:r>
          </a:p>
          <a:p>
            <a:pPr>
              <a:buFont typeface="Wingdings" panose="05000000000000000000" pitchFamily="2" charset="2"/>
              <a:buChar char="q"/>
            </a:pPr>
            <a:r>
              <a:rPr lang="es-EC" dirty="0"/>
              <a:t>Marco Teórico </a:t>
            </a:r>
          </a:p>
          <a:p>
            <a:pPr>
              <a:buFont typeface="Wingdings" panose="05000000000000000000" pitchFamily="2" charset="2"/>
              <a:buChar char="q"/>
            </a:pPr>
            <a:r>
              <a:rPr lang="es-EC" dirty="0"/>
              <a:t>Desarrollo y funcionamiento</a:t>
            </a:r>
          </a:p>
          <a:p>
            <a:pPr>
              <a:buFont typeface="Wingdings" panose="05000000000000000000" pitchFamily="2" charset="2"/>
              <a:buChar char="q"/>
            </a:pPr>
            <a:r>
              <a:rPr lang="es-EC" dirty="0"/>
              <a:t>Pruebas y resultados</a:t>
            </a:r>
          </a:p>
          <a:p>
            <a:pPr>
              <a:buFont typeface="Wingdings" panose="05000000000000000000" pitchFamily="2" charset="2"/>
              <a:buChar char="q"/>
            </a:pPr>
            <a:r>
              <a:rPr lang="es-EC" dirty="0"/>
              <a:t>Análisis comparativo</a:t>
            </a:r>
          </a:p>
          <a:p>
            <a:pPr>
              <a:buFont typeface="Wingdings" panose="05000000000000000000" pitchFamily="2" charset="2"/>
              <a:buChar char="q"/>
            </a:pPr>
            <a:r>
              <a:rPr lang="es-EC" dirty="0"/>
              <a:t>Conclusiones </a:t>
            </a:r>
          </a:p>
          <a:p>
            <a:pPr>
              <a:buFont typeface="Wingdings" panose="05000000000000000000" pitchFamily="2" charset="2"/>
              <a:buChar char="q"/>
            </a:pPr>
            <a:r>
              <a:rPr lang="es-EC" dirty="0"/>
              <a:t>Recomendaciones </a:t>
            </a:r>
          </a:p>
        </p:txBody>
      </p:sp>
      <p:sp>
        <p:nvSpPr>
          <p:cNvPr id="4" name="Marcador de número de diapositiva 3">
            <a:extLst>
              <a:ext uri="{FF2B5EF4-FFF2-40B4-BE49-F238E27FC236}">
                <a16:creationId xmlns:a16="http://schemas.microsoft.com/office/drawing/2014/main" id="{5CC3CDDD-E60B-4698-B52E-4336F07DA64A}"/>
              </a:ext>
            </a:extLst>
          </p:cNvPr>
          <p:cNvSpPr>
            <a:spLocks noGrp="1"/>
          </p:cNvSpPr>
          <p:nvPr>
            <p:ph type="sldNum" sz="quarter" idx="12"/>
          </p:nvPr>
        </p:nvSpPr>
        <p:spPr/>
        <p:txBody>
          <a:bodyPr/>
          <a:lstStyle/>
          <a:p>
            <a:fld id="{4589A0F8-E702-44C7-BD07-F63FB80A2BF8}" type="slidenum">
              <a:rPr lang="es-EC" smtClean="0"/>
              <a:t>34</a:t>
            </a:fld>
            <a:endParaRPr lang="es-EC"/>
          </a:p>
        </p:txBody>
      </p:sp>
    </p:spTree>
    <p:extLst>
      <p:ext uri="{BB962C8B-B14F-4D97-AF65-F5344CB8AC3E}">
        <p14:creationId xmlns:p14="http://schemas.microsoft.com/office/powerpoint/2010/main" val="203913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5" end="5"/>
                                            </p:txEl>
                                          </p:spTgt>
                                        </p:tgtEl>
                                      </p:cBhvr>
                                    </p:animEffect>
                                    <p:set>
                                      <p:cBhvr>
                                        <p:cTn id="7" dur="1" fill="hold">
                                          <p:stCondLst>
                                            <p:cond delay="499"/>
                                          </p:stCondLst>
                                        </p:cTn>
                                        <p:tgtEl>
                                          <p:spTgt spid="3">
                                            <p:txEl>
                                              <p:pRg st="5" end="5"/>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6" end="6"/>
                                            </p:txEl>
                                          </p:spTgt>
                                        </p:tgtEl>
                                      </p:cBhvr>
                                    </p:animEffect>
                                    <p:set>
                                      <p:cBhvr>
                                        <p:cTn id="10" dur="1" fill="hold">
                                          <p:stCondLst>
                                            <p:cond delay="499"/>
                                          </p:stCondLst>
                                        </p:cTn>
                                        <p:tgtEl>
                                          <p:spTgt spid="3">
                                            <p:txEl>
                                              <p:pRg st="6" end="6"/>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7" end="7"/>
                                            </p:txEl>
                                          </p:spTgt>
                                        </p:tgtEl>
                                      </p:cBhvr>
                                    </p:animEffect>
                                    <p:set>
                                      <p:cBhvr>
                                        <p:cTn id="13" dur="1" fill="hold">
                                          <p:stCondLst>
                                            <p:cond delay="499"/>
                                          </p:stCondLst>
                                        </p:cTn>
                                        <p:tgtEl>
                                          <p:spTgt spid="3">
                                            <p:txEl>
                                              <p:pRg st="7" end="7"/>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
                                            <p:txEl>
                                              <p:pRg st="0" end="0"/>
                                            </p:txEl>
                                          </p:spTgt>
                                        </p:tgtEl>
                                      </p:cBhvr>
                                    </p:animEffect>
                                    <p:set>
                                      <p:cBhvr>
                                        <p:cTn id="16" dur="1" fill="hold">
                                          <p:stCondLst>
                                            <p:cond delay="499"/>
                                          </p:stCondLst>
                                        </p:cTn>
                                        <p:tgtEl>
                                          <p:spTgt spid="3">
                                            <p:txEl>
                                              <p:pRg st="0" end="0"/>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
                                            <p:txEl>
                                              <p:pRg st="1" end="1"/>
                                            </p:txEl>
                                          </p:spTgt>
                                        </p:tgtEl>
                                      </p:cBhvr>
                                    </p:animEffect>
                                    <p:set>
                                      <p:cBhvr>
                                        <p:cTn id="19" dur="1" fill="hold">
                                          <p:stCondLst>
                                            <p:cond delay="499"/>
                                          </p:stCondLst>
                                        </p:cTn>
                                        <p:tgtEl>
                                          <p:spTgt spid="3">
                                            <p:txEl>
                                              <p:pRg st="1" end="1"/>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3">
                                            <p:txEl>
                                              <p:pRg st="2" end="2"/>
                                            </p:txEl>
                                          </p:spTgt>
                                        </p:tgtEl>
                                      </p:cBhvr>
                                    </p:animEffect>
                                    <p:set>
                                      <p:cBhvr>
                                        <p:cTn id="22" dur="1" fill="hold">
                                          <p:stCondLst>
                                            <p:cond delay="499"/>
                                          </p:stCondLst>
                                        </p:cTn>
                                        <p:tgtEl>
                                          <p:spTgt spid="3">
                                            <p:txEl>
                                              <p:pRg st="2" end="2"/>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
                                            <p:txEl>
                                              <p:pRg st="3" end="3"/>
                                            </p:txEl>
                                          </p:spTgt>
                                        </p:tgtEl>
                                      </p:cBhvr>
                                    </p:animEffect>
                                    <p:set>
                                      <p:cBhvr>
                                        <p:cTn id="25"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B4E25E-A32F-4E9B-8B0D-673D7554F05C}"/>
              </a:ext>
            </a:extLst>
          </p:cNvPr>
          <p:cNvSpPr>
            <a:spLocks noGrp="1"/>
          </p:cNvSpPr>
          <p:nvPr>
            <p:ph type="title"/>
          </p:nvPr>
        </p:nvSpPr>
        <p:spPr/>
        <p:txBody>
          <a:bodyPr/>
          <a:lstStyle/>
          <a:p>
            <a:r>
              <a:rPr lang="es-EC" dirty="0"/>
              <a:t>Pruebas </a:t>
            </a:r>
          </a:p>
        </p:txBody>
      </p:sp>
      <p:sp>
        <p:nvSpPr>
          <p:cNvPr id="4" name="Marcador de número de diapositiva 3">
            <a:extLst>
              <a:ext uri="{FF2B5EF4-FFF2-40B4-BE49-F238E27FC236}">
                <a16:creationId xmlns:a16="http://schemas.microsoft.com/office/drawing/2014/main" id="{7CBA3E27-DD1E-41C1-A256-F6A86B2F8A5A}"/>
              </a:ext>
            </a:extLst>
          </p:cNvPr>
          <p:cNvSpPr>
            <a:spLocks noGrp="1"/>
          </p:cNvSpPr>
          <p:nvPr>
            <p:ph type="sldNum" sz="quarter" idx="12"/>
          </p:nvPr>
        </p:nvSpPr>
        <p:spPr/>
        <p:txBody>
          <a:bodyPr/>
          <a:lstStyle/>
          <a:p>
            <a:fld id="{4589A0F8-E702-44C7-BD07-F63FB80A2BF8}" type="slidenum">
              <a:rPr lang="es-EC" smtClean="0"/>
              <a:t>35</a:t>
            </a:fld>
            <a:endParaRPr lang="es-EC"/>
          </a:p>
        </p:txBody>
      </p:sp>
      <p:sp>
        <p:nvSpPr>
          <p:cNvPr id="5" name="Triángulo isósceles 4">
            <a:extLst>
              <a:ext uri="{FF2B5EF4-FFF2-40B4-BE49-F238E27FC236}">
                <a16:creationId xmlns:a16="http://schemas.microsoft.com/office/drawing/2014/main" id="{4483FE85-7431-4C0A-85E2-8B282228121C}"/>
              </a:ext>
            </a:extLst>
          </p:cNvPr>
          <p:cNvSpPr/>
          <p:nvPr/>
        </p:nvSpPr>
        <p:spPr>
          <a:xfrm>
            <a:off x="2386998" y="2153334"/>
            <a:ext cx="244929" cy="26125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CuadroTexto 5">
            <a:extLst>
              <a:ext uri="{FF2B5EF4-FFF2-40B4-BE49-F238E27FC236}">
                <a16:creationId xmlns:a16="http://schemas.microsoft.com/office/drawing/2014/main" id="{A8A177D0-9116-432B-A345-68D7930090B3}"/>
              </a:ext>
            </a:extLst>
          </p:cNvPr>
          <p:cNvSpPr txBox="1"/>
          <p:nvPr/>
        </p:nvSpPr>
        <p:spPr>
          <a:xfrm>
            <a:off x="2706275" y="2122556"/>
            <a:ext cx="1185324" cy="400110"/>
          </a:xfrm>
          <a:prstGeom prst="rect">
            <a:avLst/>
          </a:prstGeom>
          <a:noFill/>
        </p:spPr>
        <p:txBody>
          <a:bodyPr wrap="none" rtlCol="0">
            <a:spAutoFit/>
          </a:bodyPr>
          <a:lstStyle/>
          <a:p>
            <a:r>
              <a:rPr lang="es-EC" sz="2000" dirty="0"/>
              <a:t>Distancia</a:t>
            </a:r>
            <a:r>
              <a:rPr lang="es-EC" dirty="0"/>
              <a:t> </a:t>
            </a:r>
          </a:p>
        </p:txBody>
      </p:sp>
      <p:sp>
        <p:nvSpPr>
          <p:cNvPr id="11" name="Rectángulo: esquinas redondeadas 10">
            <a:extLst>
              <a:ext uri="{FF2B5EF4-FFF2-40B4-BE49-F238E27FC236}">
                <a16:creationId xmlns:a16="http://schemas.microsoft.com/office/drawing/2014/main" id="{5C94A2F8-6C0B-4A32-B43F-5CA40FFF7976}"/>
              </a:ext>
            </a:extLst>
          </p:cNvPr>
          <p:cNvSpPr/>
          <p:nvPr/>
        </p:nvSpPr>
        <p:spPr>
          <a:xfrm>
            <a:off x="1048055" y="3051405"/>
            <a:ext cx="1338943" cy="36654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Distancia 1</a:t>
            </a:r>
          </a:p>
        </p:txBody>
      </p:sp>
      <p:sp>
        <p:nvSpPr>
          <p:cNvPr id="13" name="Rectángulo: esquinas redondeadas 12">
            <a:extLst>
              <a:ext uri="{FF2B5EF4-FFF2-40B4-BE49-F238E27FC236}">
                <a16:creationId xmlns:a16="http://schemas.microsoft.com/office/drawing/2014/main" id="{33A6FFF3-2113-4724-9937-EFB86A55C148}"/>
              </a:ext>
            </a:extLst>
          </p:cNvPr>
          <p:cNvSpPr/>
          <p:nvPr/>
        </p:nvSpPr>
        <p:spPr>
          <a:xfrm>
            <a:off x="2509461" y="3051405"/>
            <a:ext cx="1339200" cy="36654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Distancia 2</a:t>
            </a:r>
          </a:p>
        </p:txBody>
      </p:sp>
      <p:sp>
        <p:nvSpPr>
          <p:cNvPr id="15" name="Rectángulo: esquinas redondeadas 14">
            <a:extLst>
              <a:ext uri="{FF2B5EF4-FFF2-40B4-BE49-F238E27FC236}">
                <a16:creationId xmlns:a16="http://schemas.microsoft.com/office/drawing/2014/main" id="{E5701E49-14AC-4466-80AB-9F087D2E1A33}"/>
              </a:ext>
            </a:extLst>
          </p:cNvPr>
          <p:cNvSpPr/>
          <p:nvPr/>
        </p:nvSpPr>
        <p:spPr>
          <a:xfrm>
            <a:off x="3981621" y="3051405"/>
            <a:ext cx="1339200" cy="36654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Distancia 3</a:t>
            </a:r>
          </a:p>
        </p:txBody>
      </p:sp>
      <p:cxnSp>
        <p:nvCxnSpPr>
          <p:cNvPr id="19" name="Conector: angular 18">
            <a:extLst>
              <a:ext uri="{FF2B5EF4-FFF2-40B4-BE49-F238E27FC236}">
                <a16:creationId xmlns:a16="http://schemas.microsoft.com/office/drawing/2014/main" id="{52B55E14-4001-47F5-A1CC-A8775F95EC99}"/>
              </a:ext>
            </a:extLst>
          </p:cNvPr>
          <p:cNvCxnSpPr>
            <a:stCxn id="6" idx="2"/>
            <a:endCxn id="11" idx="0"/>
          </p:cNvCxnSpPr>
          <p:nvPr/>
        </p:nvCxnSpPr>
        <p:spPr>
          <a:xfrm rot="5400000">
            <a:off x="2243863" y="1996330"/>
            <a:ext cx="528739" cy="158141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angular 20">
            <a:extLst>
              <a:ext uri="{FF2B5EF4-FFF2-40B4-BE49-F238E27FC236}">
                <a16:creationId xmlns:a16="http://schemas.microsoft.com/office/drawing/2014/main" id="{F67B0A18-4BE5-44ED-BCEA-6AF7A45704F1}"/>
              </a:ext>
            </a:extLst>
          </p:cNvPr>
          <p:cNvCxnSpPr>
            <a:stCxn id="6" idx="2"/>
            <a:endCxn id="15" idx="0"/>
          </p:cNvCxnSpPr>
          <p:nvPr/>
        </p:nvCxnSpPr>
        <p:spPr>
          <a:xfrm rot="16200000" flipH="1">
            <a:off x="3710710" y="2110893"/>
            <a:ext cx="528739" cy="135228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53D38362-2384-4D6D-8534-0C00ED4184F2}"/>
              </a:ext>
            </a:extLst>
          </p:cNvPr>
          <p:cNvCxnSpPr>
            <a:stCxn id="6" idx="2"/>
          </p:cNvCxnSpPr>
          <p:nvPr/>
        </p:nvCxnSpPr>
        <p:spPr>
          <a:xfrm>
            <a:off x="3298937" y="2522666"/>
            <a:ext cx="0" cy="517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tángulo: esquinas redondeadas 26">
            <a:extLst>
              <a:ext uri="{FF2B5EF4-FFF2-40B4-BE49-F238E27FC236}">
                <a16:creationId xmlns:a16="http://schemas.microsoft.com/office/drawing/2014/main" id="{65D59848-51B2-46B2-860A-065AC8B5D442}"/>
              </a:ext>
            </a:extLst>
          </p:cNvPr>
          <p:cNvSpPr/>
          <p:nvPr/>
        </p:nvSpPr>
        <p:spPr>
          <a:xfrm>
            <a:off x="1048055" y="3763416"/>
            <a:ext cx="1338943" cy="36654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50 cm</a:t>
            </a:r>
          </a:p>
        </p:txBody>
      </p:sp>
      <p:sp>
        <p:nvSpPr>
          <p:cNvPr id="29" name="Rectángulo: esquinas redondeadas 28">
            <a:extLst>
              <a:ext uri="{FF2B5EF4-FFF2-40B4-BE49-F238E27FC236}">
                <a16:creationId xmlns:a16="http://schemas.microsoft.com/office/drawing/2014/main" id="{E0A0753B-BA1F-4F61-BE29-CE1CCC2CEA4D}"/>
              </a:ext>
            </a:extLst>
          </p:cNvPr>
          <p:cNvSpPr/>
          <p:nvPr/>
        </p:nvSpPr>
        <p:spPr>
          <a:xfrm>
            <a:off x="2508232" y="3758763"/>
            <a:ext cx="1339200" cy="36654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80 cm</a:t>
            </a:r>
          </a:p>
        </p:txBody>
      </p:sp>
      <p:sp>
        <p:nvSpPr>
          <p:cNvPr id="31" name="Rectángulo: esquinas redondeadas 30">
            <a:extLst>
              <a:ext uri="{FF2B5EF4-FFF2-40B4-BE49-F238E27FC236}">
                <a16:creationId xmlns:a16="http://schemas.microsoft.com/office/drawing/2014/main" id="{CAC5C0AD-C111-484F-9273-04B922AF20CF}"/>
              </a:ext>
            </a:extLst>
          </p:cNvPr>
          <p:cNvSpPr/>
          <p:nvPr/>
        </p:nvSpPr>
        <p:spPr>
          <a:xfrm>
            <a:off x="3981621" y="3758763"/>
            <a:ext cx="1339200" cy="36654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120 cm</a:t>
            </a:r>
          </a:p>
        </p:txBody>
      </p:sp>
      <p:cxnSp>
        <p:nvCxnSpPr>
          <p:cNvPr id="33" name="Conector recto de flecha 32">
            <a:extLst>
              <a:ext uri="{FF2B5EF4-FFF2-40B4-BE49-F238E27FC236}">
                <a16:creationId xmlns:a16="http://schemas.microsoft.com/office/drawing/2014/main" id="{2355FDF9-BD88-4FD3-AB75-A3F0194B8F19}"/>
              </a:ext>
            </a:extLst>
          </p:cNvPr>
          <p:cNvCxnSpPr>
            <a:stCxn id="11" idx="2"/>
            <a:endCxn id="27" idx="0"/>
          </p:cNvCxnSpPr>
          <p:nvPr/>
        </p:nvCxnSpPr>
        <p:spPr>
          <a:xfrm>
            <a:off x="1717527" y="3417947"/>
            <a:ext cx="0" cy="3454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a:extLst>
              <a:ext uri="{FF2B5EF4-FFF2-40B4-BE49-F238E27FC236}">
                <a16:creationId xmlns:a16="http://schemas.microsoft.com/office/drawing/2014/main" id="{4CF0B9DB-733C-4BE1-BE13-6EE783749FDF}"/>
              </a:ext>
            </a:extLst>
          </p:cNvPr>
          <p:cNvCxnSpPr>
            <a:stCxn id="13" idx="2"/>
            <a:endCxn id="29" idx="0"/>
          </p:cNvCxnSpPr>
          <p:nvPr/>
        </p:nvCxnSpPr>
        <p:spPr>
          <a:xfrm flipH="1">
            <a:off x="3177832" y="3417947"/>
            <a:ext cx="1229" cy="340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a:extLst>
              <a:ext uri="{FF2B5EF4-FFF2-40B4-BE49-F238E27FC236}">
                <a16:creationId xmlns:a16="http://schemas.microsoft.com/office/drawing/2014/main" id="{B7BFF7A5-31FF-48A9-B815-129E10BE4740}"/>
              </a:ext>
            </a:extLst>
          </p:cNvPr>
          <p:cNvCxnSpPr>
            <a:stCxn id="15" idx="2"/>
            <a:endCxn id="31" idx="0"/>
          </p:cNvCxnSpPr>
          <p:nvPr/>
        </p:nvCxnSpPr>
        <p:spPr>
          <a:xfrm>
            <a:off x="4651221" y="3417947"/>
            <a:ext cx="0" cy="340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riángulo isósceles 38">
            <a:extLst>
              <a:ext uri="{FF2B5EF4-FFF2-40B4-BE49-F238E27FC236}">
                <a16:creationId xmlns:a16="http://schemas.microsoft.com/office/drawing/2014/main" id="{831609AE-F875-4221-80D8-7B727208E0E3}"/>
              </a:ext>
            </a:extLst>
          </p:cNvPr>
          <p:cNvSpPr/>
          <p:nvPr/>
        </p:nvSpPr>
        <p:spPr>
          <a:xfrm>
            <a:off x="7674015" y="2114685"/>
            <a:ext cx="244929" cy="26125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0" name="CuadroTexto 39">
            <a:extLst>
              <a:ext uri="{FF2B5EF4-FFF2-40B4-BE49-F238E27FC236}">
                <a16:creationId xmlns:a16="http://schemas.microsoft.com/office/drawing/2014/main" id="{F26BF369-DDD8-4D65-8F40-37CE74762AA1}"/>
              </a:ext>
            </a:extLst>
          </p:cNvPr>
          <p:cNvSpPr txBox="1"/>
          <p:nvPr/>
        </p:nvSpPr>
        <p:spPr>
          <a:xfrm>
            <a:off x="7993292" y="2083907"/>
            <a:ext cx="1402948" cy="400110"/>
          </a:xfrm>
          <a:prstGeom prst="rect">
            <a:avLst/>
          </a:prstGeom>
          <a:noFill/>
        </p:spPr>
        <p:txBody>
          <a:bodyPr wrap="none" rtlCol="0">
            <a:spAutoFit/>
          </a:bodyPr>
          <a:lstStyle/>
          <a:p>
            <a:r>
              <a:rPr lang="es-EC" sz="2000" dirty="0"/>
              <a:t>Iluminación</a:t>
            </a:r>
            <a:endParaRPr lang="es-EC" dirty="0"/>
          </a:p>
        </p:txBody>
      </p:sp>
      <p:sp>
        <p:nvSpPr>
          <p:cNvPr id="41" name="Rectángulo: esquinas redondeadas 40">
            <a:extLst>
              <a:ext uri="{FF2B5EF4-FFF2-40B4-BE49-F238E27FC236}">
                <a16:creationId xmlns:a16="http://schemas.microsoft.com/office/drawing/2014/main" id="{CB73E72C-DE03-40F8-BB55-23E4DBC58EB7}"/>
              </a:ext>
            </a:extLst>
          </p:cNvPr>
          <p:cNvSpPr/>
          <p:nvPr/>
        </p:nvSpPr>
        <p:spPr>
          <a:xfrm>
            <a:off x="6340138" y="3046752"/>
            <a:ext cx="1473390" cy="36654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Iluminación 1</a:t>
            </a:r>
          </a:p>
        </p:txBody>
      </p:sp>
      <p:sp>
        <p:nvSpPr>
          <p:cNvPr id="42" name="Rectángulo: esquinas redondeadas 41">
            <a:extLst>
              <a:ext uri="{FF2B5EF4-FFF2-40B4-BE49-F238E27FC236}">
                <a16:creationId xmlns:a16="http://schemas.microsoft.com/office/drawing/2014/main" id="{4B2B70DE-03B0-428F-8E8B-7A20C55D310E}"/>
              </a:ext>
            </a:extLst>
          </p:cNvPr>
          <p:cNvSpPr/>
          <p:nvPr/>
        </p:nvSpPr>
        <p:spPr>
          <a:xfrm>
            <a:off x="7958686" y="3046752"/>
            <a:ext cx="1472160" cy="35890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Iluminación 2</a:t>
            </a:r>
          </a:p>
        </p:txBody>
      </p:sp>
      <p:sp>
        <p:nvSpPr>
          <p:cNvPr id="43" name="Rectángulo: esquinas redondeadas 42">
            <a:extLst>
              <a:ext uri="{FF2B5EF4-FFF2-40B4-BE49-F238E27FC236}">
                <a16:creationId xmlns:a16="http://schemas.microsoft.com/office/drawing/2014/main" id="{1709AEB4-F7A1-4EAD-8A9B-03A390BA4F46}"/>
              </a:ext>
            </a:extLst>
          </p:cNvPr>
          <p:cNvSpPr/>
          <p:nvPr/>
        </p:nvSpPr>
        <p:spPr>
          <a:xfrm>
            <a:off x="9565068" y="3040528"/>
            <a:ext cx="1590612" cy="36512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Iluminación 3</a:t>
            </a:r>
          </a:p>
        </p:txBody>
      </p:sp>
      <p:cxnSp>
        <p:nvCxnSpPr>
          <p:cNvPr id="44" name="Conector: angular 43">
            <a:extLst>
              <a:ext uri="{FF2B5EF4-FFF2-40B4-BE49-F238E27FC236}">
                <a16:creationId xmlns:a16="http://schemas.microsoft.com/office/drawing/2014/main" id="{2A4FBC42-5307-4258-988F-8E1FFADB5C9B}"/>
              </a:ext>
            </a:extLst>
          </p:cNvPr>
          <p:cNvCxnSpPr>
            <a:cxnSpLocks/>
            <a:stCxn id="40" idx="2"/>
            <a:endCxn id="41" idx="0"/>
          </p:cNvCxnSpPr>
          <p:nvPr/>
        </p:nvCxnSpPr>
        <p:spPr>
          <a:xfrm rot="5400000">
            <a:off x="7604433" y="1956418"/>
            <a:ext cx="562735" cy="161793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Conector: angular 44">
            <a:extLst>
              <a:ext uri="{FF2B5EF4-FFF2-40B4-BE49-F238E27FC236}">
                <a16:creationId xmlns:a16="http://schemas.microsoft.com/office/drawing/2014/main" id="{7DDE9A39-2B65-4439-AA35-1667682FDC15}"/>
              </a:ext>
            </a:extLst>
          </p:cNvPr>
          <p:cNvCxnSpPr>
            <a:cxnSpLocks/>
            <a:stCxn id="40" idx="2"/>
            <a:endCxn id="43" idx="0"/>
          </p:cNvCxnSpPr>
          <p:nvPr/>
        </p:nvCxnSpPr>
        <p:spPr>
          <a:xfrm rot="16200000" flipH="1">
            <a:off x="9249315" y="1929468"/>
            <a:ext cx="556511" cy="166560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ector recto de flecha 45">
            <a:extLst>
              <a:ext uri="{FF2B5EF4-FFF2-40B4-BE49-F238E27FC236}">
                <a16:creationId xmlns:a16="http://schemas.microsoft.com/office/drawing/2014/main" id="{1F16216C-4BFF-492D-B598-57D3BF17510E}"/>
              </a:ext>
            </a:extLst>
          </p:cNvPr>
          <p:cNvCxnSpPr>
            <a:cxnSpLocks/>
            <a:stCxn id="40" idx="2"/>
            <a:endCxn id="42" idx="0"/>
          </p:cNvCxnSpPr>
          <p:nvPr/>
        </p:nvCxnSpPr>
        <p:spPr>
          <a:xfrm>
            <a:off x="8694766" y="2484017"/>
            <a:ext cx="0" cy="562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Rectángulo: esquinas redondeadas 46">
            <a:extLst>
              <a:ext uri="{FF2B5EF4-FFF2-40B4-BE49-F238E27FC236}">
                <a16:creationId xmlns:a16="http://schemas.microsoft.com/office/drawing/2014/main" id="{5DDB8D65-FD0D-46A1-AA46-BC58B789D60D}"/>
              </a:ext>
            </a:extLst>
          </p:cNvPr>
          <p:cNvSpPr/>
          <p:nvPr/>
        </p:nvSpPr>
        <p:spPr>
          <a:xfrm>
            <a:off x="6407361" y="3782635"/>
            <a:ext cx="1338943" cy="36654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Cenital </a:t>
            </a:r>
          </a:p>
        </p:txBody>
      </p:sp>
      <p:sp>
        <p:nvSpPr>
          <p:cNvPr id="48" name="Rectángulo: esquinas redondeadas 47">
            <a:extLst>
              <a:ext uri="{FF2B5EF4-FFF2-40B4-BE49-F238E27FC236}">
                <a16:creationId xmlns:a16="http://schemas.microsoft.com/office/drawing/2014/main" id="{7BB46C62-2DB4-4103-82D6-09231E1B49AC}"/>
              </a:ext>
            </a:extLst>
          </p:cNvPr>
          <p:cNvSpPr/>
          <p:nvPr/>
        </p:nvSpPr>
        <p:spPr>
          <a:xfrm>
            <a:off x="8030164" y="3742010"/>
            <a:ext cx="1339200" cy="36654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Poca Luz</a:t>
            </a:r>
          </a:p>
        </p:txBody>
      </p:sp>
      <p:sp>
        <p:nvSpPr>
          <p:cNvPr id="49" name="Rectángulo: esquinas redondeadas 48">
            <a:extLst>
              <a:ext uri="{FF2B5EF4-FFF2-40B4-BE49-F238E27FC236}">
                <a16:creationId xmlns:a16="http://schemas.microsoft.com/office/drawing/2014/main" id="{412E2721-A753-46E1-BC6D-8FCBA35D42D3}"/>
              </a:ext>
            </a:extLst>
          </p:cNvPr>
          <p:cNvSpPr/>
          <p:nvPr/>
        </p:nvSpPr>
        <p:spPr>
          <a:xfrm>
            <a:off x="9690774" y="3754110"/>
            <a:ext cx="1339200" cy="36654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Contraluz</a:t>
            </a:r>
          </a:p>
        </p:txBody>
      </p:sp>
      <p:cxnSp>
        <p:nvCxnSpPr>
          <p:cNvPr id="50" name="Conector recto de flecha 49">
            <a:extLst>
              <a:ext uri="{FF2B5EF4-FFF2-40B4-BE49-F238E27FC236}">
                <a16:creationId xmlns:a16="http://schemas.microsoft.com/office/drawing/2014/main" id="{500ACBC3-1B3A-45D4-8DCA-E60672AD829F}"/>
              </a:ext>
            </a:extLst>
          </p:cNvPr>
          <p:cNvCxnSpPr>
            <a:cxnSpLocks/>
            <a:stCxn id="41" idx="2"/>
            <a:endCxn id="47" idx="0"/>
          </p:cNvCxnSpPr>
          <p:nvPr/>
        </p:nvCxnSpPr>
        <p:spPr>
          <a:xfrm>
            <a:off x="7076833" y="3413294"/>
            <a:ext cx="0" cy="369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ector recto de flecha 50">
            <a:extLst>
              <a:ext uri="{FF2B5EF4-FFF2-40B4-BE49-F238E27FC236}">
                <a16:creationId xmlns:a16="http://schemas.microsoft.com/office/drawing/2014/main" id="{2E2496BD-BBAB-4BDA-B831-9C49EF33BC1F}"/>
              </a:ext>
            </a:extLst>
          </p:cNvPr>
          <p:cNvCxnSpPr>
            <a:cxnSpLocks/>
            <a:stCxn id="42" idx="2"/>
            <a:endCxn id="48" idx="0"/>
          </p:cNvCxnSpPr>
          <p:nvPr/>
        </p:nvCxnSpPr>
        <p:spPr>
          <a:xfrm>
            <a:off x="8694766" y="3405653"/>
            <a:ext cx="4998" cy="336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ector recto de flecha 51">
            <a:extLst>
              <a:ext uri="{FF2B5EF4-FFF2-40B4-BE49-F238E27FC236}">
                <a16:creationId xmlns:a16="http://schemas.microsoft.com/office/drawing/2014/main" id="{2CE5466D-F448-424F-AEF4-D421629C0B4E}"/>
              </a:ext>
            </a:extLst>
          </p:cNvPr>
          <p:cNvCxnSpPr>
            <a:cxnSpLocks/>
            <a:stCxn id="43" idx="2"/>
            <a:endCxn id="49" idx="0"/>
          </p:cNvCxnSpPr>
          <p:nvPr/>
        </p:nvCxnSpPr>
        <p:spPr>
          <a:xfrm>
            <a:off x="10360374" y="3405653"/>
            <a:ext cx="0" cy="348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Rectángulo: esquinas redondeadas 79">
            <a:extLst>
              <a:ext uri="{FF2B5EF4-FFF2-40B4-BE49-F238E27FC236}">
                <a16:creationId xmlns:a16="http://schemas.microsoft.com/office/drawing/2014/main" id="{373A3792-B2C9-4A00-98C7-827B89A7D39E}"/>
              </a:ext>
            </a:extLst>
          </p:cNvPr>
          <p:cNvSpPr/>
          <p:nvPr/>
        </p:nvSpPr>
        <p:spPr>
          <a:xfrm>
            <a:off x="5264985" y="4719698"/>
            <a:ext cx="1338943" cy="36654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Métricas</a:t>
            </a:r>
          </a:p>
        </p:txBody>
      </p:sp>
      <p:sp>
        <p:nvSpPr>
          <p:cNvPr id="82" name="Rectángulo: esquinas redondeadas 81">
            <a:extLst>
              <a:ext uri="{FF2B5EF4-FFF2-40B4-BE49-F238E27FC236}">
                <a16:creationId xmlns:a16="http://schemas.microsoft.com/office/drawing/2014/main" id="{01FB1C8C-3DF7-4A7A-BD93-D9017DA856C3}"/>
              </a:ext>
            </a:extLst>
          </p:cNvPr>
          <p:cNvSpPr/>
          <p:nvPr/>
        </p:nvSpPr>
        <p:spPr>
          <a:xfrm>
            <a:off x="3891599" y="5439486"/>
            <a:ext cx="1490226" cy="49154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Precisión (%)</a:t>
            </a:r>
          </a:p>
        </p:txBody>
      </p:sp>
      <p:sp>
        <p:nvSpPr>
          <p:cNvPr id="84" name="Rectángulo: esquinas redondeadas 83">
            <a:extLst>
              <a:ext uri="{FF2B5EF4-FFF2-40B4-BE49-F238E27FC236}">
                <a16:creationId xmlns:a16="http://schemas.microsoft.com/office/drawing/2014/main" id="{D5A6D7CA-D2B7-4053-BB01-B74C8863B34B}"/>
              </a:ext>
            </a:extLst>
          </p:cNvPr>
          <p:cNvSpPr/>
          <p:nvPr/>
        </p:nvSpPr>
        <p:spPr>
          <a:xfrm>
            <a:off x="6321284" y="5439485"/>
            <a:ext cx="1873133" cy="49154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Tiempo de clasificación (</a:t>
            </a:r>
            <a:r>
              <a:rPr lang="es-EC" dirty="0" err="1"/>
              <a:t>seg</a:t>
            </a:r>
            <a:r>
              <a:rPr lang="es-EC" dirty="0"/>
              <a:t>)</a:t>
            </a:r>
          </a:p>
        </p:txBody>
      </p:sp>
      <p:cxnSp>
        <p:nvCxnSpPr>
          <p:cNvPr id="86" name="Conector: angular 85">
            <a:extLst>
              <a:ext uri="{FF2B5EF4-FFF2-40B4-BE49-F238E27FC236}">
                <a16:creationId xmlns:a16="http://schemas.microsoft.com/office/drawing/2014/main" id="{4B0E6BF7-2F6D-4854-9962-FC9333932412}"/>
              </a:ext>
            </a:extLst>
          </p:cNvPr>
          <p:cNvCxnSpPr>
            <a:stCxn id="80" idx="2"/>
            <a:endCxn id="82" idx="0"/>
          </p:cNvCxnSpPr>
          <p:nvPr/>
        </p:nvCxnSpPr>
        <p:spPr>
          <a:xfrm rot="5400000">
            <a:off x="5108962" y="4613991"/>
            <a:ext cx="353246" cy="129774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Conector: angular 87">
            <a:extLst>
              <a:ext uri="{FF2B5EF4-FFF2-40B4-BE49-F238E27FC236}">
                <a16:creationId xmlns:a16="http://schemas.microsoft.com/office/drawing/2014/main" id="{EAC113E7-99A5-4AC3-8CA9-E9BE780FCDC3}"/>
              </a:ext>
            </a:extLst>
          </p:cNvPr>
          <p:cNvCxnSpPr>
            <a:stCxn id="80" idx="2"/>
            <a:endCxn id="84" idx="0"/>
          </p:cNvCxnSpPr>
          <p:nvPr/>
        </p:nvCxnSpPr>
        <p:spPr>
          <a:xfrm rot="16200000" flipH="1">
            <a:off x="6419532" y="4601165"/>
            <a:ext cx="353245" cy="132339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71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7039D0-06F2-4E10-9973-FCF48F923A2B}"/>
              </a:ext>
            </a:extLst>
          </p:cNvPr>
          <p:cNvSpPr>
            <a:spLocks noGrp="1"/>
          </p:cNvSpPr>
          <p:nvPr>
            <p:ph type="title"/>
          </p:nvPr>
        </p:nvSpPr>
        <p:spPr/>
        <p:txBody>
          <a:bodyPr/>
          <a:lstStyle/>
          <a:p>
            <a:r>
              <a:rPr lang="es-EC" dirty="0"/>
              <a:t>Contexto</a:t>
            </a:r>
          </a:p>
        </p:txBody>
      </p:sp>
      <p:sp>
        <p:nvSpPr>
          <p:cNvPr id="4" name="Marcador de número de diapositiva 3">
            <a:extLst>
              <a:ext uri="{FF2B5EF4-FFF2-40B4-BE49-F238E27FC236}">
                <a16:creationId xmlns:a16="http://schemas.microsoft.com/office/drawing/2014/main" id="{B042DA11-36A5-44B9-8C7D-97F5A1098BDF}"/>
              </a:ext>
            </a:extLst>
          </p:cNvPr>
          <p:cNvSpPr>
            <a:spLocks noGrp="1"/>
          </p:cNvSpPr>
          <p:nvPr>
            <p:ph type="sldNum" sz="quarter" idx="12"/>
          </p:nvPr>
        </p:nvSpPr>
        <p:spPr/>
        <p:txBody>
          <a:bodyPr/>
          <a:lstStyle/>
          <a:p>
            <a:fld id="{4589A0F8-E702-44C7-BD07-F63FB80A2BF8}" type="slidenum">
              <a:rPr lang="es-EC" smtClean="0"/>
              <a:t>36</a:t>
            </a:fld>
            <a:endParaRPr lang="es-EC"/>
          </a:p>
        </p:txBody>
      </p:sp>
      <p:pic>
        <p:nvPicPr>
          <p:cNvPr id="5" name="Imagen 4">
            <a:extLst>
              <a:ext uri="{FF2B5EF4-FFF2-40B4-BE49-F238E27FC236}">
                <a16:creationId xmlns:a16="http://schemas.microsoft.com/office/drawing/2014/main" id="{653F7BDB-6021-4ACB-8D7B-044A102C082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1329" y="1779995"/>
            <a:ext cx="5424351" cy="4457520"/>
          </a:xfrm>
          <a:prstGeom prst="rect">
            <a:avLst/>
          </a:prstGeom>
          <a:noFill/>
          <a:ln>
            <a:noFill/>
          </a:ln>
        </p:spPr>
      </p:pic>
      <p:graphicFrame>
        <p:nvGraphicFramePr>
          <p:cNvPr id="6" name="Tabla 6">
            <a:extLst>
              <a:ext uri="{FF2B5EF4-FFF2-40B4-BE49-F238E27FC236}">
                <a16:creationId xmlns:a16="http://schemas.microsoft.com/office/drawing/2014/main" id="{105B24D8-0E48-4840-9E21-DDCCF9521515}"/>
              </a:ext>
            </a:extLst>
          </p:cNvPr>
          <p:cNvGraphicFramePr>
            <a:graphicFrameLocks noGrp="1"/>
          </p:cNvGraphicFramePr>
          <p:nvPr>
            <p:extLst>
              <p:ext uri="{D42A27DB-BD31-4B8C-83A1-F6EECF244321}">
                <p14:modId xmlns:p14="http://schemas.microsoft.com/office/powerpoint/2010/main" val="2241854375"/>
              </p:ext>
            </p:extLst>
          </p:nvPr>
        </p:nvGraphicFramePr>
        <p:xfrm>
          <a:off x="1097280" y="1779995"/>
          <a:ext cx="3066506" cy="4457520"/>
        </p:xfrm>
        <a:graphic>
          <a:graphicData uri="http://schemas.openxmlformats.org/drawingml/2006/table">
            <a:tbl>
              <a:tblPr firstRow="1" bandRow="1">
                <a:tableStyleId>{5C22544A-7EE6-4342-B048-85BDC9FD1C3A}</a:tableStyleId>
              </a:tblPr>
              <a:tblGrid>
                <a:gridCol w="1533253">
                  <a:extLst>
                    <a:ext uri="{9D8B030D-6E8A-4147-A177-3AD203B41FA5}">
                      <a16:colId xmlns:a16="http://schemas.microsoft.com/office/drawing/2014/main" val="4047432981"/>
                    </a:ext>
                  </a:extLst>
                </a:gridCol>
                <a:gridCol w="1533253">
                  <a:extLst>
                    <a:ext uri="{9D8B030D-6E8A-4147-A177-3AD203B41FA5}">
                      <a16:colId xmlns:a16="http://schemas.microsoft.com/office/drawing/2014/main" val="1639515755"/>
                    </a:ext>
                  </a:extLst>
                </a:gridCol>
              </a:tblGrid>
              <a:tr h="371460">
                <a:tc>
                  <a:txBody>
                    <a:bodyPr/>
                    <a:lstStyle/>
                    <a:p>
                      <a:r>
                        <a:rPr lang="es-EC" dirty="0"/>
                        <a:t>Sujetos </a:t>
                      </a:r>
                    </a:p>
                  </a:txBody>
                  <a:tcPr/>
                </a:tc>
                <a:tc>
                  <a:txBody>
                    <a:bodyPr/>
                    <a:lstStyle/>
                    <a:p>
                      <a:r>
                        <a:rPr lang="es-EC" dirty="0"/>
                        <a:t># de Fotos</a:t>
                      </a:r>
                    </a:p>
                  </a:txBody>
                  <a:tcPr/>
                </a:tc>
                <a:extLst>
                  <a:ext uri="{0D108BD9-81ED-4DB2-BD59-A6C34878D82A}">
                    <a16:rowId xmlns:a16="http://schemas.microsoft.com/office/drawing/2014/main" val="3445591046"/>
                  </a:ext>
                </a:extLst>
              </a:tr>
              <a:tr h="371460">
                <a:tc>
                  <a:txBody>
                    <a:bodyPr/>
                    <a:lstStyle/>
                    <a:p>
                      <a:r>
                        <a:rPr lang="es-EC" dirty="0"/>
                        <a:t>Usuario 1</a:t>
                      </a:r>
                    </a:p>
                  </a:txBody>
                  <a:tcPr/>
                </a:tc>
                <a:tc>
                  <a:txBody>
                    <a:bodyPr/>
                    <a:lstStyle/>
                    <a:p>
                      <a:pPr algn="ctr"/>
                      <a:r>
                        <a:rPr lang="es-EC" dirty="0"/>
                        <a:t>30</a:t>
                      </a:r>
                    </a:p>
                  </a:txBody>
                  <a:tcPr/>
                </a:tc>
                <a:extLst>
                  <a:ext uri="{0D108BD9-81ED-4DB2-BD59-A6C34878D82A}">
                    <a16:rowId xmlns:a16="http://schemas.microsoft.com/office/drawing/2014/main" val="2343734709"/>
                  </a:ext>
                </a:extLst>
              </a:tr>
              <a:tr h="371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Usuario 2</a:t>
                      </a:r>
                    </a:p>
                  </a:txBody>
                  <a:tcPr/>
                </a:tc>
                <a:tc>
                  <a:txBody>
                    <a:bodyPr/>
                    <a:lstStyle/>
                    <a:p>
                      <a:pPr algn="ctr">
                        <a:lnSpc>
                          <a:spcPct val="150000"/>
                        </a:lnSpc>
                        <a:spcAft>
                          <a:spcPts val="800"/>
                        </a:spcAft>
                      </a:pPr>
                      <a:r>
                        <a:rPr lang="es-ES" sz="1800" b="0" dirty="0">
                          <a:effectLst/>
                          <a:latin typeface="+mn-lt"/>
                          <a:ea typeface="Arial" panose="020B0604020202020204" pitchFamily="34" charset="0"/>
                          <a:cs typeface="Arial" panose="020B0604020202020204" pitchFamily="34" charset="0"/>
                        </a:rPr>
                        <a:t>33</a:t>
                      </a:r>
                      <a:endParaRPr lang="es-EC" sz="1800" b="0" dirty="0">
                        <a:effectLst/>
                        <a:latin typeface="+mn-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2885957"/>
                  </a:ext>
                </a:extLst>
              </a:tr>
              <a:tr h="371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Usuario 3</a:t>
                      </a:r>
                    </a:p>
                  </a:txBody>
                  <a:tcPr/>
                </a:tc>
                <a:tc>
                  <a:txBody>
                    <a:bodyPr/>
                    <a:lstStyle/>
                    <a:p>
                      <a:pPr algn="ctr">
                        <a:lnSpc>
                          <a:spcPct val="150000"/>
                        </a:lnSpc>
                        <a:spcAft>
                          <a:spcPts val="800"/>
                        </a:spcAft>
                      </a:pPr>
                      <a:r>
                        <a:rPr lang="es-ES" sz="1800" b="0" dirty="0">
                          <a:effectLst/>
                          <a:latin typeface="+mn-lt"/>
                          <a:ea typeface="Arial" panose="020B0604020202020204" pitchFamily="34" charset="0"/>
                          <a:cs typeface="Arial" panose="020B0604020202020204" pitchFamily="34" charset="0"/>
                        </a:rPr>
                        <a:t>43</a:t>
                      </a:r>
                      <a:endParaRPr lang="es-EC" sz="1800" b="0" dirty="0">
                        <a:effectLst/>
                        <a:latin typeface="+mn-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6005109"/>
                  </a:ext>
                </a:extLst>
              </a:tr>
              <a:tr h="371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Usuario 4</a:t>
                      </a:r>
                    </a:p>
                  </a:txBody>
                  <a:tcPr/>
                </a:tc>
                <a:tc>
                  <a:txBody>
                    <a:bodyPr/>
                    <a:lstStyle/>
                    <a:p>
                      <a:pPr algn="ctr">
                        <a:lnSpc>
                          <a:spcPct val="150000"/>
                        </a:lnSpc>
                        <a:spcAft>
                          <a:spcPts val="800"/>
                        </a:spcAft>
                      </a:pPr>
                      <a:r>
                        <a:rPr lang="es-ES" sz="1800" b="0" dirty="0">
                          <a:effectLst/>
                          <a:latin typeface="+mn-lt"/>
                          <a:ea typeface="Arial" panose="020B0604020202020204" pitchFamily="34" charset="0"/>
                          <a:cs typeface="Arial" panose="020B0604020202020204" pitchFamily="34" charset="0"/>
                        </a:rPr>
                        <a:t>37</a:t>
                      </a:r>
                      <a:endParaRPr lang="es-EC" sz="1800" b="0" dirty="0">
                        <a:effectLst/>
                        <a:latin typeface="+mn-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31947960"/>
                  </a:ext>
                </a:extLst>
              </a:tr>
              <a:tr h="371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Usuario 5</a:t>
                      </a:r>
                    </a:p>
                  </a:txBody>
                  <a:tcPr/>
                </a:tc>
                <a:tc>
                  <a:txBody>
                    <a:bodyPr/>
                    <a:lstStyle/>
                    <a:p>
                      <a:pPr algn="ctr">
                        <a:lnSpc>
                          <a:spcPct val="150000"/>
                        </a:lnSpc>
                        <a:spcAft>
                          <a:spcPts val="800"/>
                        </a:spcAft>
                      </a:pPr>
                      <a:r>
                        <a:rPr lang="es-ES" sz="1800" b="0" dirty="0">
                          <a:effectLst/>
                          <a:latin typeface="+mn-lt"/>
                          <a:ea typeface="Arial" panose="020B0604020202020204" pitchFamily="34" charset="0"/>
                          <a:cs typeface="Arial" panose="020B0604020202020204" pitchFamily="34" charset="0"/>
                        </a:rPr>
                        <a:t>32</a:t>
                      </a:r>
                      <a:endParaRPr lang="es-EC" sz="1800" b="0" dirty="0">
                        <a:effectLst/>
                        <a:latin typeface="+mn-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8741597"/>
                  </a:ext>
                </a:extLst>
              </a:tr>
              <a:tr h="371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Usuario 6</a:t>
                      </a:r>
                    </a:p>
                  </a:txBody>
                  <a:tcPr/>
                </a:tc>
                <a:tc>
                  <a:txBody>
                    <a:bodyPr/>
                    <a:lstStyle/>
                    <a:p>
                      <a:pPr algn="ctr">
                        <a:lnSpc>
                          <a:spcPct val="150000"/>
                        </a:lnSpc>
                        <a:spcAft>
                          <a:spcPts val="800"/>
                        </a:spcAft>
                      </a:pPr>
                      <a:r>
                        <a:rPr lang="es-ES" sz="1800" b="0" dirty="0">
                          <a:effectLst/>
                          <a:latin typeface="+mn-lt"/>
                          <a:ea typeface="Arial" panose="020B0604020202020204" pitchFamily="34" charset="0"/>
                          <a:cs typeface="Arial" panose="020B0604020202020204" pitchFamily="34" charset="0"/>
                        </a:rPr>
                        <a:t>34</a:t>
                      </a:r>
                      <a:endParaRPr lang="es-EC" sz="1800" b="0" dirty="0">
                        <a:effectLst/>
                        <a:latin typeface="+mn-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3573671"/>
                  </a:ext>
                </a:extLst>
              </a:tr>
              <a:tr h="371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Usuario 7</a:t>
                      </a:r>
                    </a:p>
                  </a:txBody>
                  <a:tcPr/>
                </a:tc>
                <a:tc>
                  <a:txBody>
                    <a:bodyPr/>
                    <a:lstStyle/>
                    <a:p>
                      <a:pPr algn="ctr">
                        <a:lnSpc>
                          <a:spcPct val="150000"/>
                        </a:lnSpc>
                        <a:spcAft>
                          <a:spcPts val="800"/>
                        </a:spcAft>
                      </a:pPr>
                      <a:r>
                        <a:rPr lang="es-ES" sz="1800" b="0" dirty="0">
                          <a:effectLst/>
                          <a:latin typeface="+mn-lt"/>
                          <a:ea typeface="Arial" panose="020B0604020202020204" pitchFamily="34" charset="0"/>
                          <a:cs typeface="Arial" panose="020B0604020202020204" pitchFamily="34" charset="0"/>
                        </a:rPr>
                        <a:t>32</a:t>
                      </a:r>
                      <a:endParaRPr lang="es-EC" sz="1800" b="0" dirty="0">
                        <a:effectLst/>
                        <a:latin typeface="+mn-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9658300"/>
                  </a:ext>
                </a:extLst>
              </a:tr>
              <a:tr h="371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Usuario 8</a:t>
                      </a:r>
                    </a:p>
                  </a:txBody>
                  <a:tcPr/>
                </a:tc>
                <a:tc>
                  <a:txBody>
                    <a:bodyPr/>
                    <a:lstStyle/>
                    <a:p>
                      <a:pPr algn="ctr">
                        <a:lnSpc>
                          <a:spcPct val="150000"/>
                        </a:lnSpc>
                        <a:spcAft>
                          <a:spcPts val="800"/>
                        </a:spcAft>
                      </a:pPr>
                      <a:r>
                        <a:rPr lang="es-ES" sz="1800" b="0" dirty="0">
                          <a:effectLst/>
                          <a:latin typeface="+mn-lt"/>
                          <a:ea typeface="Arial" panose="020B0604020202020204" pitchFamily="34" charset="0"/>
                          <a:cs typeface="Arial" panose="020B0604020202020204" pitchFamily="34" charset="0"/>
                        </a:rPr>
                        <a:t>34</a:t>
                      </a:r>
                      <a:endParaRPr lang="es-EC" sz="1800" b="0" dirty="0">
                        <a:effectLst/>
                        <a:latin typeface="+mn-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3181304"/>
                  </a:ext>
                </a:extLst>
              </a:tr>
              <a:tr h="371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Usuario 9</a:t>
                      </a:r>
                    </a:p>
                  </a:txBody>
                  <a:tcPr/>
                </a:tc>
                <a:tc>
                  <a:txBody>
                    <a:bodyPr/>
                    <a:lstStyle/>
                    <a:p>
                      <a:pPr algn="ctr">
                        <a:lnSpc>
                          <a:spcPct val="150000"/>
                        </a:lnSpc>
                        <a:spcAft>
                          <a:spcPts val="800"/>
                        </a:spcAft>
                      </a:pPr>
                      <a:r>
                        <a:rPr lang="es-ES" sz="1800" b="0" dirty="0">
                          <a:effectLst/>
                          <a:latin typeface="+mn-lt"/>
                          <a:ea typeface="Arial" panose="020B0604020202020204" pitchFamily="34" charset="0"/>
                          <a:cs typeface="Arial" panose="020B0604020202020204" pitchFamily="34" charset="0"/>
                        </a:rPr>
                        <a:t>31</a:t>
                      </a:r>
                      <a:endParaRPr lang="es-EC" sz="1800" b="0" dirty="0">
                        <a:effectLst/>
                        <a:latin typeface="+mn-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6169207"/>
                  </a:ext>
                </a:extLst>
              </a:tr>
              <a:tr h="371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Usuario 10</a:t>
                      </a:r>
                    </a:p>
                  </a:txBody>
                  <a:tcPr/>
                </a:tc>
                <a:tc>
                  <a:txBody>
                    <a:bodyPr/>
                    <a:lstStyle/>
                    <a:p>
                      <a:pPr algn="ctr">
                        <a:lnSpc>
                          <a:spcPct val="150000"/>
                        </a:lnSpc>
                        <a:spcAft>
                          <a:spcPts val="800"/>
                        </a:spcAft>
                      </a:pPr>
                      <a:r>
                        <a:rPr lang="es-ES" sz="1800" b="0" dirty="0">
                          <a:effectLst/>
                          <a:latin typeface="+mn-lt"/>
                          <a:ea typeface="Arial" panose="020B0604020202020204" pitchFamily="34" charset="0"/>
                          <a:cs typeface="Arial" panose="020B0604020202020204" pitchFamily="34" charset="0"/>
                        </a:rPr>
                        <a:t>30</a:t>
                      </a:r>
                      <a:endParaRPr lang="es-EC" sz="1800" b="0" dirty="0">
                        <a:effectLst/>
                        <a:latin typeface="+mn-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8539637"/>
                  </a:ext>
                </a:extLst>
              </a:tr>
              <a:tr h="371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Desconocido</a:t>
                      </a:r>
                    </a:p>
                  </a:txBody>
                  <a:tcPr/>
                </a:tc>
                <a:tc>
                  <a:txBody>
                    <a:bodyPr/>
                    <a:lstStyle/>
                    <a:p>
                      <a:pPr algn="ctr">
                        <a:lnSpc>
                          <a:spcPct val="150000"/>
                        </a:lnSpc>
                        <a:spcAft>
                          <a:spcPts val="800"/>
                        </a:spcAft>
                      </a:pPr>
                      <a:r>
                        <a:rPr lang="es-ES" sz="1800" b="0" dirty="0">
                          <a:effectLst/>
                          <a:latin typeface="+mn-lt"/>
                          <a:ea typeface="Arial" panose="020B0604020202020204" pitchFamily="34" charset="0"/>
                          <a:cs typeface="Arial" panose="020B0604020202020204" pitchFamily="34" charset="0"/>
                        </a:rPr>
                        <a:t>10</a:t>
                      </a:r>
                      <a:endParaRPr lang="es-EC" sz="1800" b="0" dirty="0">
                        <a:effectLst/>
                        <a:latin typeface="+mn-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9656561"/>
                  </a:ext>
                </a:extLst>
              </a:tr>
            </a:tbl>
          </a:graphicData>
        </a:graphic>
      </p:graphicFrame>
    </p:spTree>
    <p:extLst>
      <p:ext uri="{BB962C8B-B14F-4D97-AF65-F5344CB8AC3E}">
        <p14:creationId xmlns:p14="http://schemas.microsoft.com/office/powerpoint/2010/main" val="33892557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E086732B-BB37-4E2C-9FB3-E4231ACC031E}"/>
              </a:ext>
            </a:extLst>
          </p:cNvPr>
          <p:cNvSpPr>
            <a:spLocks noGrp="1"/>
          </p:cNvSpPr>
          <p:nvPr>
            <p:ph type="sldNum" sz="quarter" idx="12"/>
          </p:nvPr>
        </p:nvSpPr>
        <p:spPr/>
        <p:txBody>
          <a:bodyPr/>
          <a:lstStyle/>
          <a:p>
            <a:fld id="{4589A0F8-E702-44C7-BD07-F63FB80A2BF8}" type="slidenum">
              <a:rPr lang="es-EC" smtClean="0"/>
              <a:t>37</a:t>
            </a:fld>
            <a:endParaRPr lang="es-EC"/>
          </a:p>
        </p:txBody>
      </p:sp>
      <p:pic>
        <p:nvPicPr>
          <p:cNvPr id="5" name="Imagen 4">
            <a:extLst>
              <a:ext uri="{FF2B5EF4-FFF2-40B4-BE49-F238E27FC236}">
                <a16:creationId xmlns:a16="http://schemas.microsoft.com/office/drawing/2014/main" id="{FDBF47FD-7E18-4E8C-9EAF-19D97DFDE49F}"/>
              </a:ext>
            </a:extLst>
          </p:cNvPr>
          <p:cNvPicPr/>
          <p:nvPr/>
        </p:nvPicPr>
        <p:blipFill rotWithShape="1">
          <a:blip r:embed="rId2" cstate="print">
            <a:extLst>
              <a:ext uri="{28A0092B-C50C-407E-A947-70E740481C1C}">
                <a14:useLocalDpi xmlns:a14="http://schemas.microsoft.com/office/drawing/2010/main" val="0"/>
              </a:ext>
            </a:extLst>
          </a:blip>
          <a:srcRect b="8621"/>
          <a:stretch/>
        </p:blipFill>
        <p:spPr bwMode="auto">
          <a:xfrm>
            <a:off x="1097280" y="2503334"/>
            <a:ext cx="4217753" cy="2849216"/>
          </a:xfrm>
          <a:prstGeom prst="rect">
            <a:avLst/>
          </a:prstGeom>
          <a:noFill/>
          <a:ln>
            <a:noFill/>
          </a:ln>
          <a:extLst>
            <a:ext uri="{53640926-AAD7-44D8-BBD7-CCE9431645EC}">
              <a14:shadowObscured xmlns:a14="http://schemas.microsoft.com/office/drawing/2010/main"/>
            </a:ext>
          </a:extLst>
        </p:spPr>
      </p:pic>
      <p:sp>
        <p:nvSpPr>
          <p:cNvPr id="13" name="Título 1">
            <a:extLst>
              <a:ext uri="{FF2B5EF4-FFF2-40B4-BE49-F238E27FC236}">
                <a16:creationId xmlns:a16="http://schemas.microsoft.com/office/drawing/2014/main" id="{4813736B-0BB5-4DD2-83A2-5DF5F36BE63E}"/>
              </a:ext>
            </a:extLst>
          </p:cNvPr>
          <p:cNvSpPr>
            <a:spLocks noGrp="1"/>
          </p:cNvSpPr>
          <p:nvPr>
            <p:ph type="title"/>
          </p:nvPr>
        </p:nvSpPr>
        <p:spPr>
          <a:xfrm>
            <a:off x="1097280" y="286603"/>
            <a:ext cx="10058400" cy="1450757"/>
          </a:xfrm>
        </p:spPr>
        <p:txBody>
          <a:bodyPr/>
          <a:lstStyle/>
          <a:p>
            <a:r>
              <a:rPr lang="es-EC" dirty="0"/>
              <a:t>Resultados KNN - Distancia </a:t>
            </a:r>
          </a:p>
        </p:txBody>
      </p:sp>
      <p:sp>
        <p:nvSpPr>
          <p:cNvPr id="14" name="CuadroTexto 13">
            <a:extLst>
              <a:ext uri="{FF2B5EF4-FFF2-40B4-BE49-F238E27FC236}">
                <a16:creationId xmlns:a16="http://schemas.microsoft.com/office/drawing/2014/main" id="{4B49CEB3-69C7-4D9A-A17A-AAC1CC3ECAA4}"/>
              </a:ext>
            </a:extLst>
          </p:cNvPr>
          <p:cNvSpPr txBox="1"/>
          <p:nvPr/>
        </p:nvSpPr>
        <p:spPr>
          <a:xfrm>
            <a:off x="2603555" y="1915139"/>
            <a:ext cx="1205202" cy="369332"/>
          </a:xfrm>
          <a:prstGeom prst="rect">
            <a:avLst/>
          </a:prstGeom>
          <a:noFill/>
        </p:spPr>
        <p:txBody>
          <a:bodyPr wrap="none" rtlCol="0">
            <a:spAutoFit/>
          </a:bodyPr>
          <a:lstStyle/>
          <a:p>
            <a:r>
              <a:rPr lang="es-EC" dirty="0"/>
              <a:t>Distancia 1</a:t>
            </a:r>
          </a:p>
        </p:txBody>
      </p:sp>
      <p:graphicFrame>
        <p:nvGraphicFramePr>
          <p:cNvPr id="18" name="Gráfico 17">
            <a:extLst>
              <a:ext uri="{FF2B5EF4-FFF2-40B4-BE49-F238E27FC236}">
                <a16:creationId xmlns:a16="http://schemas.microsoft.com/office/drawing/2014/main" id="{BEEEDE45-012D-48D8-83C1-C7C2295C0CF4}"/>
              </a:ext>
            </a:extLst>
          </p:cNvPr>
          <p:cNvGraphicFramePr/>
          <p:nvPr>
            <p:extLst>
              <p:ext uri="{D42A27DB-BD31-4B8C-83A1-F6EECF244321}">
                <p14:modId xmlns:p14="http://schemas.microsoft.com/office/powerpoint/2010/main" val="2384084716"/>
              </p:ext>
            </p:extLst>
          </p:nvPr>
        </p:nvGraphicFramePr>
        <p:xfrm>
          <a:off x="5459896" y="1737360"/>
          <a:ext cx="5783067" cy="4345388"/>
        </p:xfrm>
        <a:graphic>
          <a:graphicData uri="http://schemas.openxmlformats.org/drawingml/2006/chart">
            <c:chart xmlns:c="http://schemas.openxmlformats.org/drawingml/2006/chart" xmlns:r="http://schemas.openxmlformats.org/officeDocument/2006/relationships" r:id="rId3"/>
          </a:graphicData>
        </a:graphic>
      </p:graphicFrame>
      <p:pic>
        <p:nvPicPr>
          <p:cNvPr id="21" name="Imagen 20">
            <a:extLst>
              <a:ext uri="{FF2B5EF4-FFF2-40B4-BE49-F238E27FC236}">
                <a16:creationId xmlns:a16="http://schemas.microsoft.com/office/drawing/2014/main" id="{DD18B8AE-6109-4652-AC24-29BC2E3302F1}"/>
              </a:ext>
            </a:extLst>
          </p:cNvPr>
          <p:cNvPicPr>
            <a:picLocks noChangeAspect="1"/>
          </p:cNvPicPr>
          <p:nvPr/>
        </p:nvPicPr>
        <p:blipFill>
          <a:blip r:embed="rId4"/>
          <a:stretch>
            <a:fillRect/>
          </a:stretch>
        </p:blipFill>
        <p:spPr>
          <a:xfrm>
            <a:off x="1097279" y="5498527"/>
            <a:ext cx="4217753" cy="762000"/>
          </a:xfrm>
          <a:prstGeom prst="rect">
            <a:avLst/>
          </a:prstGeom>
        </p:spPr>
      </p:pic>
      <p:graphicFrame>
        <p:nvGraphicFramePr>
          <p:cNvPr id="23" name="Gráfico 22">
            <a:extLst>
              <a:ext uri="{FF2B5EF4-FFF2-40B4-BE49-F238E27FC236}">
                <a16:creationId xmlns:a16="http://schemas.microsoft.com/office/drawing/2014/main" id="{5D9250F3-3A56-47C7-9F70-A083EC24491E}"/>
              </a:ext>
            </a:extLst>
          </p:cNvPr>
          <p:cNvGraphicFramePr/>
          <p:nvPr>
            <p:extLst>
              <p:ext uri="{D42A27DB-BD31-4B8C-83A1-F6EECF244321}">
                <p14:modId xmlns:p14="http://schemas.microsoft.com/office/powerpoint/2010/main" val="836522654"/>
              </p:ext>
            </p:extLst>
          </p:nvPr>
        </p:nvGraphicFramePr>
        <p:xfrm>
          <a:off x="5459895" y="1915139"/>
          <a:ext cx="5927931" cy="43453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9359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Graphic spid="23"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E086732B-BB37-4E2C-9FB3-E4231ACC031E}"/>
              </a:ext>
            </a:extLst>
          </p:cNvPr>
          <p:cNvSpPr>
            <a:spLocks noGrp="1"/>
          </p:cNvSpPr>
          <p:nvPr>
            <p:ph type="sldNum" sz="quarter" idx="12"/>
          </p:nvPr>
        </p:nvSpPr>
        <p:spPr/>
        <p:txBody>
          <a:bodyPr/>
          <a:lstStyle/>
          <a:p>
            <a:fld id="{4589A0F8-E702-44C7-BD07-F63FB80A2BF8}" type="slidenum">
              <a:rPr lang="es-EC" smtClean="0"/>
              <a:t>38</a:t>
            </a:fld>
            <a:endParaRPr lang="es-EC"/>
          </a:p>
        </p:txBody>
      </p:sp>
      <p:sp>
        <p:nvSpPr>
          <p:cNvPr id="13" name="Título 1">
            <a:extLst>
              <a:ext uri="{FF2B5EF4-FFF2-40B4-BE49-F238E27FC236}">
                <a16:creationId xmlns:a16="http://schemas.microsoft.com/office/drawing/2014/main" id="{4813736B-0BB5-4DD2-83A2-5DF5F36BE63E}"/>
              </a:ext>
            </a:extLst>
          </p:cNvPr>
          <p:cNvSpPr>
            <a:spLocks noGrp="1"/>
          </p:cNvSpPr>
          <p:nvPr>
            <p:ph type="title"/>
          </p:nvPr>
        </p:nvSpPr>
        <p:spPr>
          <a:xfrm>
            <a:off x="1097280" y="286603"/>
            <a:ext cx="10058400" cy="1450757"/>
          </a:xfrm>
        </p:spPr>
        <p:txBody>
          <a:bodyPr/>
          <a:lstStyle/>
          <a:p>
            <a:r>
              <a:rPr lang="es-EC" dirty="0"/>
              <a:t>Resultados KNN - Iluminación </a:t>
            </a:r>
          </a:p>
        </p:txBody>
      </p:sp>
      <p:sp>
        <p:nvSpPr>
          <p:cNvPr id="14" name="CuadroTexto 13">
            <a:extLst>
              <a:ext uri="{FF2B5EF4-FFF2-40B4-BE49-F238E27FC236}">
                <a16:creationId xmlns:a16="http://schemas.microsoft.com/office/drawing/2014/main" id="{4B49CEB3-69C7-4D9A-A17A-AAC1CC3ECAA4}"/>
              </a:ext>
            </a:extLst>
          </p:cNvPr>
          <p:cNvSpPr txBox="1"/>
          <p:nvPr/>
        </p:nvSpPr>
        <p:spPr>
          <a:xfrm>
            <a:off x="2603555" y="1915139"/>
            <a:ext cx="1451038" cy="369332"/>
          </a:xfrm>
          <a:prstGeom prst="rect">
            <a:avLst/>
          </a:prstGeom>
          <a:noFill/>
        </p:spPr>
        <p:txBody>
          <a:bodyPr wrap="none" rtlCol="0">
            <a:spAutoFit/>
          </a:bodyPr>
          <a:lstStyle/>
          <a:p>
            <a:r>
              <a:rPr lang="es-EC" dirty="0"/>
              <a:t>Iluminación 1</a:t>
            </a:r>
          </a:p>
        </p:txBody>
      </p:sp>
      <p:pic>
        <p:nvPicPr>
          <p:cNvPr id="2" name="Imagen 1">
            <a:extLst>
              <a:ext uri="{FF2B5EF4-FFF2-40B4-BE49-F238E27FC236}">
                <a16:creationId xmlns:a16="http://schemas.microsoft.com/office/drawing/2014/main" id="{0ED598A5-C17A-4E7F-B60A-6E41D787AAB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5432" y="2462250"/>
            <a:ext cx="4359600" cy="2847600"/>
          </a:xfrm>
          <a:prstGeom prst="rect">
            <a:avLst/>
          </a:prstGeom>
          <a:noFill/>
          <a:ln>
            <a:noFill/>
          </a:ln>
        </p:spPr>
      </p:pic>
      <p:pic>
        <p:nvPicPr>
          <p:cNvPr id="3" name="Imagen 2">
            <a:extLst>
              <a:ext uri="{FF2B5EF4-FFF2-40B4-BE49-F238E27FC236}">
                <a16:creationId xmlns:a16="http://schemas.microsoft.com/office/drawing/2014/main" id="{FF4B93DD-5EC0-4A64-8796-4D53B0EC23E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55432" y="5500432"/>
            <a:ext cx="4359600" cy="760095"/>
          </a:xfrm>
          <a:prstGeom prst="rect">
            <a:avLst/>
          </a:prstGeom>
          <a:noFill/>
          <a:ln>
            <a:noFill/>
          </a:ln>
        </p:spPr>
      </p:pic>
      <p:graphicFrame>
        <p:nvGraphicFramePr>
          <p:cNvPr id="6" name="Gráfico 5">
            <a:extLst>
              <a:ext uri="{FF2B5EF4-FFF2-40B4-BE49-F238E27FC236}">
                <a16:creationId xmlns:a16="http://schemas.microsoft.com/office/drawing/2014/main" id="{7C51C34A-2BBF-4032-B2DE-2C16A06EB837}"/>
              </a:ext>
            </a:extLst>
          </p:cNvPr>
          <p:cNvGraphicFramePr/>
          <p:nvPr>
            <p:extLst>
              <p:ext uri="{D42A27DB-BD31-4B8C-83A1-F6EECF244321}">
                <p14:modId xmlns:p14="http://schemas.microsoft.com/office/powerpoint/2010/main" val="3694714393"/>
              </p:ext>
            </p:extLst>
          </p:nvPr>
        </p:nvGraphicFramePr>
        <p:xfrm>
          <a:off x="5420139" y="1763336"/>
          <a:ext cx="5735541" cy="44971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áfico 6">
            <a:extLst>
              <a:ext uri="{FF2B5EF4-FFF2-40B4-BE49-F238E27FC236}">
                <a16:creationId xmlns:a16="http://schemas.microsoft.com/office/drawing/2014/main" id="{FB515F19-42BD-4E25-8067-5DA5B248BA18}"/>
              </a:ext>
            </a:extLst>
          </p:cNvPr>
          <p:cNvGraphicFramePr/>
          <p:nvPr>
            <p:extLst>
              <p:ext uri="{D42A27DB-BD31-4B8C-83A1-F6EECF244321}">
                <p14:modId xmlns:p14="http://schemas.microsoft.com/office/powerpoint/2010/main" val="1004898954"/>
              </p:ext>
            </p:extLst>
          </p:nvPr>
        </p:nvGraphicFramePr>
        <p:xfrm>
          <a:off x="5476944" y="1763336"/>
          <a:ext cx="5735540" cy="449719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0319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E086732B-BB37-4E2C-9FB3-E4231ACC031E}"/>
              </a:ext>
            </a:extLst>
          </p:cNvPr>
          <p:cNvSpPr>
            <a:spLocks noGrp="1"/>
          </p:cNvSpPr>
          <p:nvPr>
            <p:ph type="sldNum" sz="quarter" idx="12"/>
          </p:nvPr>
        </p:nvSpPr>
        <p:spPr/>
        <p:txBody>
          <a:bodyPr/>
          <a:lstStyle/>
          <a:p>
            <a:fld id="{4589A0F8-E702-44C7-BD07-F63FB80A2BF8}" type="slidenum">
              <a:rPr lang="es-EC" smtClean="0"/>
              <a:t>39</a:t>
            </a:fld>
            <a:endParaRPr lang="es-EC"/>
          </a:p>
        </p:txBody>
      </p:sp>
      <p:sp>
        <p:nvSpPr>
          <p:cNvPr id="13" name="Título 1">
            <a:extLst>
              <a:ext uri="{FF2B5EF4-FFF2-40B4-BE49-F238E27FC236}">
                <a16:creationId xmlns:a16="http://schemas.microsoft.com/office/drawing/2014/main" id="{4813736B-0BB5-4DD2-83A2-5DF5F36BE63E}"/>
              </a:ext>
            </a:extLst>
          </p:cNvPr>
          <p:cNvSpPr>
            <a:spLocks noGrp="1"/>
          </p:cNvSpPr>
          <p:nvPr>
            <p:ph type="title"/>
          </p:nvPr>
        </p:nvSpPr>
        <p:spPr>
          <a:xfrm>
            <a:off x="1097280" y="286603"/>
            <a:ext cx="10058400" cy="1450757"/>
          </a:xfrm>
        </p:spPr>
        <p:txBody>
          <a:bodyPr/>
          <a:lstStyle/>
          <a:p>
            <a:r>
              <a:rPr lang="es-EC" dirty="0"/>
              <a:t>Resultados SVM - Distancia</a:t>
            </a:r>
          </a:p>
        </p:txBody>
      </p:sp>
      <p:sp>
        <p:nvSpPr>
          <p:cNvPr id="14" name="CuadroTexto 13">
            <a:extLst>
              <a:ext uri="{FF2B5EF4-FFF2-40B4-BE49-F238E27FC236}">
                <a16:creationId xmlns:a16="http://schemas.microsoft.com/office/drawing/2014/main" id="{4B49CEB3-69C7-4D9A-A17A-AAC1CC3ECAA4}"/>
              </a:ext>
            </a:extLst>
          </p:cNvPr>
          <p:cNvSpPr txBox="1"/>
          <p:nvPr/>
        </p:nvSpPr>
        <p:spPr>
          <a:xfrm>
            <a:off x="2603555" y="1915139"/>
            <a:ext cx="1205202" cy="369332"/>
          </a:xfrm>
          <a:prstGeom prst="rect">
            <a:avLst/>
          </a:prstGeom>
          <a:noFill/>
        </p:spPr>
        <p:txBody>
          <a:bodyPr wrap="none" rtlCol="0">
            <a:spAutoFit/>
          </a:bodyPr>
          <a:lstStyle/>
          <a:p>
            <a:r>
              <a:rPr lang="es-EC" dirty="0"/>
              <a:t>Distancia 3</a:t>
            </a:r>
          </a:p>
        </p:txBody>
      </p:sp>
      <p:pic>
        <p:nvPicPr>
          <p:cNvPr id="9" name="Imagen 8">
            <a:extLst>
              <a:ext uri="{FF2B5EF4-FFF2-40B4-BE49-F238E27FC236}">
                <a16:creationId xmlns:a16="http://schemas.microsoft.com/office/drawing/2014/main" id="{280F9083-0287-4096-A8B7-BCB4AFE35FCE}"/>
              </a:ext>
            </a:extLst>
          </p:cNvPr>
          <p:cNvPicPr/>
          <p:nvPr/>
        </p:nvPicPr>
        <p:blipFill rotWithShape="1">
          <a:blip r:embed="rId2">
            <a:extLst>
              <a:ext uri="{28A0092B-C50C-407E-A947-70E740481C1C}">
                <a14:useLocalDpi xmlns:a14="http://schemas.microsoft.com/office/drawing/2010/main" val="0"/>
              </a:ext>
            </a:extLst>
          </a:blip>
          <a:srcRect l="3495" r="10139"/>
          <a:stretch/>
        </p:blipFill>
        <p:spPr bwMode="auto">
          <a:xfrm>
            <a:off x="1060854" y="2366962"/>
            <a:ext cx="4120746" cy="2933908"/>
          </a:xfrm>
          <a:prstGeom prst="rect">
            <a:avLst/>
          </a:prstGeom>
          <a:noFill/>
          <a:ln>
            <a:noFill/>
          </a:ln>
          <a:extLst>
            <a:ext uri="{53640926-AAD7-44D8-BBD7-CCE9431645EC}">
              <a14:shadowObscured xmlns:a14="http://schemas.microsoft.com/office/drawing/2010/main"/>
            </a:ext>
          </a:extLst>
        </p:spPr>
      </p:pic>
      <p:pic>
        <p:nvPicPr>
          <p:cNvPr id="10" name="Imagen 9">
            <a:extLst>
              <a:ext uri="{FF2B5EF4-FFF2-40B4-BE49-F238E27FC236}">
                <a16:creationId xmlns:a16="http://schemas.microsoft.com/office/drawing/2014/main" id="{53FAA8C5-5423-4F5B-B7E0-6DB715DC277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7602" y="5433057"/>
            <a:ext cx="4133998" cy="827470"/>
          </a:xfrm>
          <a:prstGeom prst="rect">
            <a:avLst/>
          </a:prstGeom>
          <a:noFill/>
          <a:ln>
            <a:noFill/>
          </a:ln>
        </p:spPr>
      </p:pic>
      <p:graphicFrame>
        <p:nvGraphicFramePr>
          <p:cNvPr id="5" name="Gráfico 4">
            <a:extLst>
              <a:ext uri="{FF2B5EF4-FFF2-40B4-BE49-F238E27FC236}">
                <a16:creationId xmlns:a16="http://schemas.microsoft.com/office/drawing/2014/main" id="{4D58429A-6B63-4AC3-8A4F-B9AD593C5CF4}"/>
              </a:ext>
            </a:extLst>
          </p:cNvPr>
          <p:cNvGraphicFramePr/>
          <p:nvPr>
            <p:extLst>
              <p:ext uri="{D42A27DB-BD31-4B8C-83A1-F6EECF244321}">
                <p14:modId xmlns:p14="http://schemas.microsoft.com/office/powerpoint/2010/main" val="648457268"/>
              </p:ext>
            </p:extLst>
          </p:nvPr>
        </p:nvGraphicFramePr>
        <p:xfrm>
          <a:off x="5499652" y="1737360"/>
          <a:ext cx="5712831" cy="45231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áfico 11">
            <a:extLst>
              <a:ext uri="{FF2B5EF4-FFF2-40B4-BE49-F238E27FC236}">
                <a16:creationId xmlns:a16="http://schemas.microsoft.com/office/drawing/2014/main" id="{C798B450-6046-4D97-B06C-B57A469F4FDF}"/>
              </a:ext>
            </a:extLst>
          </p:cNvPr>
          <p:cNvGraphicFramePr/>
          <p:nvPr>
            <p:extLst>
              <p:ext uri="{D42A27DB-BD31-4B8C-83A1-F6EECF244321}">
                <p14:modId xmlns:p14="http://schemas.microsoft.com/office/powerpoint/2010/main" val="3458459200"/>
              </p:ext>
            </p:extLst>
          </p:nvPr>
        </p:nvGraphicFramePr>
        <p:xfrm>
          <a:off x="5599043" y="1737359"/>
          <a:ext cx="5712831" cy="452316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596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1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7628CF-AE8D-4E23-B0ED-8A1476B71F73}"/>
              </a:ext>
            </a:extLst>
          </p:cNvPr>
          <p:cNvSpPr>
            <a:spLocks noGrp="1"/>
          </p:cNvSpPr>
          <p:nvPr>
            <p:ph type="title"/>
          </p:nvPr>
        </p:nvSpPr>
        <p:spPr/>
        <p:txBody>
          <a:bodyPr/>
          <a:lstStyle/>
          <a:p>
            <a:r>
              <a:rPr lang="es-EC" dirty="0"/>
              <a:t>Contenidos </a:t>
            </a:r>
          </a:p>
        </p:txBody>
      </p:sp>
      <p:sp>
        <p:nvSpPr>
          <p:cNvPr id="3" name="Marcador de contenido 2">
            <a:extLst>
              <a:ext uri="{FF2B5EF4-FFF2-40B4-BE49-F238E27FC236}">
                <a16:creationId xmlns:a16="http://schemas.microsoft.com/office/drawing/2014/main" id="{67551F70-8275-4A05-8B81-C51727E54EC0}"/>
              </a:ext>
            </a:extLst>
          </p:cNvPr>
          <p:cNvSpPr>
            <a:spLocks noGrp="1"/>
          </p:cNvSpPr>
          <p:nvPr>
            <p:ph idx="1"/>
          </p:nvPr>
        </p:nvSpPr>
        <p:spPr/>
        <p:txBody>
          <a:bodyPr/>
          <a:lstStyle/>
          <a:p>
            <a:pPr>
              <a:buFont typeface="Wingdings" panose="05000000000000000000" pitchFamily="2" charset="2"/>
              <a:buChar char="q"/>
            </a:pPr>
            <a:r>
              <a:rPr lang="es-EC" dirty="0"/>
              <a:t>Introducción </a:t>
            </a:r>
          </a:p>
          <a:p>
            <a:pPr>
              <a:buFont typeface="Wingdings" panose="05000000000000000000" pitchFamily="2" charset="2"/>
              <a:buChar char="q"/>
            </a:pPr>
            <a:r>
              <a:rPr lang="es-EC" dirty="0"/>
              <a:t>Objetivos </a:t>
            </a:r>
          </a:p>
          <a:p>
            <a:pPr>
              <a:buFont typeface="Wingdings" panose="05000000000000000000" pitchFamily="2" charset="2"/>
              <a:buChar char="q"/>
            </a:pPr>
            <a:r>
              <a:rPr lang="es-EC" dirty="0"/>
              <a:t>Marco Teórico </a:t>
            </a:r>
          </a:p>
          <a:p>
            <a:pPr>
              <a:buFont typeface="Wingdings" panose="05000000000000000000" pitchFamily="2" charset="2"/>
              <a:buChar char="q"/>
            </a:pPr>
            <a:r>
              <a:rPr lang="es-EC" dirty="0"/>
              <a:t>Desarrollo </a:t>
            </a:r>
          </a:p>
          <a:p>
            <a:pPr>
              <a:buFont typeface="Wingdings" panose="05000000000000000000" pitchFamily="2" charset="2"/>
              <a:buChar char="q"/>
            </a:pPr>
            <a:r>
              <a:rPr lang="es-EC" dirty="0"/>
              <a:t>Pruebas y resultados</a:t>
            </a:r>
          </a:p>
          <a:p>
            <a:pPr>
              <a:buFont typeface="Wingdings" panose="05000000000000000000" pitchFamily="2" charset="2"/>
              <a:buChar char="q"/>
            </a:pPr>
            <a:r>
              <a:rPr lang="es-EC" dirty="0"/>
              <a:t>Análisis comparativo</a:t>
            </a:r>
          </a:p>
          <a:p>
            <a:pPr>
              <a:buFont typeface="Wingdings" panose="05000000000000000000" pitchFamily="2" charset="2"/>
              <a:buChar char="q"/>
            </a:pPr>
            <a:r>
              <a:rPr lang="es-EC" dirty="0"/>
              <a:t>Conclusiones </a:t>
            </a:r>
          </a:p>
          <a:p>
            <a:pPr>
              <a:buFont typeface="Wingdings" panose="05000000000000000000" pitchFamily="2" charset="2"/>
              <a:buChar char="q"/>
            </a:pPr>
            <a:r>
              <a:rPr lang="es-EC" dirty="0"/>
              <a:t>Recomendaciones </a:t>
            </a:r>
          </a:p>
        </p:txBody>
      </p:sp>
      <p:sp>
        <p:nvSpPr>
          <p:cNvPr id="4" name="Marcador de número de diapositiva 3">
            <a:extLst>
              <a:ext uri="{FF2B5EF4-FFF2-40B4-BE49-F238E27FC236}">
                <a16:creationId xmlns:a16="http://schemas.microsoft.com/office/drawing/2014/main" id="{5CC3CDDD-E60B-4698-B52E-4336F07DA64A}"/>
              </a:ext>
            </a:extLst>
          </p:cNvPr>
          <p:cNvSpPr>
            <a:spLocks noGrp="1"/>
          </p:cNvSpPr>
          <p:nvPr>
            <p:ph type="sldNum" sz="quarter" idx="12"/>
          </p:nvPr>
        </p:nvSpPr>
        <p:spPr/>
        <p:txBody>
          <a:bodyPr/>
          <a:lstStyle/>
          <a:p>
            <a:fld id="{4589A0F8-E702-44C7-BD07-F63FB80A2BF8}" type="slidenum">
              <a:rPr lang="es-EC" smtClean="0"/>
              <a:t>4</a:t>
            </a:fld>
            <a:endParaRPr lang="es-EC"/>
          </a:p>
        </p:txBody>
      </p:sp>
    </p:spTree>
    <p:extLst>
      <p:ext uri="{BB962C8B-B14F-4D97-AF65-F5344CB8AC3E}">
        <p14:creationId xmlns:p14="http://schemas.microsoft.com/office/powerpoint/2010/main" val="167382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2" end="2"/>
                                            </p:txEl>
                                          </p:spTgt>
                                        </p:tgtEl>
                                      </p:cBhvr>
                                    </p:animEffect>
                                    <p:set>
                                      <p:cBhvr>
                                        <p:cTn id="7" dur="1" fill="hold">
                                          <p:stCondLst>
                                            <p:cond delay="499"/>
                                          </p:stCondLst>
                                        </p:cTn>
                                        <p:tgtEl>
                                          <p:spTgt spid="3">
                                            <p:txEl>
                                              <p:pRg st="2" end="2"/>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3" end="3"/>
                                            </p:txEl>
                                          </p:spTgt>
                                        </p:tgtEl>
                                      </p:cBhvr>
                                    </p:animEffect>
                                    <p:set>
                                      <p:cBhvr>
                                        <p:cTn id="10" dur="1" fill="hold">
                                          <p:stCondLst>
                                            <p:cond delay="499"/>
                                          </p:stCondLst>
                                        </p:cTn>
                                        <p:tgtEl>
                                          <p:spTgt spid="3">
                                            <p:txEl>
                                              <p:pRg st="3" end="3"/>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4" end="4"/>
                                            </p:txEl>
                                          </p:spTgt>
                                        </p:tgtEl>
                                      </p:cBhvr>
                                    </p:animEffect>
                                    <p:set>
                                      <p:cBhvr>
                                        <p:cTn id="13" dur="1" fill="hold">
                                          <p:stCondLst>
                                            <p:cond delay="499"/>
                                          </p:stCondLst>
                                        </p:cTn>
                                        <p:tgtEl>
                                          <p:spTgt spid="3">
                                            <p:txEl>
                                              <p:pRg st="4" end="4"/>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
                                            <p:txEl>
                                              <p:pRg st="5" end="5"/>
                                            </p:txEl>
                                          </p:spTgt>
                                        </p:tgtEl>
                                      </p:cBhvr>
                                    </p:animEffect>
                                    <p:set>
                                      <p:cBhvr>
                                        <p:cTn id="16" dur="1" fill="hold">
                                          <p:stCondLst>
                                            <p:cond delay="499"/>
                                          </p:stCondLst>
                                        </p:cTn>
                                        <p:tgtEl>
                                          <p:spTgt spid="3">
                                            <p:txEl>
                                              <p:pRg st="5" end="5"/>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
                                            <p:txEl>
                                              <p:pRg st="6" end="6"/>
                                            </p:txEl>
                                          </p:spTgt>
                                        </p:tgtEl>
                                      </p:cBhvr>
                                    </p:animEffect>
                                    <p:set>
                                      <p:cBhvr>
                                        <p:cTn id="19" dur="1" fill="hold">
                                          <p:stCondLst>
                                            <p:cond delay="499"/>
                                          </p:stCondLst>
                                        </p:cTn>
                                        <p:tgtEl>
                                          <p:spTgt spid="3">
                                            <p:txEl>
                                              <p:pRg st="6" end="6"/>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3">
                                            <p:txEl>
                                              <p:pRg st="7" end="7"/>
                                            </p:txEl>
                                          </p:spTgt>
                                        </p:tgtEl>
                                      </p:cBhvr>
                                    </p:animEffect>
                                    <p:set>
                                      <p:cBhvr>
                                        <p:cTn id="22" dur="1" fill="hold">
                                          <p:stCondLst>
                                            <p:cond delay="499"/>
                                          </p:stCondLst>
                                        </p:cTn>
                                        <p:tgtEl>
                                          <p:spTgt spid="3">
                                            <p:txEl>
                                              <p:pRg st="7" end="7"/>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
                                            <p:txEl>
                                              <p:pRg st="0" end="0"/>
                                            </p:txEl>
                                          </p:spTgt>
                                        </p:tgtEl>
                                      </p:cBhvr>
                                    </p:animEffect>
                                    <p:set>
                                      <p:cBhvr>
                                        <p:cTn id="25"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E086732B-BB37-4E2C-9FB3-E4231ACC031E}"/>
              </a:ext>
            </a:extLst>
          </p:cNvPr>
          <p:cNvSpPr>
            <a:spLocks noGrp="1"/>
          </p:cNvSpPr>
          <p:nvPr>
            <p:ph type="sldNum" sz="quarter" idx="12"/>
          </p:nvPr>
        </p:nvSpPr>
        <p:spPr/>
        <p:txBody>
          <a:bodyPr/>
          <a:lstStyle/>
          <a:p>
            <a:fld id="{4589A0F8-E702-44C7-BD07-F63FB80A2BF8}" type="slidenum">
              <a:rPr lang="es-EC" smtClean="0"/>
              <a:t>40</a:t>
            </a:fld>
            <a:endParaRPr lang="es-EC"/>
          </a:p>
        </p:txBody>
      </p:sp>
      <p:sp>
        <p:nvSpPr>
          <p:cNvPr id="13" name="Título 1">
            <a:extLst>
              <a:ext uri="{FF2B5EF4-FFF2-40B4-BE49-F238E27FC236}">
                <a16:creationId xmlns:a16="http://schemas.microsoft.com/office/drawing/2014/main" id="{4813736B-0BB5-4DD2-83A2-5DF5F36BE63E}"/>
              </a:ext>
            </a:extLst>
          </p:cNvPr>
          <p:cNvSpPr>
            <a:spLocks noGrp="1"/>
          </p:cNvSpPr>
          <p:nvPr>
            <p:ph type="title"/>
          </p:nvPr>
        </p:nvSpPr>
        <p:spPr>
          <a:xfrm>
            <a:off x="1097280" y="286603"/>
            <a:ext cx="10058400" cy="1450757"/>
          </a:xfrm>
        </p:spPr>
        <p:txBody>
          <a:bodyPr/>
          <a:lstStyle/>
          <a:p>
            <a:r>
              <a:rPr lang="es-EC" dirty="0"/>
              <a:t>Resultados SVM - Iluminación </a:t>
            </a:r>
          </a:p>
        </p:txBody>
      </p:sp>
      <p:sp>
        <p:nvSpPr>
          <p:cNvPr id="14" name="CuadroTexto 13">
            <a:extLst>
              <a:ext uri="{FF2B5EF4-FFF2-40B4-BE49-F238E27FC236}">
                <a16:creationId xmlns:a16="http://schemas.microsoft.com/office/drawing/2014/main" id="{4B49CEB3-69C7-4D9A-A17A-AAC1CC3ECAA4}"/>
              </a:ext>
            </a:extLst>
          </p:cNvPr>
          <p:cNvSpPr txBox="1"/>
          <p:nvPr/>
        </p:nvSpPr>
        <p:spPr>
          <a:xfrm>
            <a:off x="2603555" y="1915139"/>
            <a:ext cx="1451038" cy="369332"/>
          </a:xfrm>
          <a:prstGeom prst="rect">
            <a:avLst/>
          </a:prstGeom>
          <a:noFill/>
        </p:spPr>
        <p:txBody>
          <a:bodyPr wrap="none" rtlCol="0">
            <a:spAutoFit/>
          </a:bodyPr>
          <a:lstStyle/>
          <a:p>
            <a:r>
              <a:rPr lang="es-EC" dirty="0"/>
              <a:t>Iluminación 2</a:t>
            </a:r>
          </a:p>
        </p:txBody>
      </p:sp>
      <p:pic>
        <p:nvPicPr>
          <p:cNvPr id="9" name="Imagen 8">
            <a:extLst>
              <a:ext uri="{FF2B5EF4-FFF2-40B4-BE49-F238E27FC236}">
                <a16:creationId xmlns:a16="http://schemas.microsoft.com/office/drawing/2014/main" id="{3FD76D07-C69C-44B0-9273-DD62B585336C}"/>
              </a:ext>
            </a:extLst>
          </p:cNvPr>
          <p:cNvPicPr/>
          <p:nvPr/>
        </p:nvPicPr>
        <p:blipFill rotWithShape="1">
          <a:blip r:embed="rId2">
            <a:extLst>
              <a:ext uri="{28A0092B-C50C-407E-A947-70E740481C1C}">
                <a14:useLocalDpi xmlns:a14="http://schemas.microsoft.com/office/drawing/2010/main" val="0"/>
              </a:ext>
            </a:extLst>
          </a:blip>
          <a:srcRect l="13945" t="9970" r="11901" b="10430"/>
          <a:stretch/>
        </p:blipFill>
        <p:spPr bwMode="auto">
          <a:xfrm>
            <a:off x="1364974" y="2590698"/>
            <a:ext cx="3300702" cy="2289059"/>
          </a:xfrm>
          <a:prstGeom prst="rect">
            <a:avLst/>
          </a:prstGeom>
          <a:noFill/>
          <a:ln>
            <a:noFill/>
          </a:ln>
          <a:extLst>
            <a:ext uri="{53640926-AAD7-44D8-BBD7-CCE9431645EC}">
              <a14:shadowObscured xmlns:a14="http://schemas.microsoft.com/office/drawing/2010/main"/>
            </a:ext>
          </a:extLst>
        </p:spPr>
      </p:pic>
      <p:pic>
        <p:nvPicPr>
          <p:cNvPr id="10" name="Imagen 9">
            <a:extLst>
              <a:ext uri="{FF2B5EF4-FFF2-40B4-BE49-F238E27FC236}">
                <a16:creationId xmlns:a16="http://schemas.microsoft.com/office/drawing/2014/main" id="{667F1305-1024-4F5A-8786-7B112624FED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86545" y="5185984"/>
            <a:ext cx="3657559" cy="664845"/>
          </a:xfrm>
          <a:prstGeom prst="rect">
            <a:avLst/>
          </a:prstGeom>
          <a:noFill/>
          <a:ln>
            <a:noFill/>
          </a:ln>
        </p:spPr>
      </p:pic>
      <p:graphicFrame>
        <p:nvGraphicFramePr>
          <p:cNvPr id="5" name="Gráfico 4">
            <a:extLst>
              <a:ext uri="{FF2B5EF4-FFF2-40B4-BE49-F238E27FC236}">
                <a16:creationId xmlns:a16="http://schemas.microsoft.com/office/drawing/2014/main" id="{BD68512B-3824-4827-B1C6-EE9A1CA98415}"/>
              </a:ext>
            </a:extLst>
          </p:cNvPr>
          <p:cNvGraphicFramePr/>
          <p:nvPr>
            <p:extLst>
              <p:ext uri="{D42A27DB-BD31-4B8C-83A1-F6EECF244321}">
                <p14:modId xmlns:p14="http://schemas.microsoft.com/office/powerpoint/2010/main" val="763770912"/>
              </p:ext>
            </p:extLst>
          </p:nvPr>
        </p:nvGraphicFramePr>
        <p:xfrm>
          <a:off x="5115339" y="1737360"/>
          <a:ext cx="6040341" cy="45309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áfico 7">
            <a:extLst>
              <a:ext uri="{FF2B5EF4-FFF2-40B4-BE49-F238E27FC236}">
                <a16:creationId xmlns:a16="http://schemas.microsoft.com/office/drawing/2014/main" id="{119B70DE-E98C-4B8F-825A-8E87BB497D34}"/>
              </a:ext>
            </a:extLst>
          </p:cNvPr>
          <p:cNvGraphicFramePr/>
          <p:nvPr>
            <p:extLst>
              <p:ext uri="{D42A27DB-BD31-4B8C-83A1-F6EECF244321}">
                <p14:modId xmlns:p14="http://schemas.microsoft.com/office/powerpoint/2010/main" val="2160562957"/>
              </p:ext>
            </p:extLst>
          </p:nvPr>
        </p:nvGraphicFramePr>
        <p:xfrm>
          <a:off x="5115339" y="1737360"/>
          <a:ext cx="6040341" cy="45309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3291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8"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7628CF-AE8D-4E23-B0ED-8A1476B71F73}"/>
              </a:ext>
            </a:extLst>
          </p:cNvPr>
          <p:cNvSpPr>
            <a:spLocks noGrp="1"/>
          </p:cNvSpPr>
          <p:nvPr>
            <p:ph type="title"/>
          </p:nvPr>
        </p:nvSpPr>
        <p:spPr/>
        <p:txBody>
          <a:bodyPr/>
          <a:lstStyle/>
          <a:p>
            <a:r>
              <a:rPr lang="es-EC" dirty="0"/>
              <a:t>Contenidos </a:t>
            </a:r>
          </a:p>
        </p:txBody>
      </p:sp>
      <p:sp>
        <p:nvSpPr>
          <p:cNvPr id="3" name="Marcador de contenido 2">
            <a:extLst>
              <a:ext uri="{FF2B5EF4-FFF2-40B4-BE49-F238E27FC236}">
                <a16:creationId xmlns:a16="http://schemas.microsoft.com/office/drawing/2014/main" id="{67551F70-8275-4A05-8B81-C51727E54EC0}"/>
              </a:ext>
            </a:extLst>
          </p:cNvPr>
          <p:cNvSpPr>
            <a:spLocks noGrp="1"/>
          </p:cNvSpPr>
          <p:nvPr>
            <p:ph idx="1"/>
          </p:nvPr>
        </p:nvSpPr>
        <p:spPr/>
        <p:txBody>
          <a:bodyPr/>
          <a:lstStyle/>
          <a:p>
            <a:pPr>
              <a:buFont typeface="Wingdings" panose="05000000000000000000" pitchFamily="2" charset="2"/>
              <a:buChar char="q"/>
            </a:pPr>
            <a:r>
              <a:rPr lang="es-EC" dirty="0"/>
              <a:t>Introducción </a:t>
            </a:r>
          </a:p>
          <a:p>
            <a:pPr>
              <a:buFont typeface="Wingdings" panose="05000000000000000000" pitchFamily="2" charset="2"/>
              <a:buChar char="q"/>
            </a:pPr>
            <a:r>
              <a:rPr lang="es-EC" dirty="0"/>
              <a:t>Objetivos </a:t>
            </a:r>
          </a:p>
          <a:p>
            <a:pPr>
              <a:buFont typeface="Wingdings" panose="05000000000000000000" pitchFamily="2" charset="2"/>
              <a:buChar char="q"/>
            </a:pPr>
            <a:r>
              <a:rPr lang="es-EC" dirty="0"/>
              <a:t>Marco Teórico </a:t>
            </a:r>
          </a:p>
          <a:p>
            <a:pPr>
              <a:buFont typeface="Wingdings" panose="05000000000000000000" pitchFamily="2" charset="2"/>
              <a:buChar char="q"/>
            </a:pPr>
            <a:r>
              <a:rPr lang="es-EC" dirty="0"/>
              <a:t>Desarrollo y funcionamiento</a:t>
            </a:r>
          </a:p>
          <a:p>
            <a:pPr>
              <a:buFont typeface="Wingdings" panose="05000000000000000000" pitchFamily="2" charset="2"/>
              <a:buChar char="q"/>
            </a:pPr>
            <a:r>
              <a:rPr lang="es-EC" dirty="0"/>
              <a:t>Pruebas y resultados</a:t>
            </a:r>
          </a:p>
          <a:p>
            <a:pPr>
              <a:buFont typeface="Wingdings" panose="05000000000000000000" pitchFamily="2" charset="2"/>
              <a:buChar char="q"/>
            </a:pPr>
            <a:r>
              <a:rPr lang="es-EC" dirty="0"/>
              <a:t>Análisis comparativo</a:t>
            </a:r>
          </a:p>
          <a:p>
            <a:pPr>
              <a:buFont typeface="Wingdings" panose="05000000000000000000" pitchFamily="2" charset="2"/>
              <a:buChar char="q"/>
            </a:pPr>
            <a:r>
              <a:rPr lang="es-EC" dirty="0"/>
              <a:t>Conclusiones </a:t>
            </a:r>
          </a:p>
          <a:p>
            <a:pPr>
              <a:buFont typeface="Wingdings" panose="05000000000000000000" pitchFamily="2" charset="2"/>
              <a:buChar char="q"/>
            </a:pPr>
            <a:r>
              <a:rPr lang="es-EC" dirty="0"/>
              <a:t>Recomendaciones </a:t>
            </a:r>
          </a:p>
        </p:txBody>
      </p:sp>
      <p:sp>
        <p:nvSpPr>
          <p:cNvPr id="4" name="Marcador de número de diapositiva 3">
            <a:extLst>
              <a:ext uri="{FF2B5EF4-FFF2-40B4-BE49-F238E27FC236}">
                <a16:creationId xmlns:a16="http://schemas.microsoft.com/office/drawing/2014/main" id="{5CC3CDDD-E60B-4698-B52E-4336F07DA64A}"/>
              </a:ext>
            </a:extLst>
          </p:cNvPr>
          <p:cNvSpPr>
            <a:spLocks noGrp="1"/>
          </p:cNvSpPr>
          <p:nvPr>
            <p:ph type="sldNum" sz="quarter" idx="12"/>
          </p:nvPr>
        </p:nvSpPr>
        <p:spPr/>
        <p:txBody>
          <a:bodyPr/>
          <a:lstStyle/>
          <a:p>
            <a:fld id="{4589A0F8-E702-44C7-BD07-F63FB80A2BF8}" type="slidenum">
              <a:rPr lang="es-EC" smtClean="0"/>
              <a:t>41</a:t>
            </a:fld>
            <a:endParaRPr lang="es-EC"/>
          </a:p>
        </p:txBody>
      </p:sp>
    </p:spTree>
    <p:extLst>
      <p:ext uri="{BB962C8B-B14F-4D97-AF65-F5344CB8AC3E}">
        <p14:creationId xmlns:p14="http://schemas.microsoft.com/office/powerpoint/2010/main" val="40491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6" end="6"/>
                                            </p:txEl>
                                          </p:spTgt>
                                        </p:tgtEl>
                                      </p:cBhvr>
                                    </p:animEffect>
                                    <p:set>
                                      <p:cBhvr>
                                        <p:cTn id="7" dur="1" fill="hold">
                                          <p:stCondLst>
                                            <p:cond delay="499"/>
                                          </p:stCondLst>
                                        </p:cTn>
                                        <p:tgtEl>
                                          <p:spTgt spid="3">
                                            <p:txEl>
                                              <p:pRg st="6" end="6"/>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7" end="7"/>
                                            </p:txEl>
                                          </p:spTgt>
                                        </p:tgtEl>
                                      </p:cBhvr>
                                    </p:animEffect>
                                    <p:set>
                                      <p:cBhvr>
                                        <p:cTn id="10" dur="1" fill="hold">
                                          <p:stCondLst>
                                            <p:cond delay="499"/>
                                          </p:stCondLst>
                                        </p:cTn>
                                        <p:tgtEl>
                                          <p:spTgt spid="3">
                                            <p:txEl>
                                              <p:pRg st="7" end="7"/>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0" end="0"/>
                                            </p:txEl>
                                          </p:spTgt>
                                        </p:tgtEl>
                                      </p:cBhvr>
                                    </p:animEffect>
                                    <p:set>
                                      <p:cBhvr>
                                        <p:cTn id="13" dur="1" fill="hold">
                                          <p:stCondLst>
                                            <p:cond delay="499"/>
                                          </p:stCondLst>
                                        </p:cTn>
                                        <p:tgtEl>
                                          <p:spTgt spid="3">
                                            <p:txEl>
                                              <p:pRg st="0" end="0"/>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
                                            <p:txEl>
                                              <p:pRg st="1" end="1"/>
                                            </p:txEl>
                                          </p:spTgt>
                                        </p:tgtEl>
                                      </p:cBhvr>
                                    </p:animEffect>
                                    <p:set>
                                      <p:cBhvr>
                                        <p:cTn id="16" dur="1" fill="hold">
                                          <p:stCondLst>
                                            <p:cond delay="499"/>
                                          </p:stCondLst>
                                        </p:cTn>
                                        <p:tgtEl>
                                          <p:spTgt spid="3">
                                            <p:txEl>
                                              <p:pRg st="1" end="1"/>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
                                            <p:txEl>
                                              <p:pRg st="2" end="2"/>
                                            </p:txEl>
                                          </p:spTgt>
                                        </p:tgtEl>
                                      </p:cBhvr>
                                    </p:animEffect>
                                    <p:set>
                                      <p:cBhvr>
                                        <p:cTn id="19" dur="1" fill="hold">
                                          <p:stCondLst>
                                            <p:cond delay="499"/>
                                          </p:stCondLst>
                                        </p:cTn>
                                        <p:tgtEl>
                                          <p:spTgt spid="3">
                                            <p:txEl>
                                              <p:pRg st="2" end="2"/>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3">
                                            <p:txEl>
                                              <p:pRg st="3" end="3"/>
                                            </p:txEl>
                                          </p:spTgt>
                                        </p:tgtEl>
                                      </p:cBhvr>
                                    </p:animEffect>
                                    <p:set>
                                      <p:cBhvr>
                                        <p:cTn id="22" dur="1" fill="hold">
                                          <p:stCondLst>
                                            <p:cond delay="499"/>
                                          </p:stCondLst>
                                        </p:cTn>
                                        <p:tgtEl>
                                          <p:spTgt spid="3">
                                            <p:txEl>
                                              <p:pRg st="3" end="3"/>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
                                            <p:txEl>
                                              <p:pRg st="4" end="4"/>
                                            </p:txEl>
                                          </p:spTgt>
                                        </p:tgtEl>
                                      </p:cBhvr>
                                    </p:animEffect>
                                    <p:set>
                                      <p:cBhvr>
                                        <p:cTn id="25"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0C3872-6057-4D76-B085-5CC170B6FFA9}"/>
              </a:ext>
            </a:extLst>
          </p:cNvPr>
          <p:cNvSpPr>
            <a:spLocks noGrp="1"/>
          </p:cNvSpPr>
          <p:nvPr>
            <p:ph type="title"/>
          </p:nvPr>
        </p:nvSpPr>
        <p:spPr/>
        <p:txBody>
          <a:bodyPr/>
          <a:lstStyle/>
          <a:p>
            <a:r>
              <a:rPr lang="es-EC" dirty="0"/>
              <a:t>Análisis comparativo – Prueba Distancias</a:t>
            </a:r>
          </a:p>
        </p:txBody>
      </p:sp>
      <p:sp>
        <p:nvSpPr>
          <p:cNvPr id="4" name="Marcador de número de diapositiva 3">
            <a:extLst>
              <a:ext uri="{FF2B5EF4-FFF2-40B4-BE49-F238E27FC236}">
                <a16:creationId xmlns:a16="http://schemas.microsoft.com/office/drawing/2014/main" id="{4A61F104-0020-4D7B-A0DD-704E2A96DBC6}"/>
              </a:ext>
            </a:extLst>
          </p:cNvPr>
          <p:cNvSpPr>
            <a:spLocks noGrp="1"/>
          </p:cNvSpPr>
          <p:nvPr>
            <p:ph type="sldNum" sz="quarter" idx="12"/>
          </p:nvPr>
        </p:nvSpPr>
        <p:spPr/>
        <p:txBody>
          <a:bodyPr/>
          <a:lstStyle/>
          <a:p>
            <a:fld id="{4589A0F8-E702-44C7-BD07-F63FB80A2BF8}" type="slidenum">
              <a:rPr lang="es-EC" smtClean="0"/>
              <a:t>42</a:t>
            </a:fld>
            <a:endParaRPr lang="es-EC"/>
          </a:p>
        </p:txBody>
      </p:sp>
      <p:graphicFrame>
        <p:nvGraphicFramePr>
          <p:cNvPr id="7" name="Gráfico 6">
            <a:extLst>
              <a:ext uri="{FF2B5EF4-FFF2-40B4-BE49-F238E27FC236}">
                <a16:creationId xmlns:a16="http://schemas.microsoft.com/office/drawing/2014/main" id="{65E5CA69-874F-494E-BBF9-05C418AF5FC5}"/>
              </a:ext>
            </a:extLst>
          </p:cNvPr>
          <p:cNvGraphicFramePr/>
          <p:nvPr>
            <p:extLst>
              <p:ext uri="{D42A27DB-BD31-4B8C-83A1-F6EECF244321}">
                <p14:modId xmlns:p14="http://schemas.microsoft.com/office/powerpoint/2010/main" val="3663542584"/>
              </p:ext>
            </p:extLst>
          </p:nvPr>
        </p:nvGraphicFramePr>
        <p:xfrm>
          <a:off x="1097280" y="1943100"/>
          <a:ext cx="4998720" cy="4229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a:extLst>
              <a:ext uri="{FF2B5EF4-FFF2-40B4-BE49-F238E27FC236}">
                <a16:creationId xmlns:a16="http://schemas.microsoft.com/office/drawing/2014/main" id="{84467CB6-744F-49D9-B24E-4595FE3FBCEE}"/>
              </a:ext>
            </a:extLst>
          </p:cNvPr>
          <p:cNvGraphicFramePr/>
          <p:nvPr>
            <p:extLst>
              <p:ext uri="{D42A27DB-BD31-4B8C-83A1-F6EECF244321}">
                <p14:modId xmlns:p14="http://schemas.microsoft.com/office/powerpoint/2010/main" val="3677958188"/>
              </p:ext>
            </p:extLst>
          </p:nvPr>
        </p:nvGraphicFramePr>
        <p:xfrm>
          <a:off x="6420079" y="1943099"/>
          <a:ext cx="4792403" cy="4229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19161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0C3872-6057-4D76-B085-5CC170B6FFA9}"/>
              </a:ext>
            </a:extLst>
          </p:cNvPr>
          <p:cNvSpPr>
            <a:spLocks noGrp="1"/>
          </p:cNvSpPr>
          <p:nvPr>
            <p:ph type="title"/>
          </p:nvPr>
        </p:nvSpPr>
        <p:spPr/>
        <p:txBody>
          <a:bodyPr>
            <a:normAutofit/>
          </a:bodyPr>
          <a:lstStyle/>
          <a:p>
            <a:r>
              <a:rPr lang="es-EC" sz="4700" dirty="0"/>
              <a:t>Análisis comparativo – Prueba Iluminación</a:t>
            </a:r>
          </a:p>
        </p:txBody>
      </p:sp>
      <p:sp>
        <p:nvSpPr>
          <p:cNvPr id="4" name="Marcador de número de diapositiva 3">
            <a:extLst>
              <a:ext uri="{FF2B5EF4-FFF2-40B4-BE49-F238E27FC236}">
                <a16:creationId xmlns:a16="http://schemas.microsoft.com/office/drawing/2014/main" id="{4A61F104-0020-4D7B-A0DD-704E2A96DBC6}"/>
              </a:ext>
            </a:extLst>
          </p:cNvPr>
          <p:cNvSpPr>
            <a:spLocks noGrp="1"/>
          </p:cNvSpPr>
          <p:nvPr>
            <p:ph type="sldNum" sz="quarter" idx="12"/>
          </p:nvPr>
        </p:nvSpPr>
        <p:spPr/>
        <p:txBody>
          <a:bodyPr/>
          <a:lstStyle/>
          <a:p>
            <a:fld id="{4589A0F8-E702-44C7-BD07-F63FB80A2BF8}" type="slidenum">
              <a:rPr lang="es-EC" smtClean="0"/>
              <a:t>43</a:t>
            </a:fld>
            <a:endParaRPr lang="es-EC"/>
          </a:p>
        </p:txBody>
      </p:sp>
      <p:graphicFrame>
        <p:nvGraphicFramePr>
          <p:cNvPr id="6" name="Gráfico 5">
            <a:extLst>
              <a:ext uri="{FF2B5EF4-FFF2-40B4-BE49-F238E27FC236}">
                <a16:creationId xmlns:a16="http://schemas.microsoft.com/office/drawing/2014/main" id="{D15D4DBD-DA9E-4267-A922-0150C757CD8C}"/>
              </a:ext>
            </a:extLst>
          </p:cNvPr>
          <p:cNvGraphicFramePr/>
          <p:nvPr>
            <p:extLst>
              <p:ext uri="{D42A27DB-BD31-4B8C-83A1-F6EECF244321}">
                <p14:modId xmlns:p14="http://schemas.microsoft.com/office/powerpoint/2010/main" val="2109664239"/>
              </p:ext>
            </p:extLst>
          </p:nvPr>
        </p:nvGraphicFramePr>
        <p:xfrm>
          <a:off x="979518" y="1943099"/>
          <a:ext cx="5486400" cy="4229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áfico 8">
            <a:extLst>
              <a:ext uri="{FF2B5EF4-FFF2-40B4-BE49-F238E27FC236}">
                <a16:creationId xmlns:a16="http://schemas.microsoft.com/office/drawing/2014/main" id="{A28046E4-E90F-4EEC-94F5-7AFE17778212}"/>
              </a:ext>
            </a:extLst>
          </p:cNvPr>
          <p:cNvGraphicFramePr/>
          <p:nvPr>
            <p:extLst>
              <p:ext uri="{D42A27DB-BD31-4B8C-83A1-F6EECF244321}">
                <p14:modId xmlns:p14="http://schemas.microsoft.com/office/powerpoint/2010/main" val="1832062223"/>
              </p:ext>
            </p:extLst>
          </p:nvPr>
        </p:nvGraphicFramePr>
        <p:xfrm>
          <a:off x="6465918" y="1943099"/>
          <a:ext cx="4964082" cy="4229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47759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7628CF-AE8D-4E23-B0ED-8A1476B71F73}"/>
              </a:ext>
            </a:extLst>
          </p:cNvPr>
          <p:cNvSpPr>
            <a:spLocks noGrp="1"/>
          </p:cNvSpPr>
          <p:nvPr>
            <p:ph type="title"/>
          </p:nvPr>
        </p:nvSpPr>
        <p:spPr/>
        <p:txBody>
          <a:bodyPr/>
          <a:lstStyle/>
          <a:p>
            <a:r>
              <a:rPr lang="es-EC" dirty="0"/>
              <a:t>Contenidos </a:t>
            </a:r>
          </a:p>
        </p:txBody>
      </p:sp>
      <p:sp>
        <p:nvSpPr>
          <p:cNvPr id="3" name="Marcador de contenido 2">
            <a:extLst>
              <a:ext uri="{FF2B5EF4-FFF2-40B4-BE49-F238E27FC236}">
                <a16:creationId xmlns:a16="http://schemas.microsoft.com/office/drawing/2014/main" id="{67551F70-8275-4A05-8B81-C51727E54EC0}"/>
              </a:ext>
            </a:extLst>
          </p:cNvPr>
          <p:cNvSpPr>
            <a:spLocks noGrp="1"/>
          </p:cNvSpPr>
          <p:nvPr>
            <p:ph idx="1"/>
          </p:nvPr>
        </p:nvSpPr>
        <p:spPr/>
        <p:txBody>
          <a:bodyPr/>
          <a:lstStyle/>
          <a:p>
            <a:pPr>
              <a:buFont typeface="Wingdings" panose="05000000000000000000" pitchFamily="2" charset="2"/>
              <a:buChar char="q"/>
            </a:pPr>
            <a:r>
              <a:rPr lang="es-EC" dirty="0"/>
              <a:t>Introducción </a:t>
            </a:r>
          </a:p>
          <a:p>
            <a:pPr>
              <a:buFont typeface="Wingdings" panose="05000000000000000000" pitchFamily="2" charset="2"/>
              <a:buChar char="q"/>
            </a:pPr>
            <a:r>
              <a:rPr lang="es-EC" dirty="0"/>
              <a:t>Objetivos </a:t>
            </a:r>
          </a:p>
          <a:p>
            <a:pPr>
              <a:buFont typeface="Wingdings" panose="05000000000000000000" pitchFamily="2" charset="2"/>
              <a:buChar char="q"/>
            </a:pPr>
            <a:r>
              <a:rPr lang="es-EC" dirty="0"/>
              <a:t>Marco Teórico </a:t>
            </a:r>
          </a:p>
          <a:p>
            <a:pPr>
              <a:buFont typeface="Wingdings" panose="05000000000000000000" pitchFamily="2" charset="2"/>
              <a:buChar char="q"/>
            </a:pPr>
            <a:r>
              <a:rPr lang="es-EC" dirty="0"/>
              <a:t>Desarrollo y funcionamiento</a:t>
            </a:r>
          </a:p>
          <a:p>
            <a:pPr>
              <a:buFont typeface="Wingdings" panose="05000000000000000000" pitchFamily="2" charset="2"/>
              <a:buChar char="q"/>
            </a:pPr>
            <a:r>
              <a:rPr lang="es-EC" dirty="0"/>
              <a:t>Pruebas y resultados</a:t>
            </a:r>
          </a:p>
          <a:p>
            <a:pPr>
              <a:buFont typeface="Wingdings" panose="05000000000000000000" pitchFamily="2" charset="2"/>
              <a:buChar char="q"/>
            </a:pPr>
            <a:r>
              <a:rPr lang="es-EC" dirty="0"/>
              <a:t>Análisis comparativo</a:t>
            </a:r>
          </a:p>
          <a:p>
            <a:pPr>
              <a:buFont typeface="Wingdings" panose="05000000000000000000" pitchFamily="2" charset="2"/>
              <a:buChar char="q"/>
            </a:pPr>
            <a:r>
              <a:rPr lang="es-EC" dirty="0"/>
              <a:t>Conclusiones </a:t>
            </a:r>
          </a:p>
          <a:p>
            <a:pPr>
              <a:buFont typeface="Wingdings" panose="05000000000000000000" pitchFamily="2" charset="2"/>
              <a:buChar char="q"/>
            </a:pPr>
            <a:r>
              <a:rPr lang="es-EC" dirty="0"/>
              <a:t>Recomendaciones </a:t>
            </a:r>
          </a:p>
        </p:txBody>
      </p:sp>
      <p:sp>
        <p:nvSpPr>
          <p:cNvPr id="4" name="Marcador de número de diapositiva 3">
            <a:extLst>
              <a:ext uri="{FF2B5EF4-FFF2-40B4-BE49-F238E27FC236}">
                <a16:creationId xmlns:a16="http://schemas.microsoft.com/office/drawing/2014/main" id="{5CC3CDDD-E60B-4698-B52E-4336F07DA64A}"/>
              </a:ext>
            </a:extLst>
          </p:cNvPr>
          <p:cNvSpPr>
            <a:spLocks noGrp="1"/>
          </p:cNvSpPr>
          <p:nvPr>
            <p:ph type="sldNum" sz="quarter" idx="12"/>
          </p:nvPr>
        </p:nvSpPr>
        <p:spPr/>
        <p:txBody>
          <a:bodyPr/>
          <a:lstStyle/>
          <a:p>
            <a:fld id="{4589A0F8-E702-44C7-BD07-F63FB80A2BF8}" type="slidenum">
              <a:rPr lang="es-EC" smtClean="0"/>
              <a:t>44</a:t>
            </a:fld>
            <a:endParaRPr lang="es-EC"/>
          </a:p>
        </p:txBody>
      </p:sp>
    </p:spTree>
    <p:extLst>
      <p:ext uri="{BB962C8B-B14F-4D97-AF65-F5344CB8AC3E}">
        <p14:creationId xmlns:p14="http://schemas.microsoft.com/office/powerpoint/2010/main" val="352457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
                                            <p:txEl>
                                              <p:pRg st="3" end="3"/>
                                            </p:txEl>
                                          </p:spTgt>
                                        </p:tgtEl>
                                      </p:cBhvr>
                                    </p:animEffect>
                                    <p:set>
                                      <p:cBhvr>
                                        <p:cTn id="16" dur="1" fill="hold">
                                          <p:stCondLst>
                                            <p:cond delay="499"/>
                                          </p:stCondLst>
                                        </p:cTn>
                                        <p:tgtEl>
                                          <p:spTgt spid="3">
                                            <p:txEl>
                                              <p:pRg st="3" end="3"/>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
                                            <p:txEl>
                                              <p:pRg st="4" end="4"/>
                                            </p:txEl>
                                          </p:spTgt>
                                        </p:tgtEl>
                                      </p:cBhvr>
                                    </p:animEffect>
                                    <p:set>
                                      <p:cBhvr>
                                        <p:cTn id="19" dur="1" fill="hold">
                                          <p:stCondLst>
                                            <p:cond delay="499"/>
                                          </p:stCondLst>
                                        </p:cTn>
                                        <p:tgtEl>
                                          <p:spTgt spid="3">
                                            <p:txEl>
                                              <p:pRg st="4" end="4"/>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3">
                                            <p:txEl>
                                              <p:pRg st="5" end="5"/>
                                            </p:txEl>
                                          </p:spTgt>
                                        </p:tgtEl>
                                      </p:cBhvr>
                                    </p:animEffect>
                                    <p:set>
                                      <p:cBhvr>
                                        <p:cTn id="22"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EABC91-E775-4C1B-82EF-153868BEB68A}"/>
              </a:ext>
            </a:extLst>
          </p:cNvPr>
          <p:cNvSpPr>
            <a:spLocks noGrp="1"/>
          </p:cNvSpPr>
          <p:nvPr>
            <p:ph type="title"/>
          </p:nvPr>
        </p:nvSpPr>
        <p:spPr/>
        <p:txBody>
          <a:bodyPr/>
          <a:lstStyle/>
          <a:p>
            <a:r>
              <a:rPr lang="es-EC" dirty="0"/>
              <a:t>Conclusiones</a:t>
            </a:r>
          </a:p>
        </p:txBody>
      </p:sp>
      <p:sp>
        <p:nvSpPr>
          <p:cNvPr id="3" name="Marcador de contenido 2">
            <a:extLst>
              <a:ext uri="{FF2B5EF4-FFF2-40B4-BE49-F238E27FC236}">
                <a16:creationId xmlns:a16="http://schemas.microsoft.com/office/drawing/2014/main" id="{CA74E5AB-2EAA-462C-860D-665FFEB7C5D3}"/>
              </a:ext>
            </a:extLst>
          </p:cNvPr>
          <p:cNvSpPr>
            <a:spLocks noGrp="1"/>
          </p:cNvSpPr>
          <p:nvPr>
            <p:ph idx="1"/>
          </p:nvPr>
        </p:nvSpPr>
        <p:spPr>
          <a:xfrm>
            <a:off x="1097280" y="1845734"/>
            <a:ext cx="10058400" cy="4408110"/>
          </a:xfrm>
        </p:spPr>
        <p:txBody>
          <a:bodyPr>
            <a:normAutofit lnSpcReduction="10000"/>
          </a:bodyPr>
          <a:lstStyle/>
          <a:p>
            <a:pPr algn="just">
              <a:buFont typeface="Wingdings" panose="05000000000000000000" pitchFamily="2" charset="2"/>
              <a:buChar char="§"/>
            </a:pPr>
            <a:r>
              <a:rPr lang="es-ES" sz="1800" dirty="0">
                <a:effectLst/>
                <a:ea typeface="Arial" panose="020B0604020202020204" pitchFamily="34" charset="0"/>
                <a:cs typeface="Times New Roman" panose="02020603050405020304" pitchFamily="18" charset="0"/>
              </a:rPr>
              <a:t> Se desarrolló un sistema de control de acceso en tiempo real a través de reconocimiento facial y detección de tono mediante redes neuronales y dos métodos de aprendizaje automático diferentes. </a:t>
            </a:r>
          </a:p>
          <a:p>
            <a:pPr algn="just">
              <a:buFont typeface="Wingdings" panose="05000000000000000000" pitchFamily="2" charset="2"/>
              <a:buChar char="§"/>
            </a:pPr>
            <a:r>
              <a:rPr lang="es-ES" sz="1800" dirty="0">
                <a:effectLst/>
                <a:ea typeface="Arial" panose="020B0604020202020204" pitchFamily="34" charset="0"/>
                <a:cs typeface="Times New Roman" panose="02020603050405020304" pitchFamily="18" charset="0"/>
              </a:rPr>
              <a:t> Se implementó un sistema de control de acceso en tiempo real en un dispositivo portable de baja potencia con el método de aprendizaje automático KNN, puesto que este método presenta mejores resultados para los intereses de uso del sistema. </a:t>
            </a:r>
          </a:p>
          <a:p>
            <a:pPr algn="just">
              <a:buFont typeface="Wingdings" panose="05000000000000000000" pitchFamily="2" charset="2"/>
              <a:buChar char="§"/>
            </a:pPr>
            <a:r>
              <a:rPr lang="es-ES" sz="1800" dirty="0">
                <a:effectLst/>
                <a:ea typeface="Arial" panose="020B0604020202020204" pitchFamily="34" charset="0"/>
                <a:cs typeface="Times New Roman" panose="02020603050405020304" pitchFamily="18" charset="0"/>
              </a:rPr>
              <a:t> Los resultados de los experimentos muestran que SVM demostró ser un mejor clasificador con una precisión del 80% aprox. en promedio de acierto, en condiciones donde la distancia del sujeto de prueba es variable, mientras que KNN demostró tener mejor rendimiento en condiciones de variación de iluminación con una precisión del 78% aprox. en promedio de acierto. </a:t>
            </a:r>
          </a:p>
          <a:p>
            <a:pPr algn="just">
              <a:buFont typeface="Wingdings" panose="05000000000000000000" pitchFamily="2" charset="2"/>
              <a:buChar char="§"/>
            </a:pPr>
            <a:r>
              <a:rPr lang="es-ES" sz="1800" dirty="0">
                <a:effectLst/>
                <a:ea typeface="Arial" panose="020B0604020202020204" pitchFamily="34" charset="0"/>
                <a:cs typeface="Times New Roman" panose="02020603050405020304" pitchFamily="18" charset="0"/>
              </a:rPr>
              <a:t> Se observó que en cuanto a velocidad de clasificación respecta, KNN demostró ser el más rápido en ambas pruebas con un tiempo de clasificación de 6 segundos aproximadamente. </a:t>
            </a:r>
          </a:p>
          <a:p>
            <a:pPr algn="just">
              <a:buFont typeface="Wingdings" panose="05000000000000000000" pitchFamily="2" charset="2"/>
              <a:buChar char="§"/>
            </a:pPr>
            <a:r>
              <a:rPr lang="es-ES" sz="1800" dirty="0"/>
              <a:t> Incorporar al sistema biométrico un sistema de detección de un tono en específico, reduce significativamente los posibles intentos de suplantación de identidad.  </a:t>
            </a:r>
          </a:p>
          <a:p>
            <a:pPr algn="just">
              <a:buFont typeface="Wingdings" panose="05000000000000000000" pitchFamily="2" charset="2"/>
              <a:buChar char="§"/>
            </a:pPr>
            <a:r>
              <a:rPr lang="es-ES" sz="1800" dirty="0"/>
              <a:t> Se creó una base de datos que lleva el control del registro de las personas que utilizan el sistema de reconocimiento facial, el cual permite consultas en cualquier momento. </a:t>
            </a:r>
          </a:p>
          <a:p>
            <a:pPr algn="just">
              <a:buFont typeface="Wingdings" panose="05000000000000000000" pitchFamily="2" charset="2"/>
              <a:buChar char="§"/>
            </a:pPr>
            <a:endParaRPr lang="es-ES" sz="1800" dirty="0"/>
          </a:p>
          <a:p>
            <a:pPr algn="just">
              <a:buFont typeface="Wingdings" panose="05000000000000000000" pitchFamily="2" charset="2"/>
              <a:buChar char="§"/>
            </a:pPr>
            <a:endParaRPr lang="es-ES" sz="1800" dirty="0">
              <a:effectLst/>
              <a:ea typeface="Arial" panose="020B0604020202020204" pitchFamily="34" charset="0"/>
              <a:cs typeface="Times New Roman" panose="02020603050405020304" pitchFamily="18" charset="0"/>
            </a:endParaRPr>
          </a:p>
          <a:p>
            <a:pPr algn="just">
              <a:buFont typeface="Wingdings" panose="05000000000000000000" pitchFamily="2" charset="2"/>
              <a:buChar char="§"/>
            </a:pPr>
            <a:endParaRPr lang="es-EC" sz="1800" dirty="0">
              <a:effectLst/>
              <a:ea typeface="Arial" panose="020B0604020202020204" pitchFamily="34" charset="0"/>
              <a:cs typeface="Times New Roman" panose="02020603050405020304" pitchFamily="18" charset="0"/>
            </a:endParaRPr>
          </a:p>
          <a:p>
            <a:pPr>
              <a:buFont typeface="Wingdings" panose="05000000000000000000" pitchFamily="2" charset="2"/>
              <a:buChar char="§"/>
            </a:pPr>
            <a:endParaRPr lang="es-EC" dirty="0"/>
          </a:p>
        </p:txBody>
      </p:sp>
      <p:sp>
        <p:nvSpPr>
          <p:cNvPr id="4" name="Marcador de número de diapositiva 3">
            <a:extLst>
              <a:ext uri="{FF2B5EF4-FFF2-40B4-BE49-F238E27FC236}">
                <a16:creationId xmlns:a16="http://schemas.microsoft.com/office/drawing/2014/main" id="{EC71FAD7-BE9E-4CA6-B593-5F8198E0BB98}"/>
              </a:ext>
            </a:extLst>
          </p:cNvPr>
          <p:cNvSpPr>
            <a:spLocks noGrp="1"/>
          </p:cNvSpPr>
          <p:nvPr>
            <p:ph type="sldNum" sz="quarter" idx="12"/>
          </p:nvPr>
        </p:nvSpPr>
        <p:spPr/>
        <p:txBody>
          <a:bodyPr/>
          <a:lstStyle/>
          <a:p>
            <a:fld id="{4589A0F8-E702-44C7-BD07-F63FB80A2BF8}" type="slidenum">
              <a:rPr lang="es-EC" smtClean="0"/>
              <a:t>45</a:t>
            </a:fld>
            <a:endParaRPr lang="es-EC"/>
          </a:p>
        </p:txBody>
      </p:sp>
    </p:spTree>
    <p:extLst>
      <p:ext uri="{BB962C8B-B14F-4D97-AF65-F5344CB8AC3E}">
        <p14:creationId xmlns:p14="http://schemas.microsoft.com/office/powerpoint/2010/main" val="12657898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EDE2C4-8A06-4F01-9B16-B1E92BA3D5B3}"/>
              </a:ext>
            </a:extLst>
          </p:cNvPr>
          <p:cNvSpPr>
            <a:spLocks noGrp="1"/>
          </p:cNvSpPr>
          <p:nvPr>
            <p:ph type="title"/>
          </p:nvPr>
        </p:nvSpPr>
        <p:spPr/>
        <p:txBody>
          <a:bodyPr/>
          <a:lstStyle/>
          <a:p>
            <a:r>
              <a:rPr lang="es-EC" dirty="0"/>
              <a:t>Recomendaciones</a:t>
            </a:r>
          </a:p>
        </p:txBody>
      </p:sp>
      <p:sp>
        <p:nvSpPr>
          <p:cNvPr id="3" name="Marcador de contenido 2">
            <a:extLst>
              <a:ext uri="{FF2B5EF4-FFF2-40B4-BE49-F238E27FC236}">
                <a16:creationId xmlns:a16="http://schemas.microsoft.com/office/drawing/2014/main" id="{42F5FFDA-5F1E-414E-AC3E-7FB729C4D49A}"/>
              </a:ext>
            </a:extLst>
          </p:cNvPr>
          <p:cNvSpPr>
            <a:spLocks noGrp="1"/>
          </p:cNvSpPr>
          <p:nvPr>
            <p:ph idx="1"/>
          </p:nvPr>
        </p:nvSpPr>
        <p:spPr/>
        <p:txBody>
          <a:bodyPr/>
          <a:lstStyle/>
          <a:p>
            <a:pPr algn="just">
              <a:buFont typeface="Wingdings" panose="05000000000000000000" pitchFamily="2" charset="2"/>
              <a:buChar char="§"/>
            </a:pPr>
            <a:r>
              <a:rPr lang="es-ES" dirty="0"/>
              <a:t> </a:t>
            </a:r>
            <a:r>
              <a:rPr lang="es-ES" sz="1800" dirty="0"/>
              <a:t>Se recomienda que la base datos esté conformada por información fotográfica recolectada en diferentes condiciones de iluminación y distancia, así como también que de cada usuario se disponga de al menos 30 fotografías. </a:t>
            </a:r>
          </a:p>
          <a:p>
            <a:pPr algn="just">
              <a:buFont typeface="Wingdings" panose="05000000000000000000" pitchFamily="2" charset="2"/>
              <a:buChar char="§"/>
            </a:pPr>
            <a:r>
              <a:rPr lang="es-ES" sz="1800" dirty="0"/>
              <a:t> Es importante limpiar los buffers que almacenan información de la cámara ya que eso permite que la latencia en la captura de fotogramas sea la menor posible para lograr una recepción de video en tiempo real.</a:t>
            </a:r>
          </a:p>
          <a:p>
            <a:pPr algn="just">
              <a:buFont typeface="Wingdings" panose="05000000000000000000" pitchFamily="2" charset="2"/>
              <a:buChar char="§"/>
            </a:pPr>
            <a:r>
              <a:rPr lang="es-ES" sz="1800" dirty="0"/>
              <a:t> Se sugiere el empleo de una cámara CSI por disponer de una mayor velocidad que transmisión de datos en comparación con una de USB 3.0 o una IP, así como también que la cámara disponga de visión multimodo (diurna/nocturna). </a:t>
            </a:r>
          </a:p>
          <a:p>
            <a:pPr algn="just">
              <a:buFont typeface="Wingdings" panose="05000000000000000000" pitchFamily="2" charset="2"/>
              <a:buChar char="§"/>
            </a:pPr>
            <a:r>
              <a:rPr lang="es-ES" sz="1800" dirty="0"/>
              <a:t> Conviene configurar el micrófono USB con una sensibilidad del 85% para disminuir la probabilidad de detección de falsos positivos. </a:t>
            </a:r>
            <a:endParaRPr lang="es-EC" sz="1800" dirty="0"/>
          </a:p>
        </p:txBody>
      </p:sp>
      <p:sp>
        <p:nvSpPr>
          <p:cNvPr id="4" name="Marcador de número de diapositiva 3">
            <a:extLst>
              <a:ext uri="{FF2B5EF4-FFF2-40B4-BE49-F238E27FC236}">
                <a16:creationId xmlns:a16="http://schemas.microsoft.com/office/drawing/2014/main" id="{37B9C467-E3F8-4661-8AC8-9A40364FC1E4}"/>
              </a:ext>
            </a:extLst>
          </p:cNvPr>
          <p:cNvSpPr>
            <a:spLocks noGrp="1"/>
          </p:cNvSpPr>
          <p:nvPr>
            <p:ph type="sldNum" sz="quarter" idx="12"/>
          </p:nvPr>
        </p:nvSpPr>
        <p:spPr/>
        <p:txBody>
          <a:bodyPr/>
          <a:lstStyle/>
          <a:p>
            <a:fld id="{4589A0F8-E702-44C7-BD07-F63FB80A2BF8}" type="slidenum">
              <a:rPr lang="es-EC" smtClean="0"/>
              <a:t>46</a:t>
            </a:fld>
            <a:endParaRPr lang="es-EC"/>
          </a:p>
        </p:txBody>
      </p:sp>
    </p:spTree>
    <p:extLst>
      <p:ext uri="{BB962C8B-B14F-4D97-AF65-F5344CB8AC3E}">
        <p14:creationId xmlns:p14="http://schemas.microsoft.com/office/powerpoint/2010/main" val="7667722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1" name="Diagrama 1050">
            <a:extLst>
              <a:ext uri="{FF2B5EF4-FFF2-40B4-BE49-F238E27FC236}">
                <a16:creationId xmlns:a16="http://schemas.microsoft.com/office/drawing/2014/main" id="{3138793B-B324-40F2-812F-2BCEE2B7D908}"/>
              </a:ext>
            </a:extLst>
          </p:cNvPr>
          <p:cNvGraphicFramePr/>
          <p:nvPr/>
        </p:nvGraphicFramePr>
        <p:xfrm>
          <a:off x="1" y="-88429"/>
          <a:ext cx="12191999" cy="629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a:extLst>
              <a:ext uri="{FF2B5EF4-FFF2-40B4-BE49-F238E27FC236}">
                <a16:creationId xmlns:a16="http://schemas.microsoft.com/office/drawing/2014/main" id="{7A3C373D-A3D6-482E-9F98-954C3E565460}"/>
              </a:ext>
            </a:extLst>
          </p:cNvPr>
          <p:cNvSpPr>
            <a:spLocks noGrp="1"/>
          </p:cNvSpPr>
          <p:nvPr>
            <p:ph type="sldNum" sz="quarter" idx="12"/>
          </p:nvPr>
        </p:nvSpPr>
        <p:spPr/>
        <p:txBody>
          <a:bodyPr/>
          <a:lstStyle/>
          <a:p>
            <a:fld id="{4589A0F8-E702-44C7-BD07-F63FB80A2BF8}" type="slidenum">
              <a:rPr lang="es-EC" smtClean="0"/>
              <a:t>47</a:t>
            </a:fld>
            <a:endParaRPr lang="es-EC"/>
          </a:p>
        </p:txBody>
      </p:sp>
      <p:sp>
        <p:nvSpPr>
          <p:cNvPr id="2" name="Rectángulo 1">
            <a:extLst>
              <a:ext uri="{FF2B5EF4-FFF2-40B4-BE49-F238E27FC236}">
                <a16:creationId xmlns:a16="http://schemas.microsoft.com/office/drawing/2014/main" id="{A3A18369-01FE-4C8E-B7CB-947DB829998E}"/>
              </a:ext>
            </a:extLst>
          </p:cNvPr>
          <p:cNvSpPr/>
          <p:nvPr/>
        </p:nvSpPr>
        <p:spPr>
          <a:xfrm>
            <a:off x="2304089" y="2151727"/>
            <a:ext cx="7583822" cy="1323439"/>
          </a:xfrm>
          <a:prstGeom prst="rect">
            <a:avLst/>
          </a:prstGeom>
          <a:noFill/>
        </p:spPr>
        <p:txBody>
          <a:bodyPr wrap="square" lIns="91440" tIns="45720" rIns="91440" bIns="45720">
            <a:spAutoFit/>
          </a:bodyPr>
          <a:lstStyle/>
          <a:p>
            <a:pPr algn="ctr"/>
            <a:r>
              <a:rPr lang="es-ES" sz="8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GRACIAS !</a:t>
            </a:r>
          </a:p>
        </p:txBody>
      </p:sp>
    </p:spTree>
    <p:extLst>
      <p:ext uri="{BB962C8B-B14F-4D97-AF65-F5344CB8AC3E}">
        <p14:creationId xmlns:p14="http://schemas.microsoft.com/office/powerpoint/2010/main" val="1079640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554765-F942-4CF5-A928-FA194D206339}"/>
              </a:ext>
            </a:extLst>
          </p:cNvPr>
          <p:cNvSpPr>
            <a:spLocks noGrp="1"/>
          </p:cNvSpPr>
          <p:nvPr>
            <p:ph type="title"/>
          </p:nvPr>
        </p:nvSpPr>
        <p:spPr>
          <a:xfrm>
            <a:off x="993913" y="1024161"/>
            <a:ext cx="10515600" cy="763036"/>
          </a:xfrm>
        </p:spPr>
        <p:txBody>
          <a:bodyPr/>
          <a:lstStyle/>
          <a:p>
            <a:r>
              <a:rPr lang="es-EC" sz="4000" b="1" dirty="0"/>
              <a:t>Objetivos</a:t>
            </a:r>
            <a:r>
              <a:rPr lang="es-EC" b="1" dirty="0"/>
              <a:t> </a:t>
            </a:r>
          </a:p>
        </p:txBody>
      </p:sp>
      <p:sp>
        <p:nvSpPr>
          <p:cNvPr id="3" name="Marcador de contenido 2">
            <a:extLst>
              <a:ext uri="{FF2B5EF4-FFF2-40B4-BE49-F238E27FC236}">
                <a16:creationId xmlns:a16="http://schemas.microsoft.com/office/drawing/2014/main" id="{B0616393-1B13-4AF9-9207-D9B0D76DDCA3}"/>
              </a:ext>
            </a:extLst>
          </p:cNvPr>
          <p:cNvSpPr>
            <a:spLocks noGrp="1"/>
          </p:cNvSpPr>
          <p:nvPr>
            <p:ph idx="1"/>
          </p:nvPr>
        </p:nvSpPr>
        <p:spPr>
          <a:xfrm>
            <a:off x="1149626" y="2170126"/>
            <a:ext cx="10359887" cy="978887"/>
          </a:xfrm>
        </p:spPr>
        <p:txBody>
          <a:bodyPr>
            <a:normAutofit/>
          </a:bodyPr>
          <a:lstStyle/>
          <a:p>
            <a:pPr marL="0" indent="0">
              <a:buNone/>
            </a:pPr>
            <a:r>
              <a:rPr lang="es-EC" sz="2000" dirty="0"/>
              <a:t>Desarrollar </a:t>
            </a:r>
            <a:r>
              <a:rPr lang="es-ES" sz="2000" dirty="0"/>
              <a:t>e implementar un sistema de control de acceso en tiempo real a través de identificación y verificación facial mediante redes neuronales profundas con distintos algoritmos de aprendizaje automático.</a:t>
            </a:r>
          </a:p>
          <a:p>
            <a:endParaRPr lang="es-EC" dirty="0"/>
          </a:p>
        </p:txBody>
      </p:sp>
      <p:sp>
        <p:nvSpPr>
          <p:cNvPr id="4" name="Marcador de número de diapositiva 3">
            <a:extLst>
              <a:ext uri="{FF2B5EF4-FFF2-40B4-BE49-F238E27FC236}">
                <a16:creationId xmlns:a16="http://schemas.microsoft.com/office/drawing/2014/main" id="{5FB46B29-21E9-4219-B1D8-F03073632D2C}"/>
              </a:ext>
            </a:extLst>
          </p:cNvPr>
          <p:cNvSpPr>
            <a:spLocks noGrp="1"/>
          </p:cNvSpPr>
          <p:nvPr>
            <p:ph type="sldNum" sz="quarter" idx="12"/>
          </p:nvPr>
        </p:nvSpPr>
        <p:spPr>
          <a:xfrm>
            <a:off x="8610600" y="6188734"/>
            <a:ext cx="2743200" cy="365125"/>
          </a:xfrm>
        </p:spPr>
        <p:txBody>
          <a:bodyPr/>
          <a:lstStyle/>
          <a:p>
            <a:fld id="{4589A0F8-E702-44C7-BD07-F63FB80A2BF8}" type="slidenum">
              <a:rPr lang="es-EC" smtClean="0"/>
              <a:t>5</a:t>
            </a:fld>
            <a:endParaRPr lang="es-EC"/>
          </a:p>
        </p:txBody>
      </p:sp>
      <p:sp>
        <p:nvSpPr>
          <p:cNvPr id="6" name="CuadroTexto 5">
            <a:extLst>
              <a:ext uri="{FF2B5EF4-FFF2-40B4-BE49-F238E27FC236}">
                <a16:creationId xmlns:a16="http://schemas.microsoft.com/office/drawing/2014/main" id="{108085E0-C50F-48B1-88E4-A16D3BA1C9CF}"/>
              </a:ext>
            </a:extLst>
          </p:cNvPr>
          <p:cNvSpPr txBox="1"/>
          <p:nvPr/>
        </p:nvSpPr>
        <p:spPr>
          <a:xfrm>
            <a:off x="980661" y="1710564"/>
            <a:ext cx="6096000" cy="553998"/>
          </a:xfrm>
          <a:prstGeom prst="rect">
            <a:avLst/>
          </a:prstGeom>
          <a:noFill/>
        </p:spPr>
        <p:txBody>
          <a:bodyPr wrap="square">
            <a:spAutoFit/>
          </a:bodyPr>
          <a:lstStyle/>
          <a:p>
            <a:r>
              <a:rPr lang="es-EC" sz="3000" b="1" dirty="0"/>
              <a:t>General</a:t>
            </a:r>
          </a:p>
        </p:txBody>
      </p:sp>
      <p:sp>
        <p:nvSpPr>
          <p:cNvPr id="8" name="CuadroTexto 7">
            <a:extLst>
              <a:ext uri="{FF2B5EF4-FFF2-40B4-BE49-F238E27FC236}">
                <a16:creationId xmlns:a16="http://schemas.microsoft.com/office/drawing/2014/main" id="{5211667A-1425-4235-8EAE-81D38402F135}"/>
              </a:ext>
            </a:extLst>
          </p:cNvPr>
          <p:cNvSpPr txBox="1"/>
          <p:nvPr/>
        </p:nvSpPr>
        <p:spPr>
          <a:xfrm>
            <a:off x="993913" y="2971556"/>
            <a:ext cx="6096000" cy="553998"/>
          </a:xfrm>
          <a:prstGeom prst="rect">
            <a:avLst/>
          </a:prstGeom>
          <a:noFill/>
        </p:spPr>
        <p:txBody>
          <a:bodyPr wrap="square">
            <a:spAutoFit/>
          </a:bodyPr>
          <a:lstStyle/>
          <a:p>
            <a:r>
              <a:rPr lang="es-EC" sz="3000" b="1" dirty="0"/>
              <a:t>Específicos</a:t>
            </a:r>
            <a:r>
              <a:rPr lang="es-EC" sz="2000" b="1" dirty="0"/>
              <a:t> </a:t>
            </a:r>
          </a:p>
        </p:txBody>
      </p:sp>
      <p:sp>
        <p:nvSpPr>
          <p:cNvPr id="10" name="Marcador de contenido 2">
            <a:extLst>
              <a:ext uri="{FF2B5EF4-FFF2-40B4-BE49-F238E27FC236}">
                <a16:creationId xmlns:a16="http://schemas.microsoft.com/office/drawing/2014/main" id="{AA990C5B-A13A-428F-BD66-B501A878DF9D}"/>
              </a:ext>
            </a:extLst>
          </p:cNvPr>
          <p:cNvSpPr txBox="1">
            <a:spLocks/>
          </p:cNvSpPr>
          <p:nvPr/>
        </p:nvSpPr>
        <p:spPr>
          <a:xfrm>
            <a:off x="1222513" y="3531942"/>
            <a:ext cx="10287000" cy="297805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es-ES" dirty="0"/>
              <a:t> Evaluar dos algoritmos de aprendizaje automático aplicados al reconocimiento de rostros y seleccionar el que mejor rendimiento presenta para su posterior implementación.  </a:t>
            </a:r>
          </a:p>
          <a:p>
            <a:pPr algn="just">
              <a:buFont typeface="Wingdings" panose="05000000000000000000" pitchFamily="2" charset="2"/>
              <a:buChar char="§"/>
            </a:pPr>
            <a:r>
              <a:rPr lang="es-ES" dirty="0"/>
              <a:t> Elaborar un análisis comparativo entre los algoritmos de aprendizaje automático seleccionados en cuanto a precisión y velocidad de respuesta.</a:t>
            </a:r>
          </a:p>
          <a:p>
            <a:pPr algn="just">
              <a:buFont typeface="Wingdings" panose="05000000000000000000" pitchFamily="2" charset="2"/>
              <a:buChar char="§"/>
            </a:pPr>
            <a:r>
              <a:rPr lang="es-ES" dirty="0"/>
              <a:t> Diseñar un sistema biométrico robusto que disminuya la probabilidad de una suplantación de identidad.</a:t>
            </a:r>
          </a:p>
          <a:p>
            <a:pPr algn="just">
              <a:buFont typeface="Wingdings" panose="05000000000000000000" pitchFamily="2" charset="2"/>
              <a:buChar char="§"/>
            </a:pPr>
            <a:r>
              <a:rPr lang="es-ES" dirty="0"/>
              <a:t> Disponer de una base de datos de personas que utilicen el sistema de control de acceso a través del registro de información relevante. </a:t>
            </a:r>
            <a:endParaRPr lang="es-EC" dirty="0"/>
          </a:p>
        </p:txBody>
      </p:sp>
    </p:spTree>
    <p:extLst>
      <p:ext uri="{BB962C8B-B14F-4D97-AF65-F5344CB8AC3E}">
        <p14:creationId xmlns:p14="http://schemas.microsoft.com/office/powerpoint/2010/main" val="4039609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7628CF-AE8D-4E23-B0ED-8A1476B71F73}"/>
              </a:ext>
            </a:extLst>
          </p:cNvPr>
          <p:cNvSpPr>
            <a:spLocks noGrp="1"/>
          </p:cNvSpPr>
          <p:nvPr>
            <p:ph type="title"/>
          </p:nvPr>
        </p:nvSpPr>
        <p:spPr/>
        <p:txBody>
          <a:bodyPr/>
          <a:lstStyle/>
          <a:p>
            <a:r>
              <a:rPr lang="es-EC" dirty="0"/>
              <a:t>Contenidos </a:t>
            </a:r>
          </a:p>
        </p:txBody>
      </p:sp>
      <p:sp>
        <p:nvSpPr>
          <p:cNvPr id="3" name="Marcador de contenido 2">
            <a:extLst>
              <a:ext uri="{FF2B5EF4-FFF2-40B4-BE49-F238E27FC236}">
                <a16:creationId xmlns:a16="http://schemas.microsoft.com/office/drawing/2014/main" id="{67551F70-8275-4A05-8B81-C51727E54EC0}"/>
              </a:ext>
            </a:extLst>
          </p:cNvPr>
          <p:cNvSpPr>
            <a:spLocks noGrp="1"/>
          </p:cNvSpPr>
          <p:nvPr>
            <p:ph idx="1"/>
          </p:nvPr>
        </p:nvSpPr>
        <p:spPr/>
        <p:txBody>
          <a:bodyPr/>
          <a:lstStyle/>
          <a:p>
            <a:pPr>
              <a:buFont typeface="Wingdings" panose="05000000000000000000" pitchFamily="2" charset="2"/>
              <a:buChar char="q"/>
            </a:pPr>
            <a:r>
              <a:rPr lang="es-EC" dirty="0"/>
              <a:t>Introducción </a:t>
            </a:r>
          </a:p>
          <a:p>
            <a:pPr>
              <a:buFont typeface="Wingdings" panose="05000000000000000000" pitchFamily="2" charset="2"/>
              <a:buChar char="q"/>
            </a:pPr>
            <a:r>
              <a:rPr lang="es-EC" dirty="0"/>
              <a:t>Objetivos </a:t>
            </a:r>
          </a:p>
          <a:p>
            <a:pPr>
              <a:buFont typeface="Wingdings" panose="05000000000000000000" pitchFamily="2" charset="2"/>
              <a:buChar char="q"/>
            </a:pPr>
            <a:r>
              <a:rPr lang="es-EC" dirty="0"/>
              <a:t>Marco Teórico </a:t>
            </a:r>
          </a:p>
          <a:p>
            <a:pPr>
              <a:buFont typeface="Wingdings" panose="05000000000000000000" pitchFamily="2" charset="2"/>
              <a:buChar char="q"/>
            </a:pPr>
            <a:r>
              <a:rPr lang="es-EC" dirty="0"/>
              <a:t>Desarrollo y funcionamiento</a:t>
            </a:r>
          </a:p>
          <a:p>
            <a:pPr>
              <a:buFont typeface="Wingdings" panose="05000000000000000000" pitchFamily="2" charset="2"/>
              <a:buChar char="q"/>
            </a:pPr>
            <a:r>
              <a:rPr lang="es-EC" dirty="0"/>
              <a:t>Pruebas y resultados</a:t>
            </a:r>
          </a:p>
          <a:p>
            <a:pPr>
              <a:buFont typeface="Wingdings" panose="05000000000000000000" pitchFamily="2" charset="2"/>
              <a:buChar char="q"/>
            </a:pPr>
            <a:r>
              <a:rPr lang="es-EC" dirty="0"/>
              <a:t>Análisis comparativo</a:t>
            </a:r>
          </a:p>
          <a:p>
            <a:pPr>
              <a:buFont typeface="Wingdings" panose="05000000000000000000" pitchFamily="2" charset="2"/>
              <a:buChar char="q"/>
            </a:pPr>
            <a:r>
              <a:rPr lang="es-EC" dirty="0"/>
              <a:t>Conclusiones </a:t>
            </a:r>
          </a:p>
          <a:p>
            <a:pPr>
              <a:buFont typeface="Wingdings" panose="05000000000000000000" pitchFamily="2" charset="2"/>
              <a:buChar char="q"/>
            </a:pPr>
            <a:r>
              <a:rPr lang="es-EC" dirty="0"/>
              <a:t>Recomendaciones </a:t>
            </a:r>
          </a:p>
        </p:txBody>
      </p:sp>
      <p:sp>
        <p:nvSpPr>
          <p:cNvPr id="4" name="Marcador de número de diapositiva 3">
            <a:extLst>
              <a:ext uri="{FF2B5EF4-FFF2-40B4-BE49-F238E27FC236}">
                <a16:creationId xmlns:a16="http://schemas.microsoft.com/office/drawing/2014/main" id="{5CC3CDDD-E60B-4698-B52E-4336F07DA64A}"/>
              </a:ext>
            </a:extLst>
          </p:cNvPr>
          <p:cNvSpPr>
            <a:spLocks noGrp="1"/>
          </p:cNvSpPr>
          <p:nvPr>
            <p:ph type="sldNum" sz="quarter" idx="12"/>
          </p:nvPr>
        </p:nvSpPr>
        <p:spPr/>
        <p:txBody>
          <a:bodyPr/>
          <a:lstStyle/>
          <a:p>
            <a:fld id="{4589A0F8-E702-44C7-BD07-F63FB80A2BF8}" type="slidenum">
              <a:rPr lang="es-EC" smtClean="0"/>
              <a:t>6</a:t>
            </a:fld>
            <a:endParaRPr lang="es-EC"/>
          </a:p>
        </p:txBody>
      </p:sp>
    </p:spTree>
    <p:extLst>
      <p:ext uri="{BB962C8B-B14F-4D97-AF65-F5344CB8AC3E}">
        <p14:creationId xmlns:p14="http://schemas.microsoft.com/office/powerpoint/2010/main" val="409360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3" end="3"/>
                                            </p:txEl>
                                          </p:spTgt>
                                        </p:tgtEl>
                                      </p:cBhvr>
                                    </p:animEffect>
                                    <p:set>
                                      <p:cBhvr>
                                        <p:cTn id="7" dur="1" fill="hold">
                                          <p:stCondLst>
                                            <p:cond delay="499"/>
                                          </p:stCondLst>
                                        </p:cTn>
                                        <p:tgtEl>
                                          <p:spTgt spid="3">
                                            <p:txEl>
                                              <p:pRg st="3" end="3"/>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4" end="4"/>
                                            </p:txEl>
                                          </p:spTgt>
                                        </p:tgtEl>
                                      </p:cBhvr>
                                    </p:animEffect>
                                    <p:set>
                                      <p:cBhvr>
                                        <p:cTn id="10" dur="1" fill="hold">
                                          <p:stCondLst>
                                            <p:cond delay="499"/>
                                          </p:stCondLst>
                                        </p:cTn>
                                        <p:tgtEl>
                                          <p:spTgt spid="3">
                                            <p:txEl>
                                              <p:pRg st="4" end="4"/>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5" end="5"/>
                                            </p:txEl>
                                          </p:spTgt>
                                        </p:tgtEl>
                                      </p:cBhvr>
                                    </p:animEffect>
                                    <p:set>
                                      <p:cBhvr>
                                        <p:cTn id="13" dur="1" fill="hold">
                                          <p:stCondLst>
                                            <p:cond delay="499"/>
                                          </p:stCondLst>
                                        </p:cTn>
                                        <p:tgtEl>
                                          <p:spTgt spid="3">
                                            <p:txEl>
                                              <p:pRg st="5" end="5"/>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
                                            <p:txEl>
                                              <p:pRg st="6" end="6"/>
                                            </p:txEl>
                                          </p:spTgt>
                                        </p:tgtEl>
                                      </p:cBhvr>
                                    </p:animEffect>
                                    <p:set>
                                      <p:cBhvr>
                                        <p:cTn id="16" dur="1" fill="hold">
                                          <p:stCondLst>
                                            <p:cond delay="499"/>
                                          </p:stCondLst>
                                        </p:cTn>
                                        <p:tgtEl>
                                          <p:spTgt spid="3">
                                            <p:txEl>
                                              <p:pRg st="6" end="6"/>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
                                            <p:txEl>
                                              <p:pRg st="7" end="7"/>
                                            </p:txEl>
                                          </p:spTgt>
                                        </p:tgtEl>
                                      </p:cBhvr>
                                    </p:animEffect>
                                    <p:set>
                                      <p:cBhvr>
                                        <p:cTn id="19" dur="1" fill="hold">
                                          <p:stCondLst>
                                            <p:cond delay="499"/>
                                          </p:stCondLst>
                                        </p:cTn>
                                        <p:tgtEl>
                                          <p:spTgt spid="3">
                                            <p:txEl>
                                              <p:pRg st="7" end="7"/>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3">
                                            <p:txEl>
                                              <p:pRg st="0" end="0"/>
                                            </p:txEl>
                                          </p:spTgt>
                                        </p:tgtEl>
                                      </p:cBhvr>
                                    </p:animEffect>
                                    <p:set>
                                      <p:cBhvr>
                                        <p:cTn id="22" dur="1" fill="hold">
                                          <p:stCondLst>
                                            <p:cond delay="499"/>
                                          </p:stCondLst>
                                        </p:cTn>
                                        <p:tgtEl>
                                          <p:spTgt spid="3">
                                            <p:txEl>
                                              <p:pRg st="0" end="0"/>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
                                            <p:txEl>
                                              <p:pRg st="1" end="1"/>
                                            </p:txEl>
                                          </p:spTgt>
                                        </p:tgtEl>
                                      </p:cBhvr>
                                    </p:animEffect>
                                    <p:set>
                                      <p:cBhvr>
                                        <p:cTn id="25"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6D6D7B-E4DB-4D96-857E-7CD9953A1957}"/>
              </a:ext>
            </a:extLst>
          </p:cNvPr>
          <p:cNvSpPr>
            <a:spLocks noGrp="1"/>
          </p:cNvSpPr>
          <p:nvPr>
            <p:ph type="title"/>
          </p:nvPr>
        </p:nvSpPr>
        <p:spPr>
          <a:xfrm>
            <a:off x="1154083" y="314433"/>
            <a:ext cx="10058400" cy="1450757"/>
          </a:xfrm>
        </p:spPr>
        <p:txBody>
          <a:bodyPr/>
          <a:lstStyle/>
          <a:p>
            <a:r>
              <a:rPr lang="es-EC" dirty="0"/>
              <a:t>Sistemas biométricos </a:t>
            </a:r>
          </a:p>
        </p:txBody>
      </p:sp>
      <p:sp>
        <p:nvSpPr>
          <p:cNvPr id="4" name="Marcador de número de diapositiva 3">
            <a:extLst>
              <a:ext uri="{FF2B5EF4-FFF2-40B4-BE49-F238E27FC236}">
                <a16:creationId xmlns:a16="http://schemas.microsoft.com/office/drawing/2014/main" id="{A9205130-6EC7-44E9-BE3A-39E8C474AD5A}"/>
              </a:ext>
            </a:extLst>
          </p:cNvPr>
          <p:cNvSpPr>
            <a:spLocks noGrp="1"/>
          </p:cNvSpPr>
          <p:nvPr>
            <p:ph type="sldNum" sz="quarter" idx="12"/>
          </p:nvPr>
        </p:nvSpPr>
        <p:spPr/>
        <p:txBody>
          <a:bodyPr/>
          <a:lstStyle/>
          <a:p>
            <a:fld id="{4589A0F8-E702-44C7-BD07-F63FB80A2BF8}" type="slidenum">
              <a:rPr lang="es-EC" smtClean="0"/>
              <a:t>7</a:t>
            </a:fld>
            <a:endParaRPr lang="es-EC"/>
          </a:p>
        </p:txBody>
      </p:sp>
      <p:graphicFrame>
        <p:nvGraphicFramePr>
          <p:cNvPr id="8" name="Marcador de contenido 7">
            <a:extLst>
              <a:ext uri="{FF2B5EF4-FFF2-40B4-BE49-F238E27FC236}">
                <a16:creationId xmlns:a16="http://schemas.microsoft.com/office/drawing/2014/main" id="{94CE44C0-2D18-4D07-BFC3-57CFED6E4D31}"/>
              </a:ext>
            </a:extLst>
          </p:cNvPr>
          <p:cNvGraphicFramePr>
            <a:graphicFrameLocks noGrp="1"/>
          </p:cNvGraphicFramePr>
          <p:nvPr>
            <p:ph idx="1"/>
            <p:extLst>
              <p:ext uri="{D42A27DB-BD31-4B8C-83A1-F6EECF244321}">
                <p14:modId xmlns:p14="http://schemas.microsoft.com/office/powerpoint/2010/main" val="2847792609"/>
              </p:ext>
            </p:extLst>
          </p:nvPr>
        </p:nvGraphicFramePr>
        <p:xfrm>
          <a:off x="1540052" y="2676939"/>
          <a:ext cx="9286461" cy="3616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8">
            <a:extLst>
              <a:ext uri="{FF2B5EF4-FFF2-40B4-BE49-F238E27FC236}">
                <a16:creationId xmlns:a16="http://schemas.microsoft.com/office/drawing/2014/main" id="{D79D8DC9-735A-43F0-9B44-EC90C0E26576}"/>
              </a:ext>
            </a:extLst>
          </p:cNvPr>
          <p:cNvSpPr/>
          <p:nvPr/>
        </p:nvSpPr>
        <p:spPr>
          <a:xfrm>
            <a:off x="2149079" y="1922642"/>
            <a:ext cx="7055640" cy="6151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Mecanismo de patrones que adquiere datos biométricos de un individuo, extrayendo características y comparándolas con plantillas en la BD</a:t>
            </a:r>
          </a:p>
        </p:txBody>
      </p:sp>
      <p:sp>
        <p:nvSpPr>
          <p:cNvPr id="11" name="Rectángulo 10">
            <a:extLst>
              <a:ext uri="{FF2B5EF4-FFF2-40B4-BE49-F238E27FC236}">
                <a16:creationId xmlns:a16="http://schemas.microsoft.com/office/drawing/2014/main" id="{3EA7C490-8C9E-41E6-AA07-1DDEFC419B62}"/>
              </a:ext>
            </a:extLst>
          </p:cNvPr>
          <p:cNvSpPr/>
          <p:nvPr/>
        </p:nvSpPr>
        <p:spPr>
          <a:xfrm rot="16200000">
            <a:off x="480169" y="4344041"/>
            <a:ext cx="3337822" cy="56021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t>CONDICIONES</a:t>
            </a:r>
          </a:p>
        </p:txBody>
      </p:sp>
    </p:spTree>
    <p:extLst>
      <p:ext uri="{BB962C8B-B14F-4D97-AF65-F5344CB8AC3E}">
        <p14:creationId xmlns:p14="http://schemas.microsoft.com/office/powerpoint/2010/main" val="2175225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6D6D7B-E4DB-4D96-857E-7CD9953A1957}"/>
              </a:ext>
            </a:extLst>
          </p:cNvPr>
          <p:cNvSpPr>
            <a:spLocks noGrp="1"/>
          </p:cNvSpPr>
          <p:nvPr>
            <p:ph type="title"/>
          </p:nvPr>
        </p:nvSpPr>
        <p:spPr>
          <a:xfrm>
            <a:off x="1154083" y="314433"/>
            <a:ext cx="10058400" cy="1450757"/>
          </a:xfrm>
        </p:spPr>
        <p:txBody>
          <a:bodyPr/>
          <a:lstStyle/>
          <a:p>
            <a:r>
              <a:rPr lang="es-EC" dirty="0"/>
              <a:t>Sistemas biométricos </a:t>
            </a:r>
          </a:p>
        </p:txBody>
      </p:sp>
      <p:graphicFrame>
        <p:nvGraphicFramePr>
          <p:cNvPr id="5" name="Marcador de contenido 4">
            <a:extLst>
              <a:ext uri="{FF2B5EF4-FFF2-40B4-BE49-F238E27FC236}">
                <a16:creationId xmlns:a16="http://schemas.microsoft.com/office/drawing/2014/main" id="{7A796E0D-2848-4AD6-9937-423B7B995E98}"/>
              </a:ext>
            </a:extLst>
          </p:cNvPr>
          <p:cNvGraphicFramePr>
            <a:graphicFrameLocks noGrp="1"/>
          </p:cNvGraphicFramePr>
          <p:nvPr>
            <p:ph idx="1"/>
            <p:extLst>
              <p:ext uri="{D42A27DB-BD31-4B8C-83A1-F6EECF244321}">
                <p14:modId xmlns:p14="http://schemas.microsoft.com/office/powerpoint/2010/main" val="340433335"/>
              </p:ext>
            </p:extLst>
          </p:nvPr>
        </p:nvGraphicFramePr>
        <p:xfrm>
          <a:off x="3046117" y="1765190"/>
          <a:ext cx="8166366"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a:extLst>
              <a:ext uri="{FF2B5EF4-FFF2-40B4-BE49-F238E27FC236}">
                <a16:creationId xmlns:a16="http://schemas.microsoft.com/office/drawing/2014/main" id="{A9205130-6EC7-44E9-BE3A-39E8C474AD5A}"/>
              </a:ext>
            </a:extLst>
          </p:cNvPr>
          <p:cNvSpPr>
            <a:spLocks noGrp="1"/>
          </p:cNvSpPr>
          <p:nvPr>
            <p:ph type="sldNum" sz="quarter" idx="12"/>
          </p:nvPr>
        </p:nvSpPr>
        <p:spPr/>
        <p:txBody>
          <a:bodyPr/>
          <a:lstStyle/>
          <a:p>
            <a:fld id="{4589A0F8-E702-44C7-BD07-F63FB80A2BF8}" type="slidenum">
              <a:rPr lang="es-EC" smtClean="0"/>
              <a:t>8</a:t>
            </a:fld>
            <a:endParaRPr lang="es-EC"/>
          </a:p>
        </p:txBody>
      </p:sp>
      <p:sp>
        <p:nvSpPr>
          <p:cNvPr id="7" name="Título 1">
            <a:extLst>
              <a:ext uri="{FF2B5EF4-FFF2-40B4-BE49-F238E27FC236}">
                <a16:creationId xmlns:a16="http://schemas.microsoft.com/office/drawing/2014/main" id="{B82B952A-1B49-400A-99F5-6BB24513C072}"/>
              </a:ext>
            </a:extLst>
          </p:cNvPr>
          <p:cNvSpPr txBox="1">
            <a:spLocks/>
          </p:cNvSpPr>
          <p:nvPr/>
        </p:nvSpPr>
        <p:spPr>
          <a:xfrm>
            <a:off x="685137" y="3289865"/>
            <a:ext cx="2891624" cy="917713"/>
          </a:xfrm>
          <a:prstGeom prst="rect">
            <a:avLst/>
          </a:prstGeom>
        </p:spPr>
        <p:txBody>
          <a:bodyPr>
            <a:normAutofit fontScale="9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C" sz="4000" b="1" dirty="0"/>
              <a:t>Módulos</a:t>
            </a:r>
          </a:p>
          <a:p>
            <a:pPr algn="ctr"/>
            <a:r>
              <a:rPr lang="es-EC" sz="4000" b="1" dirty="0"/>
              <a:t> principales</a:t>
            </a:r>
          </a:p>
        </p:txBody>
      </p:sp>
    </p:spTree>
    <p:extLst>
      <p:ext uri="{BB962C8B-B14F-4D97-AF65-F5344CB8AC3E}">
        <p14:creationId xmlns:p14="http://schemas.microsoft.com/office/powerpoint/2010/main" val="2083114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7A3C373D-A3D6-482E-9F98-954C3E565460}"/>
              </a:ext>
            </a:extLst>
          </p:cNvPr>
          <p:cNvSpPr>
            <a:spLocks noGrp="1"/>
          </p:cNvSpPr>
          <p:nvPr>
            <p:ph type="sldNum" sz="quarter" idx="12"/>
          </p:nvPr>
        </p:nvSpPr>
        <p:spPr/>
        <p:txBody>
          <a:bodyPr/>
          <a:lstStyle/>
          <a:p>
            <a:fld id="{4589A0F8-E702-44C7-BD07-F63FB80A2BF8}" type="slidenum">
              <a:rPr lang="es-EC" smtClean="0"/>
              <a:t>9</a:t>
            </a:fld>
            <a:endParaRPr lang="es-EC"/>
          </a:p>
        </p:txBody>
      </p:sp>
      <p:graphicFrame>
        <p:nvGraphicFramePr>
          <p:cNvPr id="8" name="Diagrama 7">
            <a:extLst>
              <a:ext uri="{FF2B5EF4-FFF2-40B4-BE49-F238E27FC236}">
                <a16:creationId xmlns:a16="http://schemas.microsoft.com/office/drawing/2014/main" id="{984137DD-2951-4312-99A4-2A2178049490}"/>
              </a:ext>
            </a:extLst>
          </p:cNvPr>
          <p:cNvGraphicFramePr/>
          <p:nvPr>
            <p:extLst>
              <p:ext uri="{D42A27DB-BD31-4B8C-83A1-F6EECF244321}">
                <p14:modId xmlns:p14="http://schemas.microsoft.com/office/powerpoint/2010/main" val="4199562327"/>
              </p:ext>
            </p:extLst>
          </p:nvPr>
        </p:nvGraphicFramePr>
        <p:xfrm>
          <a:off x="0" y="-1"/>
          <a:ext cx="12191999" cy="6302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ángulo: esquinas redondeadas 9">
            <a:extLst>
              <a:ext uri="{FF2B5EF4-FFF2-40B4-BE49-F238E27FC236}">
                <a16:creationId xmlns:a16="http://schemas.microsoft.com/office/drawing/2014/main" id="{0FE14236-9E71-49B5-BC2E-9939457ACAC3}"/>
              </a:ext>
            </a:extLst>
          </p:cNvPr>
          <p:cNvSpPr/>
          <p:nvPr/>
        </p:nvSpPr>
        <p:spPr>
          <a:xfrm>
            <a:off x="7381458" y="2113722"/>
            <a:ext cx="4678017" cy="7686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S" b="0" i="0" dirty="0">
                <a:solidFill>
                  <a:srgbClr val="222222"/>
                </a:solidFill>
                <a:effectLst/>
                <a:latin typeface="Open Sans"/>
              </a:rPr>
              <a:t>Algoritmos que permiten que las máquinas aprendan y hagan predicciones basadas en su experiencia </a:t>
            </a:r>
            <a:endParaRPr lang="es-EC" dirty="0"/>
          </a:p>
        </p:txBody>
      </p:sp>
      <p:sp>
        <p:nvSpPr>
          <p:cNvPr id="11" name="Rectángulo: esquinas redondeadas 10">
            <a:extLst>
              <a:ext uri="{FF2B5EF4-FFF2-40B4-BE49-F238E27FC236}">
                <a16:creationId xmlns:a16="http://schemas.microsoft.com/office/drawing/2014/main" id="{9B31836C-F8EE-4D49-A85A-93391C8A289C}"/>
              </a:ext>
            </a:extLst>
          </p:cNvPr>
          <p:cNvSpPr/>
          <p:nvPr/>
        </p:nvSpPr>
        <p:spPr>
          <a:xfrm>
            <a:off x="7381458" y="555487"/>
            <a:ext cx="4678017" cy="7686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S" dirty="0">
                <a:solidFill>
                  <a:srgbClr val="222222"/>
                </a:solidFill>
                <a:latin typeface="Open Sans"/>
              </a:rPr>
              <a:t>Procesos</a:t>
            </a:r>
            <a:r>
              <a:rPr lang="es-ES" b="0" i="0" dirty="0">
                <a:solidFill>
                  <a:srgbClr val="222222"/>
                </a:solidFill>
                <a:effectLst/>
                <a:latin typeface="Open Sans"/>
              </a:rPr>
              <a:t> que permiten que las máquinas actúen como humanos replicando su comportamiento y naturaleza</a:t>
            </a:r>
            <a:endParaRPr lang="es-EC" dirty="0"/>
          </a:p>
        </p:txBody>
      </p:sp>
      <p:sp>
        <p:nvSpPr>
          <p:cNvPr id="12" name="Rectángulo: esquinas redondeadas 11">
            <a:extLst>
              <a:ext uri="{FF2B5EF4-FFF2-40B4-BE49-F238E27FC236}">
                <a16:creationId xmlns:a16="http://schemas.microsoft.com/office/drawing/2014/main" id="{6F6AFDD2-1B0C-4EE3-ADC9-85A330C97F5D}"/>
              </a:ext>
            </a:extLst>
          </p:cNvPr>
          <p:cNvSpPr/>
          <p:nvPr/>
        </p:nvSpPr>
        <p:spPr>
          <a:xfrm>
            <a:off x="7381459" y="4359965"/>
            <a:ext cx="4678017" cy="89018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S" sz="1600" b="0" i="0" dirty="0">
                <a:solidFill>
                  <a:srgbClr val="222222"/>
                </a:solidFill>
                <a:effectLst/>
                <a:latin typeface="Open Sans"/>
              </a:rPr>
              <a:t>Función de la IA, imita el funcionamiento del cerebro humano en el procesamiento de datos y la creación de patrones para su uso en la toma de decisiones.  </a:t>
            </a:r>
            <a:endParaRPr lang="es-EC" sz="1600" dirty="0"/>
          </a:p>
        </p:txBody>
      </p:sp>
      <p:sp>
        <p:nvSpPr>
          <p:cNvPr id="2" name="Rectángulo: esquinas redondeadas 1">
            <a:extLst>
              <a:ext uri="{FF2B5EF4-FFF2-40B4-BE49-F238E27FC236}">
                <a16:creationId xmlns:a16="http://schemas.microsoft.com/office/drawing/2014/main" id="{3F6C8585-27C5-41B9-B1E6-4BF45C2898AE}"/>
              </a:ext>
            </a:extLst>
          </p:cNvPr>
          <p:cNvSpPr/>
          <p:nvPr/>
        </p:nvSpPr>
        <p:spPr>
          <a:xfrm>
            <a:off x="5538061" y="5517398"/>
            <a:ext cx="833226" cy="26725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dirty="0"/>
              <a:t>CNN</a:t>
            </a:r>
          </a:p>
        </p:txBody>
      </p:sp>
      <p:sp>
        <p:nvSpPr>
          <p:cNvPr id="3" name="Rectángulo: esquinas redondeadas 2">
            <a:extLst>
              <a:ext uri="{FF2B5EF4-FFF2-40B4-BE49-F238E27FC236}">
                <a16:creationId xmlns:a16="http://schemas.microsoft.com/office/drawing/2014/main" id="{D991FC1B-EBD7-4FA2-AAB6-3E0326A7FA45}"/>
              </a:ext>
            </a:extLst>
          </p:cNvPr>
          <p:cNvSpPr/>
          <p:nvPr/>
        </p:nvSpPr>
        <p:spPr>
          <a:xfrm>
            <a:off x="4611306" y="2813242"/>
            <a:ext cx="821050" cy="26725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dirty="0"/>
              <a:t>KNN</a:t>
            </a:r>
          </a:p>
        </p:txBody>
      </p:sp>
      <p:sp>
        <p:nvSpPr>
          <p:cNvPr id="5" name="Rectángulo: esquinas redondeadas 4">
            <a:extLst>
              <a:ext uri="{FF2B5EF4-FFF2-40B4-BE49-F238E27FC236}">
                <a16:creationId xmlns:a16="http://schemas.microsoft.com/office/drawing/2014/main" id="{FB4D676B-EB88-4BAF-9197-942C7A1CD563}"/>
              </a:ext>
            </a:extLst>
          </p:cNvPr>
          <p:cNvSpPr/>
          <p:nvPr/>
        </p:nvSpPr>
        <p:spPr>
          <a:xfrm>
            <a:off x="5990294" y="2770079"/>
            <a:ext cx="833226" cy="26725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dirty="0"/>
              <a:t>SVM</a:t>
            </a:r>
          </a:p>
        </p:txBody>
      </p:sp>
      <p:sp>
        <p:nvSpPr>
          <p:cNvPr id="6" name="Rectángulo: esquinas redondeadas 5">
            <a:extLst>
              <a:ext uri="{FF2B5EF4-FFF2-40B4-BE49-F238E27FC236}">
                <a16:creationId xmlns:a16="http://schemas.microsoft.com/office/drawing/2014/main" id="{7092A4B3-1407-4C64-9D26-6C876140C16B}"/>
              </a:ext>
            </a:extLst>
          </p:cNvPr>
          <p:cNvSpPr/>
          <p:nvPr/>
        </p:nvSpPr>
        <p:spPr>
          <a:xfrm>
            <a:off x="3856066" y="3444554"/>
            <a:ext cx="821050" cy="25474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dirty="0"/>
              <a:t>PCA</a:t>
            </a:r>
          </a:p>
        </p:txBody>
      </p:sp>
      <p:sp>
        <p:nvSpPr>
          <p:cNvPr id="7" name="Rectángulo: esquinas redondeadas 6">
            <a:extLst>
              <a:ext uri="{FF2B5EF4-FFF2-40B4-BE49-F238E27FC236}">
                <a16:creationId xmlns:a16="http://schemas.microsoft.com/office/drawing/2014/main" id="{2AD9CE8D-90D0-4F28-BAC0-A4B5B44FE0CA}"/>
              </a:ext>
            </a:extLst>
          </p:cNvPr>
          <p:cNvSpPr/>
          <p:nvPr/>
        </p:nvSpPr>
        <p:spPr>
          <a:xfrm>
            <a:off x="6548232" y="5250146"/>
            <a:ext cx="833226" cy="26725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dirty="0"/>
              <a:t>ANN</a:t>
            </a:r>
          </a:p>
        </p:txBody>
      </p:sp>
      <p:sp>
        <p:nvSpPr>
          <p:cNvPr id="9" name="Rectángulo: esquinas redondeadas 8">
            <a:extLst>
              <a:ext uri="{FF2B5EF4-FFF2-40B4-BE49-F238E27FC236}">
                <a16:creationId xmlns:a16="http://schemas.microsoft.com/office/drawing/2014/main" id="{C94826C4-6BD9-4461-B7B8-E6FEB2FC9762}"/>
              </a:ext>
            </a:extLst>
          </p:cNvPr>
          <p:cNvSpPr/>
          <p:nvPr/>
        </p:nvSpPr>
        <p:spPr>
          <a:xfrm>
            <a:off x="7340352" y="3282122"/>
            <a:ext cx="833226" cy="26725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dirty="0"/>
              <a:t>Lineal</a:t>
            </a:r>
          </a:p>
        </p:txBody>
      </p:sp>
      <p:sp>
        <p:nvSpPr>
          <p:cNvPr id="14" name="Rectángulo: esquinas redondeadas 13">
            <a:extLst>
              <a:ext uri="{FF2B5EF4-FFF2-40B4-BE49-F238E27FC236}">
                <a16:creationId xmlns:a16="http://schemas.microsoft.com/office/drawing/2014/main" id="{2EF0838C-F898-4EF2-9633-919F1CD447C4}"/>
              </a:ext>
            </a:extLst>
          </p:cNvPr>
          <p:cNvSpPr/>
          <p:nvPr/>
        </p:nvSpPr>
        <p:spPr>
          <a:xfrm>
            <a:off x="4810542" y="5122118"/>
            <a:ext cx="833226" cy="26725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dirty="0"/>
              <a:t>RNN</a:t>
            </a:r>
          </a:p>
        </p:txBody>
      </p:sp>
    </p:spTree>
    <p:extLst>
      <p:ext uri="{BB962C8B-B14F-4D97-AF65-F5344CB8AC3E}">
        <p14:creationId xmlns:p14="http://schemas.microsoft.com/office/powerpoint/2010/main" val="3629613586"/>
      </p:ext>
    </p:extLst>
  </p:cSld>
  <p:clrMapOvr>
    <a:masterClrMapping/>
  </p:clrMapOvr>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6962</TotalTime>
  <Words>2186</Words>
  <Application>Microsoft Office PowerPoint</Application>
  <PresentationFormat>Panorámica</PresentationFormat>
  <Paragraphs>482</Paragraphs>
  <Slides>47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47</vt:i4>
      </vt:variant>
    </vt:vector>
  </HeadingPairs>
  <TitlesOfParts>
    <vt:vector size="54" baseType="lpstr">
      <vt:lpstr>Calibri</vt:lpstr>
      <vt:lpstr>Calibri Light</vt:lpstr>
      <vt:lpstr>Cambria Math</vt:lpstr>
      <vt:lpstr>Open Sans</vt:lpstr>
      <vt:lpstr>Times New Roman</vt:lpstr>
      <vt:lpstr>Wingdings</vt:lpstr>
      <vt:lpstr>Retrospección</vt:lpstr>
      <vt:lpstr>SISTEMA DE CONTROL DE ACCESO MEDIANTE IDENTIFICACIÓN Y VERIFICACIÓN FACIAL FUNDAMENTADO EN ALGORITMOS DE APRENDIZAJE AUTOMÁTICO Y REDES NEURONALES</vt:lpstr>
      <vt:lpstr>Contenidos </vt:lpstr>
      <vt:lpstr>Introducción </vt:lpstr>
      <vt:lpstr>Contenidos </vt:lpstr>
      <vt:lpstr>Objetivos </vt:lpstr>
      <vt:lpstr>Contenidos </vt:lpstr>
      <vt:lpstr>Sistemas biométricos </vt:lpstr>
      <vt:lpstr>Sistemas biométricos </vt:lpstr>
      <vt:lpstr>Presentación de PowerPoint</vt:lpstr>
      <vt:lpstr>Presentación de PowerPoint</vt:lpstr>
      <vt:lpstr>K-vecinos más cercanos (KNN)</vt:lpstr>
      <vt:lpstr>Máquina de vectores de soporte (SVM)</vt:lpstr>
      <vt:lpstr>Máquina de vectores de soporte (SVM)</vt:lpstr>
      <vt:lpstr>Red neuronal Convolucional (CNN)</vt:lpstr>
      <vt:lpstr>Presentación de PowerPoint</vt:lpstr>
      <vt:lpstr>Contenidos </vt:lpstr>
      <vt:lpstr>Software y Hardware</vt:lpstr>
      <vt:lpstr>Componentes del Sistema </vt:lpstr>
      <vt:lpstr>Módulo de detección de tono</vt:lpstr>
      <vt:lpstr>Módulo de registro</vt:lpstr>
      <vt:lpstr>Módulo de reconocimiento facial</vt:lpstr>
      <vt:lpstr>Extracción de características - Submódulo</vt:lpstr>
      <vt:lpstr>Extracción de características - submódulo</vt:lpstr>
      <vt:lpstr>Entrenamiento - submódulo</vt:lpstr>
      <vt:lpstr>Predicción - submódulo </vt:lpstr>
      <vt:lpstr>Predicción - submódulo </vt:lpstr>
      <vt:lpstr>Predicción - submódulo </vt:lpstr>
      <vt:lpstr>Módulo de Acceso</vt:lpstr>
      <vt:lpstr>Incorporación sistema - chapa</vt:lpstr>
      <vt:lpstr>Historial de ingreso</vt:lpstr>
      <vt:lpstr>Historial de ingreso</vt:lpstr>
      <vt:lpstr>Funcionamiento del Sistema</vt:lpstr>
      <vt:lpstr>Sistema de control de acceso </vt:lpstr>
      <vt:lpstr>Contenidos </vt:lpstr>
      <vt:lpstr>Pruebas </vt:lpstr>
      <vt:lpstr>Contexto</vt:lpstr>
      <vt:lpstr>Resultados KNN - Distancia </vt:lpstr>
      <vt:lpstr>Resultados KNN - Iluminación </vt:lpstr>
      <vt:lpstr>Resultados SVM - Distancia</vt:lpstr>
      <vt:lpstr>Resultados SVM - Iluminación </vt:lpstr>
      <vt:lpstr>Contenidos </vt:lpstr>
      <vt:lpstr>Análisis comparativo – Prueba Distancias</vt:lpstr>
      <vt:lpstr>Análisis comparativo – Prueba Iluminación</vt:lpstr>
      <vt:lpstr>Contenidos </vt:lpstr>
      <vt:lpstr>Conclusiones</vt:lpstr>
      <vt:lpstr>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de control de acceso mediante identificación e verificación facial fundamentado en algoritmos de aprendizaje automático y redes neuronales”</dc:title>
  <dc:creator>willy ibarra</dc:creator>
  <cp:lastModifiedBy>willy ibarra</cp:lastModifiedBy>
  <cp:revision>181</cp:revision>
  <dcterms:created xsi:type="dcterms:W3CDTF">2020-08-25T17:07:03Z</dcterms:created>
  <dcterms:modified xsi:type="dcterms:W3CDTF">2020-09-30T15:54:03Z</dcterms:modified>
</cp:coreProperties>
</file>